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media/image22.jpg" ContentType="image/jpg"/>
  <Override PartName="/ppt/media/image38.jpg" ContentType="image/jpg"/>
  <Override PartName="/ppt/media/image39.jpg" ContentType="image/jpg"/>
  <Override PartName="/ppt/media/image40.jpg" ContentType="image/jpg"/>
  <Override PartName="/ppt/media/image41.jpg" ContentType="image/jpg"/>
  <Override PartName="/ppt/media/image42.jpg" ContentType="image/jpg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50"/>
  </p:notesMasterIdLst>
  <p:sldIdLst>
    <p:sldId id="256" r:id="rId5"/>
    <p:sldId id="2145707630" r:id="rId6"/>
    <p:sldId id="2145707829" r:id="rId7"/>
    <p:sldId id="2145707830" r:id="rId8"/>
    <p:sldId id="266" r:id="rId9"/>
    <p:sldId id="2145707781" r:id="rId10"/>
    <p:sldId id="2145707782" r:id="rId11"/>
    <p:sldId id="2145707783" r:id="rId12"/>
    <p:sldId id="2145707831" r:id="rId13"/>
    <p:sldId id="2145707832" r:id="rId14"/>
    <p:sldId id="2145707785" r:id="rId15"/>
    <p:sldId id="2145707786" r:id="rId16"/>
    <p:sldId id="2145707787" r:id="rId17"/>
    <p:sldId id="2145707788" r:id="rId18"/>
    <p:sldId id="2145707789" r:id="rId19"/>
    <p:sldId id="2145707791" r:id="rId20"/>
    <p:sldId id="2145707790" r:id="rId21"/>
    <p:sldId id="2145707792" r:id="rId22"/>
    <p:sldId id="2145707796" r:id="rId23"/>
    <p:sldId id="2145707797" r:id="rId24"/>
    <p:sldId id="2145707798" r:id="rId25"/>
    <p:sldId id="2145707799" r:id="rId26"/>
    <p:sldId id="2145707800" r:id="rId27"/>
    <p:sldId id="2145707801" r:id="rId28"/>
    <p:sldId id="2145707802" r:id="rId29"/>
    <p:sldId id="2145707834" r:id="rId30"/>
    <p:sldId id="2145707805" r:id="rId31"/>
    <p:sldId id="2145707806" r:id="rId32"/>
    <p:sldId id="2145707808" r:id="rId33"/>
    <p:sldId id="2145707847" r:id="rId34"/>
    <p:sldId id="2145707836" r:id="rId35"/>
    <p:sldId id="2145707811" r:id="rId36"/>
    <p:sldId id="2145707812" r:id="rId37"/>
    <p:sldId id="2145707837" r:id="rId38"/>
    <p:sldId id="2145707814" r:id="rId39"/>
    <p:sldId id="2145707838" r:id="rId40"/>
    <p:sldId id="2145707816" r:id="rId41"/>
    <p:sldId id="2145707839" r:id="rId42"/>
    <p:sldId id="2145707848" r:id="rId43"/>
    <p:sldId id="2145707841" r:id="rId44"/>
    <p:sldId id="2145707842" r:id="rId45"/>
    <p:sldId id="2145707843" r:id="rId46"/>
    <p:sldId id="2145707844" r:id="rId47"/>
    <p:sldId id="2145707846" r:id="rId48"/>
    <p:sldId id="2145707628" r:id="rId49"/>
  </p:sldIdLst>
  <p:sldSz cx="12192000" cy="6858000"/>
  <p:notesSz cx="6858000" cy="9144000"/>
  <p:defaultTextStyle>
    <a:defPPr>
      <a:defRPr lang="es-C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000000"/>
    <a:srgbClr val="FFCD00"/>
    <a:srgbClr val="FFED9F"/>
    <a:srgbClr val="504F4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0"/>
    <p:restoredTop sz="94648"/>
  </p:normalViewPr>
  <p:slideViewPr>
    <p:cSldViewPr snapToGrid="0">
      <p:cViewPr varScale="1">
        <p:scale>
          <a:sx n="107" d="100"/>
          <a:sy n="107" d="100"/>
        </p:scale>
        <p:origin x="736" y="160"/>
      </p:cViewPr>
      <p:guideLst/>
    </p:cSldViewPr>
  </p:slideViewPr>
  <p:notesTextViewPr>
    <p:cViewPr>
      <p:scale>
        <a:sx n="20" d="100"/>
        <a:sy n="20" d="100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50" Type="http://schemas.openxmlformats.org/officeDocument/2006/relationships/notesMaster" Target="notesMasters/notesMaster1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theme" Target="theme/theme1.xml"/><Relationship Id="rId5" Type="http://schemas.openxmlformats.org/officeDocument/2006/relationships/slide" Target="slides/slid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8" Type="http://schemas.openxmlformats.org/officeDocument/2006/relationships/slide" Target="slides/slide4.xml"/><Relationship Id="rId51" Type="http://schemas.openxmlformats.org/officeDocument/2006/relationships/presProps" Target="presProps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/Relationships>
</file>

<file path=ppt/diagrams/_rels/data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svg"/><Relationship Id="rId13" Type="http://schemas.openxmlformats.org/officeDocument/2006/relationships/image" Target="../media/image65.png"/><Relationship Id="rId18" Type="http://schemas.openxmlformats.org/officeDocument/2006/relationships/image" Target="../media/image70.png"/><Relationship Id="rId3" Type="http://schemas.openxmlformats.org/officeDocument/2006/relationships/image" Target="../media/image55.png"/><Relationship Id="rId21" Type="http://schemas.openxmlformats.org/officeDocument/2006/relationships/image" Target="../media/image73.svg"/><Relationship Id="rId7" Type="http://schemas.openxmlformats.org/officeDocument/2006/relationships/image" Target="../media/image59.png"/><Relationship Id="rId12" Type="http://schemas.openxmlformats.org/officeDocument/2006/relationships/image" Target="../media/image64.svg"/><Relationship Id="rId17" Type="http://schemas.openxmlformats.org/officeDocument/2006/relationships/image" Target="../media/image69.svg"/><Relationship Id="rId2" Type="http://schemas.openxmlformats.org/officeDocument/2006/relationships/image" Target="../media/image54.svg"/><Relationship Id="rId16" Type="http://schemas.openxmlformats.org/officeDocument/2006/relationships/image" Target="../media/image68.png"/><Relationship Id="rId20" Type="http://schemas.openxmlformats.org/officeDocument/2006/relationships/image" Target="../media/image72.png"/><Relationship Id="rId1" Type="http://schemas.openxmlformats.org/officeDocument/2006/relationships/image" Target="../media/image53.png"/><Relationship Id="rId6" Type="http://schemas.openxmlformats.org/officeDocument/2006/relationships/image" Target="../media/image58.svg"/><Relationship Id="rId11" Type="http://schemas.openxmlformats.org/officeDocument/2006/relationships/image" Target="../media/image63.png"/><Relationship Id="rId5" Type="http://schemas.openxmlformats.org/officeDocument/2006/relationships/image" Target="../media/image57.png"/><Relationship Id="rId15" Type="http://schemas.openxmlformats.org/officeDocument/2006/relationships/image" Target="../media/image67.svg"/><Relationship Id="rId23" Type="http://schemas.openxmlformats.org/officeDocument/2006/relationships/image" Target="../media/image75.svg"/><Relationship Id="rId10" Type="http://schemas.openxmlformats.org/officeDocument/2006/relationships/image" Target="../media/image62.svg"/><Relationship Id="rId19" Type="http://schemas.openxmlformats.org/officeDocument/2006/relationships/image" Target="../media/image71.svg"/><Relationship Id="rId4" Type="http://schemas.openxmlformats.org/officeDocument/2006/relationships/image" Target="../media/image56.svg"/><Relationship Id="rId9" Type="http://schemas.openxmlformats.org/officeDocument/2006/relationships/image" Target="../media/image61.png"/><Relationship Id="rId14" Type="http://schemas.openxmlformats.org/officeDocument/2006/relationships/image" Target="../media/image66.png"/><Relationship Id="rId22" Type="http://schemas.openxmlformats.org/officeDocument/2006/relationships/image" Target="../media/image74.png"/></Relationships>
</file>

<file path=ppt/diagrams/_rels/data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1.svg"/><Relationship Id="rId13" Type="http://schemas.openxmlformats.org/officeDocument/2006/relationships/image" Target="../media/image104.png"/><Relationship Id="rId3" Type="http://schemas.openxmlformats.org/officeDocument/2006/relationships/image" Target="../media/image96.png"/><Relationship Id="rId7" Type="http://schemas.openxmlformats.org/officeDocument/2006/relationships/image" Target="../media/image100.png"/><Relationship Id="rId12" Type="http://schemas.openxmlformats.org/officeDocument/2006/relationships/image" Target="../media/image58.svg"/><Relationship Id="rId2" Type="http://schemas.openxmlformats.org/officeDocument/2006/relationships/image" Target="../media/image95.svg"/><Relationship Id="rId16" Type="http://schemas.openxmlformats.org/officeDocument/2006/relationships/image" Target="../media/image107.svg"/><Relationship Id="rId1" Type="http://schemas.openxmlformats.org/officeDocument/2006/relationships/image" Target="../media/image94.png"/><Relationship Id="rId6" Type="http://schemas.openxmlformats.org/officeDocument/2006/relationships/image" Target="../media/image99.svg"/><Relationship Id="rId11" Type="http://schemas.openxmlformats.org/officeDocument/2006/relationships/image" Target="../media/image57.png"/><Relationship Id="rId5" Type="http://schemas.openxmlformats.org/officeDocument/2006/relationships/image" Target="../media/image98.png"/><Relationship Id="rId15" Type="http://schemas.openxmlformats.org/officeDocument/2006/relationships/image" Target="../media/image106.png"/><Relationship Id="rId10" Type="http://schemas.openxmlformats.org/officeDocument/2006/relationships/image" Target="../media/image103.svg"/><Relationship Id="rId4" Type="http://schemas.openxmlformats.org/officeDocument/2006/relationships/image" Target="../media/image97.svg"/><Relationship Id="rId9" Type="http://schemas.openxmlformats.org/officeDocument/2006/relationships/image" Target="../media/image102.png"/><Relationship Id="rId14" Type="http://schemas.openxmlformats.org/officeDocument/2006/relationships/image" Target="../media/image105.svg"/></Relationships>
</file>

<file path=ppt/diagrams/_rels/data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5.svg"/><Relationship Id="rId13" Type="http://schemas.openxmlformats.org/officeDocument/2006/relationships/image" Target="../media/image126.png"/><Relationship Id="rId3" Type="http://schemas.openxmlformats.org/officeDocument/2006/relationships/image" Target="../media/image118.png"/><Relationship Id="rId7" Type="http://schemas.openxmlformats.org/officeDocument/2006/relationships/image" Target="../media/image104.png"/><Relationship Id="rId12" Type="http://schemas.openxmlformats.org/officeDocument/2006/relationships/image" Target="../media/image125.svg"/><Relationship Id="rId2" Type="http://schemas.openxmlformats.org/officeDocument/2006/relationships/image" Target="../media/image117.svg"/><Relationship Id="rId1" Type="http://schemas.openxmlformats.org/officeDocument/2006/relationships/image" Target="../media/image116.png"/><Relationship Id="rId6" Type="http://schemas.openxmlformats.org/officeDocument/2006/relationships/image" Target="../media/image121.svg"/><Relationship Id="rId11" Type="http://schemas.openxmlformats.org/officeDocument/2006/relationships/image" Target="../media/image124.png"/><Relationship Id="rId5" Type="http://schemas.openxmlformats.org/officeDocument/2006/relationships/image" Target="../media/image120.png"/><Relationship Id="rId10" Type="http://schemas.openxmlformats.org/officeDocument/2006/relationships/image" Target="../media/image123.svg"/><Relationship Id="rId4" Type="http://schemas.openxmlformats.org/officeDocument/2006/relationships/image" Target="../media/image119.svg"/><Relationship Id="rId9" Type="http://schemas.openxmlformats.org/officeDocument/2006/relationships/image" Target="../media/image122.png"/><Relationship Id="rId14" Type="http://schemas.openxmlformats.org/officeDocument/2006/relationships/image" Target="../media/image127.svg"/></Relationships>
</file>

<file path=ppt/diagrams/_rels/data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4.svg"/><Relationship Id="rId3" Type="http://schemas.openxmlformats.org/officeDocument/2006/relationships/image" Target="../media/image120.png"/><Relationship Id="rId7" Type="http://schemas.openxmlformats.org/officeDocument/2006/relationships/image" Target="../media/image133.png"/><Relationship Id="rId12" Type="http://schemas.openxmlformats.org/officeDocument/2006/relationships/image" Target="../media/image117.svg"/><Relationship Id="rId2" Type="http://schemas.microsoft.com/office/2007/relationships/hdphoto" Target="../media/hdphoto30.wdp"/><Relationship Id="rId1" Type="http://schemas.openxmlformats.org/officeDocument/2006/relationships/image" Target="../media/image132.png"/><Relationship Id="rId6" Type="http://schemas.openxmlformats.org/officeDocument/2006/relationships/image" Target="../media/image58.svg"/><Relationship Id="rId11" Type="http://schemas.openxmlformats.org/officeDocument/2006/relationships/image" Target="../media/image116.png"/><Relationship Id="rId5" Type="http://schemas.openxmlformats.org/officeDocument/2006/relationships/image" Target="../media/image57.png"/><Relationship Id="rId10" Type="http://schemas.openxmlformats.org/officeDocument/2006/relationships/image" Target="../media/image136.svg"/><Relationship Id="rId4" Type="http://schemas.openxmlformats.org/officeDocument/2006/relationships/image" Target="../media/image121.svg"/><Relationship Id="rId9" Type="http://schemas.openxmlformats.org/officeDocument/2006/relationships/image" Target="../media/image135.png"/></Relationships>
</file>

<file path=ppt/diagrams/_rels/data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5.svg"/><Relationship Id="rId3" Type="http://schemas.openxmlformats.org/officeDocument/2006/relationships/image" Target="../media/image140.png"/><Relationship Id="rId7" Type="http://schemas.openxmlformats.org/officeDocument/2006/relationships/image" Target="../media/image144.png"/><Relationship Id="rId2" Type="http://schemas.openxmlformats.org/officeDocument/2006/relationships/image" Target="../media/image139.svg"/><Relationship Id="rId1" Type="http://schemas.openxmlformats.org/officeDocument/2006/relationships/image" Target="../media/image138.png"/><Relationship Id="rId6" Type="http://schemas.openxmlformats.org/officeDocument/2006/relationships/image" Target="../media/image143.svg"/><Relationship Id="rId5" Type="http://schemas.openxmlformats.org/officeDocument/2006/relationships/image" Target="../media/image142.png"/><Relationship Id="rId10" Type="http://schemas.openxmlformats.org/officeDocument/2006/relationships/image" Target="../media/image147.svg"/><Relationship Id="rId4" Type="http://schemas.openxmlformats.org/officeDocument/2006/relationships/image" Target="../media/image141.svg"/><Relationship Id="rId9" Type="http://schemas.openxmlformats.org/officeDocument/2006/relationships/image" Target="../media/image146.png"/></Relationships>
</file>

<file path=ppt/diagrams/_rels/data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6.svg"/><Relationship Id="rId3" Type="http://schemas.openxmlformats.org/officeDocument/2006/relationships/image" Target="../media/image151.png"/><Relationship Id="rId7" Type="http://schemas.openxmlformats.org/officeDocument/2006/relationships/image" Target="../media/image155.png"/><Relationship Id="rId2" Type="http://schemas.openxmlformats.org/officeDocument/2006/relationships/image" Target="../media/image150.svg"/><Relationship Id="rId1" Type="http://schemas.openxmlformats.org/officeDocument/2006/relationships/image" Target="../media/image149.png"/><Relationship Id="rId6" Type="http://schemas.openxmlformats.org/officeDocument/2006/relationships/image" Target="../media/image154.svg"/><Relationship Id="rId5" Type="http://schemas.openxmlformats.org/officeDocument/2006/relationships/image" Target="../media/image153.png"/><Relationship Id="rId4" Type="http://schemas.openxmlformats.org/officeDocument/2006/relationships/image" Target="../media/image152.svg"/></Relationships>
</file>

<file path=ppt/diagrams/_rels/drawing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svg"/><Relationship Id="rId13" Type="http://schemas.openxmlformats.org/officeDocument/2006/relationships/image" Target="../media/image65.png"/><Relationship Id="rId18" Type="http://schemas.openxmlformats.org/officeDocument/2006/relationships/image" Target="../media/image70.png"/><Relationship Id="rId3" Type="http://schemas.openxmlformats.org/officeDocument/2006/relationships/image" Target="../media/image55.png"/><Relationship Id="rId21" Type="http://schemas.openxmlformats.org/officeDocument/2006/relationships/image" Target="../media/image73.svg"/><Relationship Id="rId7" Type="http://schemas.openxmlformats.org/officeDocument/2006/relationships/image" Target="../media/image59.png"/><Relationship Id="rId12" Type="http://schemas.openxmlformats.org/officeDocument/2006/relationships/image" Target="../media/image64.svg"/><Relationship Id="rId17" Type="http://schemas.openxmlformats.org/officeDocument/2006/relationships/image" Target="../media/image69.svg"/><Relationship Id="rId2" Type="http://schemas.openxmlformats.org/officeDocument/2006/relationships/image" Target="../media/image54.svg"/><Relationship Id="rId16" Type="http://schemas.openxmlformats.org/officeDocument/2006/relationships/image" Target="../media/image68.png"/><Relationship Id="rId20" Type="http://schemas.openxmlformats.org/officeDocument/2006/relationships/image" Target="../media/image72.png"/><Relationship Id="rId1" Type="http://schemas.openxmlformats.org/officeDocument/2006/relationships/image" Target="../media/image53.png"/><Relationship Id="rId6" Type="http://schemas.openxmlformats.org/officeDocument/2006/relationships/image" Target="../media/image58.svg"/><Relationship Id="rId11" Type="http://schemas.openxmlformats.org/officeDocument/2006/relationships/image" Target="../media/image63.png"/><Relationship Id="rId5" Type="http://schemas.openxmlformats.org/officeDocument/2006/relationships/image" Target="../media/image57.png"/><Relationship Id="rId15" Type="http://schemas.openxmlformats.org/officeDocument/2006/relationships/image" Target="../media/image67.svg"/><Relationship Id="rId23" Type="http://schemas.openxmlformats.org/officeDocument/2006/relationships/image" Target="../media/image75.svg"/><Relationship Id="rId10" Type="http://schemas.openxmlformats.org/officeDocument/2006/relationships/image" Target="../media/image62.svg"/><Relationship Id="rId19" Type="http://schemas.openxmlformats.org/officeDocument/2006/relationships/image" Target="../media/image71.svg"/><Relationship Id="rId4" Type="http://schemas.openxmlformats.org/officeDocument/2006/relationships/image" Target="../media/image56.svg"/><Relationship Id="rId9" Type="http://schemas.openxmlformats.org/officeDocument/2006/relationships/image" Target="../media/image61.png"/><Relationship Id="rId14" Type="http://schemas.openxmlformats.org/officeDocument/2006/relationships/image" Target="../media/image66.png"/><Relationship Id="rId22" Type="http://schemas.openxmlformats.org/officeDocument/2006/relationships/image" Target="../media/image74.png"/></Relationships>
</file>

<file path=ppt/diagrams/_rels/drawing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1.svg"/><Relationship Id="rId13" Type="http://schemas.openxmlformats.org/officeDocument/2006/relationships/image" Target="../media/image104.png"/><Relationship Id="rId3" Type="http://schemas.openxmlformats.org/officeDocument/2006/relationships/image" Target="../media/image96.png"/><Relationship Id="rId7" Type="http://schemas.openxmlformats.org/officeDocument/2006/relationships/image" Target="../media/image100.png"/><Relationship Id="rId12" Type="http://schemas.openxmlformats.org/officeDocument/2006/relationships/image" Target="../media/image58.svg"/><Relationship Id="rId2" Type="http://schemas.openxmlformats.org/officeDocument/2006/relationships/image" Target="../media/image95.svg"/><Relationship Id="rId16" Type="http://schemas.openxmlformats.org/officeDocument/2006/relationships/image" Target="../media/image107.svg"/><Relationship Id="rId1" Type="http://schemas.openxmlformats.org/officeDocument/2006/relationships/image" Target="../media/image94.png"/><Relationship Id="rId6" Type="http://schemas.openxmlformats.org/officeDocument/2006/relationships/image" Target="../media/image99.svg"/><Relationship Id="rId11" Type="http://schemas.openxmlformats.org/officeDocument/2006/relationships/image" Target="../media/image57.png"/><Relationship Id="rId5" Type="http://schemas.openxmlformats.org/officeDocument/2006/relationships/image" Target="../media/image98.png"/><Relationship Id="rId15" Type="http://schemas.openxmlformats.org/officeDocument/2006/relationships/image" Target="../media/image106.png"/><Relationship Id="rId10" Type="http://schemas.openxmlformats.org/officeDocument/2006/relationships/image" Target="../media/image103.svg"/><Relationship Id="rId4" Type="http://schemas.openxmlformats.org/officeDocument/2006/relationships/image" Target="../media/image97.svg"/><Relationship Id="rId9" Type="http://schemas.openxmlformats.org/officeDocument/2006/relationships/image" Target="../media/image102.png"/><Relationship Id="rId14" Type="http://schemas.openxmlformats.org/officeDocument/2006/relationships/image" Target="../media/image105.svg"/></Relationships>
</file>

<file path=ppt/diagrams/_rels/drawing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5.svg"/><Relationship Id="rId13" Type="http://schemas.openxmlformats.org/officeDocument/2006/relationships/image" Target="../media/image126.png"/><Relationship Id="rId3" Type="http://schemas.openxmlformats.org/officeDocument/2006/relationships/image" Target="../media/image118.png"/><Relationship Id="rId7" Type="http://schemas.openxmlformats.org/officeDocument/2006/relationships/image" Target="../media/image104.png"/><Relationship Id="rId12" Type="http://schemas.openxmlformats.org/officeDocument/2006/relationships/image" Target="../media/image125.svg"/><Relationship Id="rId2" Type="http://schemas.openxmlformats.org/officeDocument/2006/relationships/image" Target="../media/image117.svg"/><Relationship Id="rId1" Type="http://schemas.openxmlformats.org/officeDocument/2006/relationships/image" Target="../media/image116.png"/><Relationship Id="rId6" Type="http://schemas.openxmlformats.org/officeDocument/2006/relationships/image" Target="../media/image121.svg"/><Relationship Id="rId11" Type="http://schemas.openxmlformats.org/officeDocument/2006/relationships/image" Target="../media/image124.png"/><Relationship Id="rId5" Type="http://schemas.openxmlformats.org/officeDocument/2006/relationships/image" Target="../media/image120.png"/><Relationship Id="rId10" Type="http://schemas.openxmlformats.org/officeDocument/2006/relationships/image" Target="../media/image123.svg"/><Relationship Id="rId4" Type="http://schemas.openxmlformats.org/officeDocument/2006/relationships/image" Target="../media/image119.svg"/><Relationship Id="rId9" Type="http://schemas.openxmlformats.org/officeDocument/2006/relationships/image" Target="../media/image122.png"/><Relationship Id="rId14" Type="http://schemas.openxmlformats.org/officeDocument/2006/relationships/image" Target="../media/image127.svg"/></Relationships>
</file>

<file path=ppt/diagrams/_rels/drawing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4.svg"/><Relationship Id="rId3" Type="http://schemas.openxmlformats.org/officeDocument/2006/relationships/image" Target="../media/image120.png"/><Relationship Id="rId7" Type="http://schemas.openxmlformats.org/officeDocument/2006/relationships/image" Target="../media/image133.png"/><Relationship Id="rId12" Type="http://schemas.openxmlformats.org/officeDocument/2006/relationships/image" Target="../media/image117.svg"/><Relationship Id="rId2" Type="http://schemas.microsoft.com/office/2007/relationships/hdphoto" Target="../media/hdphoto30.wdp"/><Relationship Id="rId1" Type="http://schemas.openxmlformats.org/officeDocument/2006/relationships/image" Target="../media/image132.png"/><Relationship Id="rId6" Type="http://schemas.openxmlformats.org/officeDocument/2006/relationships/image" Target="../media/image58.svg"/><Relationship Id="rId11" Type="http://schemas.openxmlformats.org/officeDocument/2006/relationships/image" Target="../media/image116.png"/><Relationship Id="rId5" Type="http://schemas.openxmlformats.org/officeDocument/2006/relationships/image" Target="../media/image57.png"/><Relationship Id="rId10" Type="http://schemas.openxmlformats.org/officeDocument/2006/relationships/image" Target="../media/image136.svg"/><Relationship Id="rId4" Type="http://schemas.openxmlformats.org/officeDocument/2006/relationships/image" Target="../media/image121.svg"/><Relationship Id="rId9" Type="http://schemas.openxmlformats.org/officeDocument/2006/relationships/image" Target="../media/image135.png"/></Relationships>
</file>

<file path=ppt/diagrams/_rels/drawing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5.svg"/><Relationship Id="rId3" Type="http://schemas.openxmlformats.org/officeDocument/2006/relationships/image" Target="../media/image140.png"/><Relationship Id="rId7" Type="http://schemas.openxmlformats.org/officeDocument/2006/relationships/image" Target="../media/image144.png"/><Relationship Id="rId2" Type="http://schemas.openxmlformats.org/officeDocument/2006/relationships/image" Target="../media/image139.svg"/><Relationship Id="rId1" Type="http://schemas.openxmlformats.org/officeDocument/2006/relationships/image" Target="../media/image138.png"/><Relationship Id="rId6" Type="http://schemas.openxmlformats.org/officeDocument/2006/relationships/image" Target="../media/image143.svg"/><Relationship Id="rId5" Type="http://schemas.openxmlformats.org/officeDocument/2006/relationships/image" Target="../media/image142.png"/><Relationship Id="rId10" Type="http://schemas.openxmlformats.org/officeDocument/2006/relationships/image" Target="../media/image147.svg"/><Relationship Id="rId4" Type="http://schemas.openxmlformats.org/officeDocument/2006/relationships/image" Target="../media/image141.svg"/><Relationship Id="rId9" Type="http://schemas.openxmlformats.org/officeDocument/2006/relationships/image" Target="../media/image146.png"/></Relationships>
</file>

<file path=ppt/diagrams/_rels/drawing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6.svg"/><Relationship Id="rId3" Type="http://schemas.openxmlformats.org/officeDocument/2006/relationships/image" Target="../media/image151.png"/><Relationship Id="rId7" Type="http://schemas.openxmlformats.org/officeDocument/2006/relationships/image" Target="../media/image155.png"/><Relationship Id="rId2" Type="http://schemas.openxmlformats.org/officeDocument/2006/relationships/image" Target="../media/image150.svg"/><Relationship Id="rId1" Type="http://schemas.openxmlformats.org/officeDocument/2006/relationships/image" Target="../media/image149.png"/><Relationship Id="rId6" Type="http://schemas.openxmlformats.org/officeDocument/2006/relationships/image" Target="../media/image154.svg"/><Relationship Id="rId5" Type="http://schemas.openxmlformats.org/officeDocument/2006/relationships/image" Target="../media/image153.png"/><Relationship Id="rId4" Type="http://schemas.openxmlformats.org/officeDocument/2006/relationships/image" Target="../media/image152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F629B9E-860E-4556-9443-BC2214F07255}" type="doc">
      <dgm:prSet loTypeId="urn:microsoft.com/office/officeart/2005/8/layout/vList3" loCatId="list" qsTypeId="urn:microsoft.com/office/officeart/2005/8/quickstyle/simple1" qsCatId="simple" csTypeId="urn:microsoft.com/office/officeart/2005/8/colors/accent1_2" csCatId="accent1" phldr="1"/>
      <dgm:spPr/>
    </dgm:pt>
    <dgm:pt modelId="{B8C8B854-827E-4E48-BAC0-2E7A49C6F528}">
      <dgm:prSet phldrT="[Texto]" custT="1"/>
      <dgm:spPr>
        <a:noFill/>
        <a:ln w="12700" cap="flat" cmpd="sng" algn="ctr">
          <a:solidFill>
            <a:srgbClr val="E7E6E6">
              <a:lumMod val="75000"/>
            </a:srgbClr>
          </a:solidFill>
          <a:prstDash val="solid"/>
          <a:miter lim="800000"/>
        </a:ln>
        <a:effectLst/>
      </dgm:spPr>
      <dgm:t>
        <a:bodyPr spcFirstLastPara="0" vert="horz" wrap="square" lIns="116376" tIns="45720" rIns="85344" bIns="45720" numCol="1" spcCol="1270" anchor="ctr" anchorCtr="0"/>
        <a:lstStyle/>
        <a:p>
          <a:pPr>
            <a:buClr>
              <a:srgbClr val="000000"/>
            </a:buClr>
            <a:buFont typeface="+mj-lt"/>
            <a:buAutoNum type="arabicPeriod"/>
          </a:pPr>
          <a:r>
            <a:rPr lang="es-CO" sz="1200" kern="1200" dirty="0">
              <a:solidFill>
                <a:prstClr val="black"/>
              </a:solidFill>
              <a:latin typeface="+mn-lt"/>
              <a:ea typeface="+mn-ea"/>
              <a:cs typeface="+mn-cs"/>
            </a:rPr>
            <a:t>Sistema</a:t>
          </a:r>
          <a:r>
            <a:rPr lang="es-CO" sz="1200" kern="1200" spc="10" dirty="0">
              <a:solidFill>
                <a:schemeClr val="tx1"/>
              </a:solidFill>
              <a:uFill>
                <a:solidFill>
                  <a:srgbClr val="0462C1"/>
                </a:solidFill>
              </a:uFill>
              <a:latin typeface="+mn-lt"/>
              <a:cs typeface="Arial MT"/>
            </a:rPr>
            <a:t> </a:t>
          </a:r>
          <a:r>
            <a:rPr lang="es-CO" sz="1200" kern="1200" spc="-5" dirty="0">
              <a:solidFill>
                <a:schemeClr val="tx1"/>
              </a:solidFill>
              <a:uFill>
                <a:solidFill>
                  <a:srgbClr val="0462C1"/>
                </a:solidFill>
              </a:uFill>
              <a:latin typeface="+mn-lt"/>
              <a:cs typeface="Arial MT"/>
            </a:rPr>
            <a:t>de</a:t>
          </a:r>
          <a:r>
            <a:rPr lang="es-CO" sz="1200" kern="1200" dirty="0">
              <a:solidFill>
                <a:schemeClr val="tx1"/>
              </a:solidFill>
              <a:uFill>
                <a:solidFill>
                  <a:srgbClr val="0462C1"/>
                </a:solidFill>
              </a:uFill>
              <a:latin typeface="+mn-lt"/>
              <a:cs typeface="Arial MT"/>
            </a:rPr>
            <a:t> </a:t>
          </a:r>
          <a:r>
            <a:rPr lang="es-CO" sz="1200" kern="1200" spc="-5" dirty="0">
              <a:solidFill>
                <a:schemeClr val="tx1"/>
              </a:solidFill>
              <a:uFill>
                <a:solidFill>
                  <a:srgbClr val="0462C1"/>
                </a:solidFill>
              </a:uFill>
              <a:latin typeface="+mn-lt"/>
              <a:cs typeface="Arial MT"/>
            </a:rPr>
            <a:t>Protección Social con</a:t>
          </a:r>
          <a:r>
            <a:rPr lang="es-CO" sz="1200" kern="1200" dirty="0">
              <a:solidFill>
                <a:schemeClr val="tx1"/>
              </a:solidFill>
              <a:uFill>
                <a:solidFill>
                  <a:srgbClr val="0462C1"/>
                </a:solidFill>
              </a:uFill>
              <a:latin typeface="+mn-lt"/>
              <a:cs typeface="Arial MT"/>
            </a:rPr>
            <a:t> </a:t>
          </a:r>
          <a:r>
            <a:rPr lang="es-CO" sz="1200" kern="1200" spc="-5" dirty="0">
              <a:solidFill>
                <a:schemeClr val="tx1"/>
              </a:solidFill>
              <a:uFill>
                <a:solidFill>
                  <a:srgbClr val="0462C1"/>
                </a:solidFill>
              </a:uFill>
              <a:latin typeface="+mn-lt"/>
              <a:cs typeface="Arial MT"/>
            </a:rPr>
            <a:t>cobertura</a:t>
          </a:r>
          <a:r>
            <a:rPr lang="es-CO" sz="1200" kern="1200" spc="30" dirty="0">
              <a:solidFill>
                <a:schemeClr val="tx1"/>
              </a:solidFill>
              <a:uFill>
                <a:solidFill>
                  <a:srgbClr val="0462C1"/>
                </a:solidFill>
              </a:uFill>
              <a:latin typeface="+mn-lt"/>
              <a:cs typeface="Arial MT"/>
            </a:rPr>
            <a:t> </a:t>
          </a:r>
          <a:r>
            <a:rPr lang="es-CO" sz="1200" kern="1200" spc="-5" dirty="0">
              <a:solidFill>
                <a:schemeClr val="tx1"/>
              </a:solidFill>
              <a:uFill>
                <a:solidFill>
                  <a:srgbClr val="0462C1"/>
                </a:solidFill>
              </a:uFill>
              <a:latin typeface="+mn-lt"/>
              <a:cs typeface="Arial MT"/>
            </a:rPr>
            <a:t>universal</a:t>
          </a:r>
          <a:r>
            <a:rPr lang="es-CO" sz="1200" kern="1200" spc="25" dirty="0">
              <a:solidFill>
                <a:schemeClr val="tx1"/>
              </a:solidFill>
              <a:uFill>
                <a:solidFill>
                  <a:srgbClr val="0462C1"/>
                </a:solidFill>
              </a:uFill>
              <a:latin typeface="+mn-lt"/>
              <a:cs typeface="Arial MT"/>
            </a:rPr>
            <a:t> </a:t>
          </a:r>
          <a:r>
            <a:rPr lang="es-CO" sz="1200" kern="1200" spc="-5" dirty="0">
              <a:solidFill>
                <a:schemeClr val="tx1"/>
              </a:solidFill>
              <a:uFill>
                <a:solidFill>
                  <a:srgbClr val="0462C1"/>
                </a:solidFill>
              </a:uFill>
              <a:latin typeface="+mn-lt"/>
              <a:cs typeface="Arial MT"/>
            </a:rPr>
            <a:t>de </a:t>
          </a:r>
          <a:r>
            <a:rPr lang="es-CO" sz="1200" kern="1200" spc="-345" dirty="0">
              <a:solidFill>
                <a:schemeClr val="tx1"/>
              </a:solidFill>
              <a:latin typeface="+mn-lt"/>
              <a:cs typeface="Arial MT"/>
            </a:rPr>
            <a:t> </a:t>
          </a:r>
          <a:r>
            <a:rPr lang="es-CO" sz="1200" kern="1200" spc="-5" dirty="0">
              <a:solidFill>
                <a:schemeClr val="tx1"/>
              </a:solidFill>
              <a:uFill>
                <a:solidFill>
                  <a:srgbClr val="0462C1"/>
                </a:solidFill>
              </a:uFill>
              <a:latin typeface="+mn-lt"/>
              <a:cs typeface="Arial MT"/>
            </a:rPr>
            <a:t>riesgos.</a:t>
          </a:r>
          <a:r>
            <a:rPr lang="es-CO" sz="1200" kern="1200" spc="10" dirty="0">
              <a:solidFill>
                <a:schemeClr val="tx1"/>
              </a:solidFill>
              <a:uFill>
                <a:solidFill>
                  <a:srgbClr val="0462C1"/>
                </a:solidFill>
              </a:uFill>
              <a:latin typeface="+mn-lt"/>
              <a:cs typeface="Arial MT"/>
            </a:rPr>
            <a:t> </a:t>
          </a:r>
          <a:r>
            <a:rPr lang="es-CO" sz="1200" kern="1200" spc="-5" dirty="0">
              <a:solidFill>
                <a:schemeClr val="tx1"/>
              </a:solidFill>
              <a:uFill>
                <a:solidFill>
                  <a:srgbClr val="0462C1"/>
                </a:solidFill>
              </a:uFill>
              <a:latin typeface="+mn-lt"/>
              <a:cs typeface="Arial MT"/>
            </a:rPr>
            <a:t>(Transferencias + Renta Ciudadana + Hambre Cero)</a:t>
          </a:r>
          <a:endParaRPr lang="es-CO" sz="1200" kern="1200" dirty="0">
            <a:solidFill>
              <a:schemeClr val="tx1"/>
            </a:solidFill>
            <a:latin typeface="+mn-lt"/>
          </a:endParaRPr>
        </a:p>
      </dgm:t>
    </dgm:pt>
    <dgm:pt modelId="{6753C997-7728-457F-AFB6-EF90D5F612F6}" type="parTrans" cxnId="{6FA3948D-7637-4B3D-81E4-8C38D8C30E6B}">
      <dgm:prSet/>
      <dgm:spPr/>
      <dgm:t>
        <a:bodyPr/>
        <a:lstStyle/>
        <a:p>
          <a:endParaRPr lang="es-CO">
            <a:solidFill>
              <a:schemeClr val="tx1"/>
            </a:solidFill>
          </a:endParaRPr>
        </a:p>
      </dgm:t>
    </dgm:pt>
    <dgm:pt modelId="{8BD51B51-B580-4F13-8E8A-B24C83D60B7F}" type="sibTrans" cxnId="{6FA3948D-7637-4B3D-81E4-8C38D8C30E6B}">
      <dgm:prSet/>
      <dgm:spPr/>
      <dgm:t>
        <a:bodyPr/>
        <a:lstStyle/>
        <a:p>
          <a:endParaRPr lang="es-CO">
            <a:solidFill>
              <a:schemeClr val="tx1"/>
            </a:solidFill>
          </a:endParaRPr>
        </a:p>
      </dgm:t>
    </dgm:pt>
    <dgm:pt modelId="{D608C838-BCC2-4EF1-B85A-3EACF20E4260}">
      <dgm:prSet phldrT="[Texto]" custT="1"/>
      <dgm:spPr>
        <a:noFill/>
        <a:ln w="12700" cap="flat" cmpd="sng" algn="ctr">
          <a:solidFill>
            <a:srgbClr val="E7E6E6">
              <a:lumMod val="75000"/>
            </a:srgbClr>
          </a:solidFill>
          <a:prstDash val="solid"/>
          <a:miter lim="800000"/>
        </a:ln>
        <a:effectLst/>
      </dgm:spPr>
      <dgm:t>
        <a:bodyPr/>
        <a:lstStyle/>
        <a:p>
          <a:pPr marL="0" lvl="0" indent="0" algn="ctr" defTabSz="2533650">
            <a:lnSpc>
              <a:spcPct val="90000"/>
            </a:lnSpc>
            <a:spcBef>
              <a:spcPct val="0"/>
            </a:spcBef>
            <a:spcAft>
              <a:spcPct val="35000"/>
            </a:spcAft>
            <a:buClr>
              <a:srgbClr val="000000"/>
            </a:buClr>
            <a:buFont typeface="+mj-lt"/>
            <a:buAutoNum type="arabicPeriod"/>
          </a:pPr>
          <a:r>
            <a:rPr lang="es-MX" sz="1200" kern="1200" spc="-10" dirty="0">
              <a:solidFill>
                <a:schemeClr val="tx1"/>
              </a:solidFill>
              <a:uFill>
                <a:solidFill>
                  <a:srgbClr val="0462C1"/>
                </a:solidFill>
              </a:uFill>
              <a:latin typeface="+mn-lt"/>
            </a:rPr>
            <a:t>Las </a:t>
          </a:r>
          <a:r>
            <a:rPr lang="es-MX" sz="1200" kern="1200" dirty="0">
              <a:solidFill>
                <a:prstClr val="black"/>
              </a:solidFill>
              <a:latin typeface="+mn-lt"/>
              <a:ea typeface="+mn-ea"/>
              <a:cs typeface="+mn-cs"/>
            </a:rPr>
            <a:t>entidades</a:t>
          </a:r>
          <a:r>
            <a:rPr lang="es-MX" sz="1200" kern="1200" spc="-10" dirty="0">
              <a:solidFill>
                <a:schemeClr val="tx1"/>
              </a:solidFill>
              <a:uFill>
                <a:solidFill>
                  <a:srgbClr val="0462C1"/>
                </a:solidFill>
              </a:uFill>
              <a:latin typeface="+mn-lt"/>
            </a:rPr>
            <a:t> territoriales podrán establecer recursos complementarios a los ingresos por recaudo de la tarifa al usuario</a:t>
          </a:r>
          <a:endParaRPr lang="es-CO" sz="1200" kern="1200" dirty="0">
            <a:solidFill>
              <a:schemeClr val="tx1"/>
            </a:solidFill>
            <a:latin typeface="+mn-lt"/>
            <a:ea typeface="+mn-ea"/>
            <a:cs typeface="+mn-cs"/>
          </a:endParaRPr>
        </a:p>
      </dgm:t>
    </dgm:pt>
    <dgm:pt modelId="{E5A611CA-334B-4477-BCA7-305ED112AC9F}" type="parTrans" cxnId="{7BD37A5D-3D27-44AB-B8F9-4C10C26C33F3}">
      <dgm:prSet/>
      <dgm:spPr/>
      <dgm:t>
        <a:bodyPr/>
        <a:lstStyle/>
        <a:p>
          <a:endParaRPr lang="es-CO">
            <a:solidFill>
              <a:schemeClr val="tx1"/>
            </a:solidFill>
          </a:endParaRPr>
        </a:p>
      </dgm:t>
    </dgm:pt>
    <dgm:pt modelId="{0543B578-089D-4839-AA2E-8F1AE21B7A27}" type="sibTrans" cxnId="{7BD37A5D-3D27-44AB-B8F9-4C10C26C33F3}">
      <dgm:prSet/>
      <dgm:spPr/>
      <dgm:t>
        <a:bodyPr/>
        <a:lstStyle/>
        <a:p>
          <a:endParaRPr lang="es-CO">
            <a:solidFill>
              <a:schemeClr val="tx1"/>
            </a:solidFill>
          </a:endParaRPr>
        </a:p>
      </dgm:t>
    </dgm:pt>
    <dgm:pt modelId="{B7BE5077-E4EA-4232-8025-B22168041715}">
      <dgm:prSet phldrT="[Texto]" custT="1"/>
      <dgm:spPr>
        <a:noFill/>
        <a:ln w="12700" cap="flat" cmpd="sng" algn="ctr">
          <a:solidFill>
            <a:srgbClr val="E7E6E6">
              <a:lumMod val="75000"/>
            </a:srgbClr>
          </a:solidFill>
          <a:prstDash val="solid"/>
          <a:miter lim="800000"/>
        </a:ln>
        <a:effectLst/>
      </dgm:spPr>
      <dgm:t>
        <a:bodyPr/>
        <a:lstStyle/>
        <a:p>
          <a:pPr marL="0" lvl="0" indent="0" algn="ctr" defTabSz="2533650">
            <a:lnSpc>
              <a:spcPct val="90000"/>
            </a:lnSpc>
            <a:spcBef>
              <a:spcPct val="0"/>
            </a:spcBef>
            <a:spcAft>
              <a:spcPct val="35000"/>
            </a:spcAft>
            <a:buClr>
              <a:srgbClr val="000000"/>
            </a:buClr>
            <a:buFont typeface="+mj-lt"/>
            <a:buAutoNum type="arabicPeriod"/>
          </a:pPr>
          <a:r>
            <a:rPr lang="es-MX" sz="1200" kern="1200" spc="-10" dirty="0">
              <a:solidFill>
                <a:schemeClr val="tx1"/>
              </a:solidFill>
              <a:uFill>
                <a:solidFill>
                  <a:srgbClr val="0462C1"/>
                </a:solidFill>
              </a:uFill>
              <a:latin typeface="+mn-lt"/>
            </a:rPr>
            <a:t>Esquemas diferenciales para el suministro y acceso a APSB, a través de medios alternos, para asegurar el acceso de mínimo vital</a:t>
          </a:r>
          <a:endParaRPr lang="es-CO" sz="1200" kern="1200" dirty="0">
            <a:solidFill>
              <a:schemeClr val="tx1"/>
            </a:solidFill>
            <a:latin typeface="+mn-lt"/>
            <a:ea typeface="+mn-ea"/>
            <a:cs typeface="+mn-cs"/>
          </a:endParaRPr>
        </a:p>
      </dgm:t>
    </dgm:pt>
    <dgm:pt modelId="{21B28486-AA6A-4447-9D15-D0B6511406DC}" type="parTrans" cxnId="{44224251-CF0A-4709-ABA4-DD8638CDFEC9}">
      <dgm:prSet/>
      <dgm:spPr/>
      <dgm:t>
        <a:bodyPr/>
        <a:lstStyle/>
        <a:p>
          <a:endParaRPr lang="es-CO">
            <a:solidFill>
              <a:schemeClr val="tx1"/>
            </a:solidFill>
          </a:endParaRPr>
        </a:p>
      </dgm:t>
    </dgm:pt>
    <dgm:pt modelId="{641C28D5-70B0-4B06-9E53-5A8658022174}" type="sibTrans" cxnId="{44224251-CF0A-4709-ABA4-DD8638CDFEC9}">
      <dgm:prSet/>
      <dgm:spPr/>
      <dgm:t>
        <a:bodyPr/>
        <a:lstStyle/>
        <a:p>
          <a:endParaRPr lang="es-CO">
            <a:solidFill>
              <a:schemeClr val="tx1"/>
            </a:solidFill>
          </a:endParaRPr>
        </a:p>
      </dgm:t>
    </dgm:pt>
    <dgm:pt modelId="{343DBC66-EEE9-4634-8EB7-B4FF33051741}">
      <dgm:prSet custT="1"/>
      <dgm:spPr>
        <a:noFill/>
        <a:ln w="12700" cap="flat" cmpd="sng" algn="ctr">
          <a:solidFill>
            <a:srgbClr val="E7E6E6">
              <a:lumMod val="75000"/>
            </a:srgbClr>
          </a:solidFill>
          <a:prstDash val="solid"/>
          <a:miter lim="800000"/>
        </a:ln>
        <a:effectLst/>
      </dgm:spPr>
      <dgm:t>
        <a:bodyPr spcFirstLastPara="0" vert="horz" wrap="square" lIns="116376" tIns="45720" rIns="85344" bIns="45720" numCol="1" spcCol="1270" anchor="ctr" anchorCtr="0"/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+mj-lt"/>
            <a:buNone/>
          </a:pPr>
          <a:r>
            <a:rPr lang="es-MX" sz="1200" kern="1200" dirty="0">
              <a:solidFill>
                <a:prstClr val="black"/>
              </a:solidFill>
              <a:latin typeface="Calibri" panose="020F0502020204030204"/>
              <a:ea typeface="+mn-ea"/>
              <a:cs typeface="+mn-cs"/>
            </a:rPr>
            <a:t>Política Nacional de Drogas </a:t>
          </a:r>
          <a:endParaRPr lang="es-CO" sz="1200" kern="1200" dirty="0">
            <a:solidFill>
              <a:prstClr val="black"/>
            </a:solidFill>
            <a:latin typeface="Calibri" panose="020F0502020204030204"/>
            <a:ea typeface="+mn-ea"/>
            <a:cs typeface="+mn-cs"/>
          </a:endParaRPr>
        </a:p>
      </dgm:t>
    </dgm:pt>
    <dgm:pt modelId="{38BD59FF-F6C7-48EF-A4E7-C4EF8C91019E}" type="parTrans" cxnId="{E7B36379-1F29-4DB3-ACE6-C50348EC8BF6}">
      <dgm:prSet/>
      <dgm:spPr/>
      <dgm:t>
        <a:bodyPr/>
        <a:lstStyle/>
        <a:p>
          <a:endParaRPr lang="es-CO">
            <a:solidFill>
              <a:schemeClr val="tx1"/>
            </a:solidFill>
          </a:endParaRPr>
        </a:p>
      </dgm:t>
    </dgm:pt>
    <dgm:pt modelId="{27AB0BE0-6709-4CA8-8702-745497E30163}" type="sibTrans" cxnId="{E7B36379-1F29-4DB3-ACE6-C50348EC8BF6}">
      <dgm:prSet/>
      <dgm:spPr/>
      <dgm:t>
        <a:bodyPr/>
        <a:lstStyle/>
        <a:p>
          <a:endParaRPr lang="es-CO">
            <a:solidFill>
              <a:schemeClr val="tx1"/>
            </a:solidFill>
          </a:endParaRPr>
        </a:p>
      </dgm:t>
    </dgm:pt>
    <dgm:pt modelId="{6A3F4B41-48D8-4553-BCB9-7EE7D23E7A1D}">
      <dgm:prSet custT="1"/>
      <dgm:spPr>
        <a:noFill/>
        <a:ln w="12700" cap="flat" cmpd="sng" algn="ctr">
          <a:solidFill>
            <a:srgbClr val="E7E6E6">
              <a:lumMod val="75000"/>
            </a:srgbClr>
          </a:solidFill>
          <a:prstDash val="solid"/>
          <a:miter lim="800000"/>
        </a:ln>
        <a:effectLst/>
      </dgm:spPr>
      <dgm:t>
        <a:bodyPr/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+mj-lt"/>
            <a:buAutoNum type="arabicPeriod"/>
          </a:pPr>
          <a:r>
            <a:rPr lang="es-CO" sz="1200" kern="1200" dirty="0">
              <a:solidFill>
                <a:schemeClr val="tx1"/>
              </a:solidFill>
            </a:rPr>
            <a:t>Fortalecimiento y construcción de infraestructura física y tecnológica de la educación superior, media, básica y preescolar, urbana y rural.</a:t>
          </a:r>
          <a:endParaRPr lang="es-CO" sz="1200" kern="1200" spc="-5" dirty="0">
            <a:solidFill>
              <a:schemeClr val="tx1"/>
            </a:solidFill>
            <a:uFill>
              <a:solidFill>
                <a:srgbClr val="0462C1"/>
              </a:solidFill>
            </a:uFill>
            <a:latin typeface="Montserrat" panose="00000500000000000000" pitchFamily="2" charset="0"/>
            <a:ea typeface="+mn-ea"/>
            <a:cs typeface="Arial MT"/>
          </a:endParaRPr>
        </a:p>
      </dgm:t>
    </dgm:pt>
    <dgm:pt modelId="{82AB3E3C-F6CB-4630-AA0D-36006CDF7A8C}" type="parTrans" cxnId="{3FCC44BC-6C4A-476C-8D1B-C1D4A402C3E4}">
      <dgm:prSet/>
      <dgm:spPr/>
      <dgm:t>
        <a:bodyPr/>
        <a:lstStyle/>
        <a:p>
          <a:endParaRPr lang="es-CO">
            <a:solidFill>
              <a:schemeClr val="tx1"/>
            </a:solidFill>
          </a:endParaRPr>
        </a:p>
      </dgm:t>
    </dgm:pt>
    <dgm:pt modelId="{5F9728E9-F1AC-451C-BFF3-EF786B791588}" type="sibTrans" cxnId="{3FCC44BC-6C4A-476C-8D1B-C1D4A402C3E4}">
      <dgm:prSet/>
      <dgm:spPr/>
      <dgm:t>
        <a:bodyPr/>
        <a:lstStyle/>
        <a:p>
          <a:endParaRPr lang="es-CO">
            <a:solidFill>
              <a:schemeClr val="tx1"/>
            </a:solidFill>
          </a:endParaRPr>
        </a:p>
      </dgm:t>
    </dgm:pt>
    <dgm:pt modelId="{7E4DC76B-A121-0943-B110-4EAAFF69B675}">
      <dgm:prSet phldrT="[Texto]" custT="1"/>
      <dgm:spPr>
        <a:noFill/>
        <a:ln w="12700" cap="flat" cmpd="sng" algn="ctr">
          <a:solidFill>
            <a:srgbClr val="E7E6E6">
              <a:lumMod val="75000"/>
            </a:srgbClr>
          </a:solidFill>
          <a:prstDash val="solid"/>
          <a:miter lim="800000"/>
        </a:ln>
        <a:effectLst/>
      </dgm:spPr>
      <dgm:t>
        <a:bodyPr/>
        <a:lstStyle/>
        <a:p>
          <a:pPr marL="0" lvl="0" indent="0" algn="ctr" defTabSz="2533650">
            <a:lnSpc>
              <a:spcPct val="90000"/>
            </a:lnSpc>
            <a:spcBef>
              <a:spcPct val="0"/>
            </a:spcBef>
            <a:spcAft>
              <a:spcPct val="35000"/>
            </a:spcAft>
            <a:buClr>
              <a:srgbClr val="000000"/>
            </a:buClr>
            <a:buFont typeface="+mj-lt"/>
            <a:buAutoNum type="arabicPeriod"/>
          </a:pPr>
          <a:r>
            <a:rPr lang="es-MX" sz="1200" kern="1200" spc="-10" dirty="0">
              <a:solidFill>
                <a:schemeClr val="tx1"/>
              </a:solidFill>
              <a:uFill>
                <a:solidFill>
                  <a:srgbClr val="0462C1"/>
                </a:solidFill>
              </a:uFill>
              <a:latin typeface="Calibri" panose="020F0502020204030204" pitchFamily="34" charset="0"/>
              <a:cs typeface="Calibri" panose="020F0502020204030204" pitchFamily="34" charset="0"/>
            </a:rPr>
            <a:t>Estrategia de dialogo social para el fortalecimiento regional y la gestión de la conflictividad y la movilización social</a:t>
          </a:r>
          <a:endParaRPr lang="es-CO" sz="1200" kern="1200" dirty="0">
            <a:solidFill>
              <a:schemeClr val="tx1"/>
            </a:solidFill>
            <a:latin typeface="Calibri" panose="020F0502020204030204" pitchFamily="34" charset="0"/>
            <a:ea typeface="+mn-ea"/>
            <a:cs typeface="Calibri" panose="020F0502020204030204" pitchFamily="34" charset="0"/>
          </a:endParaRPr>
        </a:p>
      </dgm:t>
    </dgm:pt>
    <dgm:pt modelId="{5D332D60-65E2-2941-AE63-5A4A13FA7DC4}" type="parTrans" cxnId="{8DC90B60-5F2C-B844-8D5F-683B26A5BF95}">
      <dgm:prSet/>
      <dgm:spPr/>
      <dgm:t>
        <a:bodyPr/>
        <a:lstStyle/>
        <a:p>
          <a:endParaRPr lang="es-MX">
            <a:solidFill>
              <a:schemeClr val="tx1"/>
            </a:solidFill>
          </a:endParaRPr>
        </a:p>
      </dgm:t>
    </dgm:pt>
    <dgm:pt modelId="{D916AD8F-7374-AF46-B95C-F43C0C52BF41}" type="sibTrans" cxnId="{8DC90B60-5F2C-B844-8D5F-683B26A5BF95}">
      <dgm:prSet/>
      <dgm:spPr/>
      <dgm:t>
        <a:bodyPr/>
        <a:lstStyle/>
        <a:p>
          <a:endParaRPr lang="es-MX">
            <a:solidFill>
              <a:schemeClr val="tx1"/>
            </a:solidFill>
          </a:endParaRPr>
        </a:p>
      </dgm:t>
    </dgm:pt>
    <dgm:pt modelId="{6139064C-62A7-4761-89F8-1B04A3623559}">
      <dgm:prSet phldrT="[Texto]" custT="1"/>
      <dgm:spPr>
        <a:noFill/>
        <a:ln w="12700" cap="flat" cmpd="sng" algn="ctr">
          <a:solidFill>
            <a:srgbClr val="E7E6E6">
              <a:lumMod val="75000"/>
            </a:srgbClr>
          </a:solidFill>
          <a:prstDash val="solid"/>
          <a:miter lim="800000"/>
        </a:ln>
        <a:effectLst/>
      </dgm:spPr>
      <dgm:t>
        <a:bodyPr/>
        <a:lstStyle/>
        <a:p>
          <a:pPr marL="0" lvl="0" indent="0" algn="ctr" defTabSz="2533650">
            <a:lnSpc>
              <a:spcPct val="90000"/>
            </a:lnSpc>
            <a:spcBef>
              <a:spcPct val="0"/>
            </a:spcBef>
            <a:spcAft>
              <a:spcPct val="35000"/>
            </a:spcAft>
            <a:buFontTx/>
            <a:buAutoNum type="arabicPeriod"/>
          </a:pPr>
          <a:r>
            <a:rPr lang="es-MX" sz="1200" kern="1200" dirty="0">
              <a:solidFill>
                <a:prstClr val="black"/>
              </a:solidFill>
              <a:latin typeface="+mn-lt"/>
              <a:cs typeface="Arial MT"/>
            </a:rPr>
            <a:t>Cofinanciar la atención en salud de la población migrante</a:t>
          </a:r>
          <a:endParaRPr lang="es-CO" sz="1200" kern="1200" dirty="0">
            <a:solidFill>
              <a:schemeClr val="tx1"/>
            </a:solidFill>
            <a:latin typeface="+mn-lt"/>
            <a:ea typeface="+mn-ea"/>
            <a:cs typeface="+mn-cs"/>
          </a:endParaRPr>
        </a:p>
      </dgm:t>
    </dgm:pt>
    <dgm:pt modelId="{1D8C1635-8107-4A01-8A05-41A338973047}" type="parTrans" cxnId="{3E75CF8C-D0A3-42D7-9221-26B1EEC81F88}">
      <dgm:prSet/>
      <dgm:spPr/>
      <dgm:t>
        <a:bodyPr/>
        <a:lstStyle/>
        <a:p>
          <a:endParaRPr lang="es-CO"/>
        </a:p>
      </dgm:t>
    </dgm:pt>
    <dgm:pt modelId="{E6EF069D-7EFA-41FA-8082-35C4573BA59D}" type="sibTrans" cxnId="{3E75CF8C-D0A3-42D7-9221-26B1EEC81F88}">
      <dgm:prSet/>
      <dgm:spPr/>
      <dgm:t>
        <a:bodyPr/>
        <a:lstStyle/>
        <a:p>
          <a:endParaRPr lang="es-CO"/>
        </a:p>
      </dgm:t>
    </dgm:pt>
    <dgm:pt modelId="{68806D36-D593-42BC-84B0-994297135B9D}">
      <dgm:prSet custT="1"/>
      <dgm:spPr>
        <a:noFill/>
        <a:ln w="12700" cap="flat" cmpd="sng" algn="ctr">
          <a:solidFill>
            <a:srgbClr val="E7E6E6">
              <a:lumMod val="75000"/>
            </a:srgbClr>
          </a:solidFill>
          <a:prstDash val="solid"/>
          <a:miter lim="800000"/>
        </a:ln>
        <a:effectLst/>
      </dgm:spPr>
      <dgm:t>
        <a:bodyPr spcFirstLastPara="0" vert="horz" wrap="square" lIns="176262" tIns="45720" rIns="85344" bIns="45720" numCol="1" spcCol="1270" anchor="ctr" anchorCtr="0"/>
        <a:lstStyle/>
        <a:p>
          <a:pPr marL="0" lvl="0" indent="0" algn="ctr" defTabSz="2533650">
            <a:lnSpc>
              <a:spcPct val="90000"/>
            </a:lnSpc>
            <a:spcBef>
              <a:spcPct val="0"/>
            </a:spcBef>
            <a:spcAft>
              <a:spcPct val="35000"/>
            </a:spcAft>
            <a:buClr>
              <a:srgbClr val="000000"/>
            </a:buClr>
            <a:buFontTx/>
            <a:buNone/>
          </a:pPr>
          <a:r>
            <a:rPr lang="es-MX" sz="1200" kern="1200" dirty="0">
              <a:solidFill>
                <a:prstClr val="black"/>
              </a:solidFill>
              <a:latin typeface="+mn-lt"/>
              <a:ea typeface="+mn-ea"/>
              <a:cs typeface="Arial MT"/>
            </a:rPr>
            <a:t>Condonar la obligación de entidades territoriales tengan con la Nación de deudas reconocidas y no pagadas en el r. subsidiado en salud (infraestructura)</a:t>
          </a:r>
        </a:p>
      </dgm:t>
    </dgm:pt>
    <dgm:pt modelId="{12C1537D-8F5D-4769-B774-6A6E57C5193A}" type="parTrans" cxnId="{BF62E1DA-CC43-405F-8893-B314B9D4E695}">
      <dgm:prSet/>
      <dgm:spPr/>
      <dgm:t>
        <a:bodyPr/>
        <a:lstStyle/>
        <a:p>
          <a:endParaRPr lang="es-CO"/>
        </a:p>
      </dgm:t>
    </dgm:pt>
    <dgm:pt modelId="{30E15F7A-23F5-43C4-A91E-B17DD6889414}" type="sibTrans" cxnId="{BF62E1DA-CC43-405F-8893-B314B9D4E695}">
      <dgm:prSet/>
      <dgm:spPr/>
      <dgm:t>
        <a:bodyPr/>
        <a:lstStyle/>
        <a:p>
          <a:endParaRPr lang="es-CO"/>
        </a:p>
      </dgm:t>
    </dgm:pt>
    <dgm:pt modelId="{3E215D9E-E539-41B4-98EC-8CEB74D1019B}">
      <dgm:prSet custT="1"/>
      <dgm:spPr>
        <a:noFill/>
        <a:ln w="12700" cap="flat" cmpd="sng" algn="ctr">
          <a:solidFill>
            <a:srgbClr val="E7E6E6">
              <a:lumMod val="75000"/>
            </a:srgbClr>
          </a:solidFill>
          <a:prstDash val="solid"/>
          <a:miter lim="800000"/>
        </a:ln>
        <a:effectLst/>
      </dgm:spPr>
      <dgm:t>
        <a:bodyPr/>
        <a:lstStyle/>
        <a:p>
          <a:pPr marL="0" lvl="0" indent="0" algn="ctr" defTabSz="2533650">
            <a:lnSpc>
              <a:spcPct val="90000"/>
            </a:lnSpc>
            <a:spcBef>
              <a:spcPct val="0"/>
            </a:spcBef>
            <a:spcAft>
              <a:spcPct val="35000"/>
            </a:spcAft>
            <a:buClr>
              <a:srgbClr val="000000"/>
            </a:buClr>
            <a:buFont typeface="+mj-lt"/>
            <a:buAutoNum type="arabicPeriod"/>
          </a:pPr>
          <a:r>
            <a:rPr lang="es-MX" sz="1200" kern="1200" spc="-10" dirty="0">
              <a:solidFill>
                <a:prstClr val="black"/>
              </a:solidFill>
              <a:uFill>
                <a:solidFill>
                  <a:srgbClr val="0462C1"/>
                </a:solidFill>
              </a:uFill>
              <a:latin typeface="+mn-lt"/>
            </a:rPr>
            <a:t>Plan Maestro de Inversiones en Infraestructura y Dotación en Salud -PMIDS- con la participación de las secretarías de salud departamentales y distritales (10 años)</a:t>
          </a:r>
          <a:endParaRPr lang="es-MX" sz="1200" kern="1200" dirty="0">
            <a:solidFill>
              <a:prstClr val="black"/>
            </a:solidFill>
            <a:latin typeface="+mn-lt"/>
            <a:ea typeface="+mn-ea"/>
            <a:cs typeface="Arial MT"/>
          </a:endParaRPr>
        </a:p>
      </dgm:t>
    </dgm:pt>
    <dgm:pt modelId="{C81E93C8-0C67-43AD-832E-91A2F5EB4BD5}" type="parTrans" cxnId="{F4635A61-68DA-4E91-BF8B-1F66F4DD57C6}">
      <dgm:prSet/>
      <dgm:spPr/>
      <dgm:t>
        <a:bodyPr/>
        <a:lstStyle/>
        <a:p>
          <a:endParaRPr lang="es-CO"/>
        </a:p>
      </dgm:t>
    </dgm:pt>
    <dgm:pt modelId="{9307A73B-8620-45EC-9E42-3789EA830031}" type="sibTrans" cxnId="{F4635A61-68DA-4E91-BF8B-1F66F4DD57C6}">
      <dgm:prSet/>
      <dgm:spPr/>
      <dgm:t>
        <a:bodyPr/>
        <a:lstStyle/>
        <a:p>
          <a:endParaRPr lang="es-CO"/>
        </a:p>
      </dgm:t>
    </dgm:pt>
    <dgm:pt modelId="{27FBD5EE-1B78-48BB-A0D4-03ED3FAB7379}">
      <dgm:prSet custT="1"/>
      <dgm:spPr>
        <a:noFill/>
        <a:ln w="12700" cap="flat" cmpd="sng" algn="ctr">
          <a:solidFill>
            <a:srgbClr val="E7E6E6">
              <a:lumMod val="75000"/>
            </a:srgbClr>
          </a:solidFill>
          <a:prstDash val="solid"/>
          <a:miter lim="800000"/>
        </a:ln>
        <a:effectLst/>
      </dgm:spPr>
      <dgm:t>
        <a:bodyPr/>
        <a:lstStyle/>
        <a:p>
          <a:pPr marL="0" lvl="0" indent="0" algn="ctr" defTabSz="2533650">
            <a:lnSpc>
              <a:spcPct val="90000"/>
            </a:lnSpc>
            <a:spcBef>
              <a:spcPct val="0"/>
            </a:spcBef>
            <a:spcAft>
              <a:spcPct val="35000"/>
            </a:spcAft>
            <a:buFontTx/>
            <a:buAutoNum type="arabicPeriod"/>
          </a:pPr>
          <a:r>
            <a:rPr lang="es-MX" sz="1200" kern="1200" dirty="0">
              <a:solidFill>
                <a:prstClr val="black"/>
              </a:solidFill>
              <a:latin typeface="+mn-lt"/>
              <a:cs typeface="Arial MT"/>
            </a:rPr>
            <a:t>Fortalecimiento del Programa Nacional de casas de Justicia y Centros de Convivencia</a:t>
          </a:r>
          <a:endParaRPr lang="es-MX" sz="1200" kern="1200" dirty="0">
            <a:solidFill>
              <a:prstClr val="black"/>
            </a:solidFill>
            <a:latin typeface="+mn-lt"/>
            <a:ea typeface="+mn-ea"/>
            <a:cs typeface="Arial MT"/>
          </a:endParaRPr>
        </a:p>
      </dgm:t>
    </dgm:pt>
    <dgm:pt modelId="{68C886C5-660B-44BD-8B83-15DAFA1E5EAF}" type="parTrans" cxnId="{60C74C73-0DA4-4CF7-AB23-D393DACA8E7B}">
      <dgm:prSet/>
      <dgm:spPr/>
      <dgm:t>
        <a:bodyPr/>
        <a:lstStyle/>
        <a:p>
          <a:endParaRPr lang="es-CO"/>
        </a:p>
      </dgm:t>
    </dgm:pt>
    <dgm:pt modelId="{1A293E12-7132-40AD-B337-312B0C1F7158}" type="sibTrans" cxnId="{60C74C73-0DA4-4CF7-AB23-D393DACA8E7B}">
      <dgm:prSet/>
      <dgm:spPr/>
      <dgm:t>
        <a:bodyPr/>
        <a:lstStyle/>
        <a:p>
          <a:endParaRPr lang="es-CO"/>
        </a:p>
      </dgm:t>
    </dgm:pt>
    <dgm:pt modelId="{0A0413D8-FC6E-4A75-AA41-D35914A67317}">
      <dgm:prSet custT="1"/>
      <dgm:spPr>
        <a:noFill/>
        <a:ln w="12700" cap="flat" cmpd="sng" algn="ctr">
          <a:solidFill>
            <a:srgbClr val="E7E6E6">
              <a:lumMod val="75000"/>
            </a:srgbClr>
          </a:solidFill>
          <a:prstDash val="solid"/>
          <a:miter lim="800000"/>
        </a:ln>
        <a:effectLst/>
      </dgm:spPr>
      <dgm:t>
        <a:bodyPr spcFirstLastPara="0" vert="horz" wrap="square" lIns="116376" tIns="45720" rIns="85344" bIns="45720" numCol="1" spcCol="1270" anchor="ctr" anchorCtr="0"/>
        <a:lstStyle/>
        <a:p>
          <a:pPr marL="0" lvl="0" indent="0" algn="ctr" defTabSz="2533650">
            <a:lnSpc>
              <a:spcPct val="90000"/>
            </a:lnSpc>
            <a:spcBef>
              <a:spcPct val="0"/>
            </a:spcBef>
            <a:spcAft>
              <a:spcPct val="35000"/>
            </a:spcAft>
            <a:buClr>
              <a:srgbClr val="000000"/>
            </a:buClr>
            <a:buFontTx/>
            <a:buNone/>
          </a:pPr>
          <a:r>
            <a:rPr lang="es-MX" sz="1200" kern="1200" dirty="0">
              <a:solidFill>
                <a:prstClr val="black"/>
              </a:solidFill>
              <a:latin typeface="Calibri" panose="020F0502020204030204"/>
              <a:ea typeface="+mn-ea"/>
              <a:cs typeface="Arial MT"/>
            </a:rPr>
            <a:t>Fortalecimiento de las Comisarías de Familia</a:t>
          </a:r>
        </a:p>
      </dgm:t>
    </dgm:pt>
    <dgm:pt modelId="{8D039BE1-4341-4ADE-801A-780D754C0F7C}" type="parTrans" cxnId="{FBB8CCE6-F5E5-41C2-B758-F8577D307998}">
      <dgm:prSet/>
      <dgm:spPr/>
      <dgm:t>
        <a:bodyPr/>
        <a:lstStyle/>
        <a:p>
          <a:endParaRPr lang="es-CO"/>
        </a:p>
      </dgm:t>
    </dgm:pt>
    <dgm:pt modelId="{55CF6903-4047-448A-8BE3-9687EE62F781}" type="sibTrans" cxnId="{FBB8CCE6-F5E5-41C2-B758-F8577D307998}">
      <dgm:prSet/>
      <dgm:spPr/>
      <dgm:t>
        <a:bodyPr/>
        <a:lstStyle/>
        <a:p>
          <a:endParaRPr lang="es-CO"/>
        </a:p>
      </dgm:t>
    </dgm:pt>
    <dgm:pt modelId="{0DADFFD5-8189-4CFE-AF22-518B998251AB}">
      <dgm:prSet custT="1"/>
      <dgm:spPr>
        <a:noFill/>
        <a:ln w="12700" cap="flat" cmpd="sng" algn="ctr">
          <a:solidFill>
            <a:srgbClr val="E7E6E6">
              <a:lumMod val="75000"/>
            </a:srgbClr>
          </a:solidFill>
          <a:prstDash val="solid"/>
          <a:miter lim="800000"/>
        </a:ln>
        <a:effectLst/>
      </dgm:spPr>
      <dgm:t>
        <a:bodyPr spcFirstLastPara="0" vert="horz" wrap="square" lIns="116376" tIns="45720" rIns="85344" bIns="45720" numCol="1" spcCol="1270" anchor="ctr" anchorCtr="0"/>
        <a:lstStyle/>
        <a:p>
          <a:pPr marL="0" lvl="0" indent="0" algn="ctr" defTabSz="2533650">
            <a:lnSpc>
              <a:spcPct val="90000"/>
            </a:lnSpc>
            <a:spcBef>
              <a:spcPct val="0"/>
            </a:spcBef>
            <a:spcAft>
              <a:spcPct val="35000"/>
            </a:spcAft>
            <a:buClr>
              <a:srgbClr val="000000"/>
            </a:buClr>
            <a:buFontTx/>
            <a:buNone/>
          </a:pPr>
          <a:r>
            <a:rPr lang="es-MX" sz="1200" kern="1200" dirty="0">
              <a:solidFill>
                <a:prstClr val="black"/>
              </a:solidFill>
              <a:latin typeface="Calibri" panose="020F0502020204030204" pitchFamily="34" charset="0"/>
              <a:ea typeface="+mn-ea"/>
              <a:cs typeface="Calibri" panose="020F0502020204030204" pitchFamily="34" charset="0"/>
            </a:rPr>
            <a:t>Sistema de Defensa Jurídica del Estado: Coordinar la eficacia del ciclo de defensa jurídica del Estado, con entidades públicas del orden nacional y territorial </a:t>
          </a:r>
        </a:p>
      </dgm:t>
    </dgm:pt>
    <dgm:pt modelId="{1071B9FE-9EC4-43FE-8969-9B46727DD755}" type="parTrans" cxnId="{C435D76D-A99F-4C06-980E-F6E2AC515124}">
      <dgm:prSet/>
      <dgm:spPr/>
      <dgm:t>
        <a:bodyPr/>
        <a:lstStyle/>
        <a:p>
          <a:endParaRPr lang="es-CO"/>
        </a:p>
      </dgm:t>
    </dgm:pt>
    <dgm:pt modelId="{4C3EB15A-2187-46BB-9322-9C164BD3EE09}" type="sibTrans" cxnId="{C435D76D-A99F-4C06-980E-F6E2AC515124}">
      <dgm:prSet/>
      <dgm:spPr/>
      <dgm:t>
        <a:bodyPr/>
        <a:lstStyle/>
        <a:p>
          <a:endParaRPr lang="es-CO"/>
        </a:p>
      </dgm:t>
    </dgm:pt>
    <dgm:pt modelId="{F7ACCA11-444D-4107-92D9-BFCD97C30500}" type="pres">
      <dgm:prSet presAssocID="{DF629B9E-860E-4556-9443-BC2214F07255}" presName="linearFlow" presStyleCnt="0">
        <dgm:presLayoutVars>
          <dgm:dir/>
          <dgm:resizeHandles val="exact"/>
        </dgm:presLayoutVars>
      </dgm:prSet>
      <dgm:spPr/>
    </dgm:pt>
    <dgm:pt modelId="{5FDC5135-B956-42F9-A678-3BE4E4491D46}" type="pres">
      <dgm:prSet presAssocID="{6A3F4B41-48D8-4553-BCB9-7EE7D23E7A1D}" presName="composite" presStyleCnt="0"/>
      <dgm:spPr/>
    </dgm:pt>
    <dgm:pt modelId="{D62B14AE-BEE2-47B9-A2FC-29A404B29180}" type="pres">
      <dgm:prSet presAssocID="{6A3F4B41-48D8-4553-BCB9-7EE7D23E7A1D}" presName="imgShp" presStyleLbl="fgImgPlace1" presStyleIdx="0" presStyleCnt="12" custLinFactNeighborX="-50304"/>
      <dgm:spPr>
        <a:blipFill rotWithShape="1"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</dgm:spPr>
    </dgm:pt>
    <dgm:pt modelId="{534741A2-EEAA-4CE2-AF9F-6FE0A5589445}" type="pres">
      <dgm:prSet presAssocID="{6A3F4B41-48D8-4553-BCB9-7EE7D23E7A1D}" presName="txShp" presStyleLbl="node1" presStyleIdx="0" presStyleCnt="12">
        <dgm:presLayoutVars>
          <dgm:bulletEnabled val="1"/>
        </dgm:presLayoutVars>
      </dgm:prSet>
      <dgm:spPr>
        <a:xfrm rot="10800000">
          <a:off x="1614597" y="1857"/>
          <a:ext cx="5691774" cy="723821"/>
        </a:xfrm>
        <a:prstGeom prst="homePlate">
          <a:avLst/>
        </a:prstGeom>
      </dgm:spPr>
    </dgm:pt>
    <dgm:pt modelId="{968A0B9A-F7EB-435D-ABE1-EEE2AF68D58C}" type="pres">
      <dgm:prSet presAssocID="{5F9728E9-F1AC-451C-BFF3-EF786B791588}" presName="spacing" presStyleCnt="0"/>
      <dgm:spPr/>
    </dgm:pt>
    <dgm:pt modelId="{21E47853-8242-40D0-9BAD-0DF660589169}" type="pres">
      <dgm:prSet presAssocID="{343DBC66-EEE9-4634-8EB7-B4FF33051741}" presName="composite" presStyleCnt="0"/>
      <dgm:spPr/>
    </dgm:pt>
    <dgm:pt modelId="{273B8DC2-B412-4141-911C-042541BEA30C}" type="pres">
      <dgm:prSet presAssocID="{343DBC66-EEE9-4634-8EB7-B4FF33051741}" presName="imgShp" presStyleLbl="fgImgPlace1" presStyleIdx="1" presStyleCnt="12" custLinFactNeighborX="-51522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No fumar contorno"/>
        </a:ext>
      </dgm:extLst>
    </dgm:pt>
    <dgm:pt modelId="{E829EEBA-DC79-41E5-848C-1D1D1EF38F0A}" type="pres">
      <dgm:prSet presAssocID="{343DBC66-EEE9-4634-8EB7-B4FF33051741}" presName="txShp" presStyleLbl="node1" presStyleIdx="1" presStyleCnt="12">
        <dgm:presLayoutVars>
          <dgm:bulletEnabled val="1"/>
        </dgm:presLayoutVars>
      </dgm:prSet>
      <dgm:spPr>
        <a:xfrm rot="10800000">
          <a:off x="1499619" y="342951"/>
          <a:ext cx="5691774" cy="263907"/>
        </a:xfrm>
        <a:prstGeom prst="homePlate">
          <a:avLst/>
        </a:prstGeom>
      </dgm:spPr>
    </dgm:pt>
    <dgm:pt modelId="{E4B0A31E-8DFF-4139-A366-5FC1C90C759D}" type="pres">
      <dgm:prSet presAssocID="{27AB0BE0-6709-4CA8-8702-745497E30163}" presName="spacing" presStyleCnt="0"/>
      <dgm:spPr/>
    </dgm:pt>
    <dgm:pt modelId="{FC8EE5B0-E103-466C-A410-3B289EABE90A}" type="pres">
      <dgm:prSet presAssocID="{B8C8B854-827E-4E48-BAC0-2E7A49C6F528}" presName="composite" presStyleCnt="0"/>
      <dgm:spPr/>
    </dgm:pt>
    <dgm:pt modelId="{BBE45F89-0B1A-4944-9F72-A0513F3F4392}" type="pres">
      <dgm:prSet presAssocID="{B8C8B854-827E-4E48-BAC0-2E7A49C6F528}" presName="imgShp" presStyleLbl="fgImgPlace1" presStyleIdx="2" presStyleCnt="12" custLinFactNeighborX="-51639" custLinFactNeighborY="-3313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Dinero con relleno sólido"/>
        </a:ext>
      </dgm:extLst>
    </dgm:pt>
    <dgm:pt modelId="{0F85AC77-B88C-4F55-80CB-F06BCADA27CC}" type="pres">
      <dgm:prSet presAssocID="{B8C8B854-827E-4E48-BAC0-2E7A49C6F528}" presName="txShp" presStyleLbl="node1" presStyleIdx="2" presStyleCnt="12">
        <dgm:presLayoutVars>
          <dgm:bulletEnabled val="1"/>
        </dgm:presLayoutVars>
      </dgm:prSet>
      <dgm:spPr>
        <a:xfrm rot="10800000">
          <a:off x="1499619" y="685638"/>
          <a:ext cx="5691774" cy="263907"/>
        </a:xfrm>
        <a:prstGeom prst="homePlate">
          <a:avLst/>
        </a:prstGeom>
      </dgm:spPr>
    </dgm:pt>
    <dgm:pt modelId="{7ABEC0BB-E94E-4E2F-8841-59B2265FD212}" type="pres">
      <dgm:prSet presAssocID="{8BD51B51-B580-4F13-8E8A-B24C83D60B7F}" presName="spacing" presStyleCnt="0"/>
      <dgm:spPr/>
    </dgm:pt>
    <dgm:pt modelId="{AE28EC0D-E192-4874-A13F-C62CB90274AF}" type="pres">
      <dgm:prSet presAssocID="{D608C838-BCC2-4EF1-B85A-3EACF20E4260}" presName="composite" presStyleCnt="0"/>
      <dgm:spPr/>
    </dgm:pt>
    <dgm:pt modelId="{9959E6AC-D715-4556-B8D7-959BC8A20F3C}" type="pres">
      <dgm:prSet presAssocID="{D608C838-BCC2-4EF1-B85A-3EACF20E4260}" presName="imgShp" presStyleLbl="fgImgPlace1" presStyleIdx="3" presStyleCnt="12" custLinFactNeighborX="-33018" custLinFactNeighborY="-5331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Crecimiento empresarial contorno"/>
        </a:ext>
      </dgm:extLst>
    </dgm:pt>
    <dgm:pt modelId="{9878A6C2-4A5E-4F4E-9761-E16CB6720FAB}" type="pres">
      <dgm:prSet presAssocID="{D608C838-BCC2-4EF1-B85A-3EACF20E4260}" presName="txShp" presStyleLbl="node1" presStyleIdx="3" presStyleCnt="12" custLinFactNeighborX="468" custLinFactNeighborY="-17443">
        <dgm:presLayoutVars>
          <dgm:bulletEnabled val="1"/>
        </dgm:presLayoutVars>
      </dgm:prSet>
      <dgm:spPr>
        <a:xfrm rot="10800000">
          <a:off x="1562509" y="1620004"/>
          <a:ext cx="4965626" cy="1247076"/>
        </a:xfrm>
        <a:prstGeom prst="homePlate">
          <a:avLst/>
        </a:prstGeom>
      </dgm:spPr>
    </dgm:pt>
    <dgm:pt modelId="{98943704-E14D-4EC2-8C8A-1C32FCCC3838}" type="pres">
      <dgm:prSet presAssocID="{0543B578-089D-4839-AA2E-8F1AE21B7A27}" presName="spacing" presStyleCnt="0"/>
      <dgm:spPr/>
    </dgm:pt>
    <dgm:pt modelId="{DCEA16BB-E4A1-41F9-8766-7682AF9D201D}" type="pres">
      <dgm:prSet presAssocID="{B7BE5077-E4EA-4232-8025-B22168041715}" presName="composite" presStyleCnt="0"/>
      <dgm:spPr/>
    </dgm:pt>
    <dgm:pt modelId="{ED2A1766-94F5-43DD-89E2-83E0B5E383C3}" type="pres">
      <dgm:prSet presAssocID="{B7BE5077-E4EA-4232-8025-B22168041715}" presName="imgShp" presStyleLbl="fgImgPlace1" presStyleIdx="4" presStyleCnt="12" custLinFactNeighborX="-46618" custLinFactNeighborY="4906"/>
      <dgm:spPr>
        <a:blipFill rotWithShape="1"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a:blipFill>
      </dgm:spPr>
    </dgm:pt>
    <dgm:pt modelId="{E0E5D7C2-DCBE-4182-ABD2-C6EE0EEF176B}" type="pres">
      <dgm:prSet presAssocID="{B7BE5077-E4EA-4232-8025-B22168041715}" presName="txShp" presStyleLbl="node1" presStyleIdx="4" presStyleCnt="12" custLinFactY="193146" custLinFactNeighborX="-315" custLinFactNeighborY="200000">
        <dgm:presLayoutVars>
          <dgm:bulletEnabled val="1"/>
        </dgm:presLayoutVars>
      </dgm:prSet>
      <dgm:spPr>
        <a:xfrm rot="10800000">
          <a:off x="1562509" y="3239342"/>
          <a:ext cx="4965626" cy="1247076"/>
        </a:xfrm>
        <a:prstGeom prst="homePlate">
          <a:avLst/>
        </a:prstGeom>
      </dgm:spPr>
    </dgm:pt>
    <dgm:pt modelId="{A8C44531-2E4A-6C4B-8C13-2BA1C5C05084}" type="pres">
      <dgm:prSet presAssocID="{641C28D5-70B0-4B06-9E53-5A8658022174}" presName="spacing" presStyleCnt="0"/>
      <dgm:spPr/>
    </dgm:pt>
    <dgm:pt modelId="{4009548D-8F9F-C441-80EA-BF0EACC8E108}" type="pres">
      <dgm:prSet presAssocID="{7E4DC76B-A121-0943-B110-4EAAFF69B675}" presName="composite" presStyleCnt="0"/>
      <dgm:spPr/>
    </dgm:pt>
    <dgm:pt modelId="{BEEB4E66-B2A2-4144-AC9E-543304DD7D9E}" type="pres">
      <dgm:prSet presAssocID="{7E4DC76B-A121-0943-B110-4EAAFF69B675}" presName="imgShp" presStyleLbl="fgImgPlace1" presStyleIdx="5" presStyleCnt="12" custLinFactNeighborX="-43948" custLinFactNeighborY="223"/>
      <dgm:spPr>
        <a:blipFill>
          <a:blip xmlns:r="http://schemas.openxmlformats.org/officeDocument/2006/relationships"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Médico contorno"/>
        </a:ext>
      </dgm:extLst>
    </dgm:pt>
    <dgm:pt modelId="{B2BA4E0D-CFCE-524C-9F83-FDAB2B5A97B0}" type="pres">
      <dgm:prSet presAssocID="{7E4DC76B-A121-0943-B110-4EAAFF69B675}" presName="txShp" presStyleLbl="node1" presStyleIdx="5" presStyleCnt="12" custLinFactY="29508" custLinFactNeighborX="158" custLinFactNeighborY="100000">
        <dgm:presLayoutVars>
          <dgm:bulletEnabled val="1"/>
        </dgm:presLayoutVars>
      </dgm:prSet>
      <dgm:spPr/>
    </dgm:pt>
    <dgm:pt modelId="{6F1F234E-3794-4CB5-B0EC-348CA60C32D5}" type="pres">
      <dgm:prSet presAssocID="{D916AD8F-7374-AF46-B95C-F43C0C52BF41}" presName="spacing" presStyleCnt="0"/>
      <dgm:spPr/>
    </dgm:pt>
    <dgm:pt modelId="{35D62DA0-EFF8-4B95-A86A-4AED7B8AD654}" type="pres">
      <dgm:prSet presAssocID="{6139064C-62A7-4761-89F8-1B04A3623559}" presName="composite" presStyleCnt="0"/>
      <dgm:spPr/>
    </dgm:pt>
    <dgm:pt modelId="{E62329A4-ED79-4A83-BD21-234CFE3AA625}" type="pres">
      <dgm:prSet presAssocID="{6139064C-62A7-4761-89F8-1B04A3623559}" presName="imgShp" presStyleLbl="fgImgPlace1" presStyleIdx="6" presStyleCnt="12" custLinFactNeighborX="-43169" custLinFactNeighborY="6782"/>
      <dgm:spPr>
        <a:blipFill rotWithShape="1">
          <a:blip xmlns:r="http://schemas.openxmlformats.org/officeDocument/2006/relationships"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1000" r="-11000"/>
          </a:stretch>
        </a:blipFill>
      </dgm:spPr>
    </dgm:pt>
    <dgm:pt modelId="{8C4258E5-79A8-493E-B227-A7F4F37C85A6}" type="pres">
      <dgm:prSet presAssocID="{6139064C-62A7-4761-89F8-1B04A3623559}" presName="txShp" presStyleLbl="node1" presStyleIdx="6" presStyleCnt="12" custLinFactY="-42180" custLinFactNeighborY="-100000">
        <dgm:presLayoutVars>
          <dgm:bulletEnabled val="1"/>
        </dgm:presLayoutVars>
      </dgm:prSet>
      <dgm:spPr/>
    </dgm:pt>
    <dgm:pt modelId="{A44AE3C2-E786-40C3-8251-8E0B8224477C}" type="pres">
      <dgm:prSet presAssocID="{E6EF069D-7EFA-41FA-8082-35C4573BA59D}" presName="spacing" presStyleCnt="0"/>
      <dgm:spPr/>
    </dgm:pt>
    <dgm:pt modelId="{1770C06A-7261-4BF6-B70F-A458AFF21A35}" type="pres">
      <dgm:prSet presAssocID="{68806D36-D593-42BC-84B0-994297135B9D}" presName="composite" presStyleCnt="0"/>
      <dgm:spPr/>
    </dgm:pt>
    <dgm:pt modelId="{91481AD2-BB0B-4C81-9740-35F6B448B775}" type="pres">
      <dgm:prSet presAssocID="{68806D36-D593-42BC-84B0-994297135B9D}" presName="imgShp" presStyleLbl="fgImgPlace1" presStyleIdx="7" presStyleCnt="12" custLinFactNeighborX="-34536" custLinFactNeighborY="-2878"/>
      <dgm:spPr>
        <a:blipFill rotWithShape="1">
          <a:blip xmlns:r="http://schemas.openxmlformats.org/officeDocument/2006/relationships" r:embed="rId1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5"/>
              </a:ext>
            </a:extLst>
          </a:blip>
          <a:srcRect/>
          <a:stretch>
            <a:fillRect/>
          </a:stretch>
        </a:blipFill>
      </dgm:spPr>
    </dgm:pt>
    <dgm:pt modelId="{1761C25C-5884-462E-BE97-3D7C83D126B5}" type="pres">
      <dgm:prSet presAssocID="{68806D36-D593-42BC-84B0-994297135B9D}" presName="txShp" presStyleLbl="node1" presStyleIdx="7" presStyleCnt="12" custLinFactY="-200000" custLinFactNeighborX="315" custLinFactNeighborY="-210269">
        <dgm:presLayoutVars>
          <dgm:bulletEnabled val="1"/>
        </dgm:presLayoutVars>
      </dgm:prSet>
      <dgm:spPr>
        <a:xfrm rot="10800000">
          <a:off x="1533570" y="3633738"/>
          <a:ext cx="5691774" cy="399711"/>
        </a:xfrm>
        <a:prstGeom prst="homePlate">
          <a:avLst/>
        </a:prstGeom>
      </dgm:spPr>
    </dgm:pt>
    <dgm:pt modelId="{C0C82235-EAE0-4C4D-A69A-9898B2E14D49}" type="pres">
      <dgm:prSet presAssocID="{30E15F7A-23F5-43C4-A91E-B17DD6889414}" presName="spacing" presStyleCnt="0"/>
      <dgm:spPr/>
    </dgm:pt>
    <dgm:pt modelId="{C87A2C6F-BD70-40C9-A102-8B977CCF4031}" type="pres">
      <dgm:prSet presAssocID="{3E215D9E-E539-41B4-98EC-8CEB74D1019B}" presName="composite" presStyleCnt="0"/>
      <dgm:spPr/>
    </dgm:pt>
    <dgm:pt modelId="{BB296AB2-CC2B-4D34-8C96-BE690028A8CF}" type="pres">
      <dgm:prSet presAssocID="{3E215D9E-E539-41B4-98EC-8CEB74D1019B}" presName="imgShp" presStyleLbl="fgImgPlace1" presStyleIdx="8" presStyleCnt="12" custLinFactNeighborX="-31658"/>
      <dgm:spPr>
        <a:blipFill>
          <a:blip xmlns:r="http://schemas.openxmlformats.org/officeDocument/2006/relationships" r:embed="rId16"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Grifo con fugas contorno"/>
        </a:ext>
      </dgm:extLst>
    </dgm:pt>
    <dgm:pt modelId="{D5A7FC5F-AEC6-42E0-9E0B-E0A5D7B66E2E}" type="pres">
      <dgm:prSet presAssocID="{3E215D9E-E539-41B4-98EC-8CEB74D1019B}" presName="txShp" presStyleLbl="node1" presStyleIdx="8" presStyleCnt="12">
        <dgm:presLayoutVars>
          <dgm:bulletEnabled val="1"/>
        </dgm:presLayoutVars>
      </dgm:prSet>
      <dgm:spPr/>
    </dgm:pt>
    <dgm:pt modelId="{3E6C5461-C37C-43A3-A65A-CA2A9D84E4D2}" type="pres">
      <dgm:prSet presAssocID="{9307A73B-8620-45EC-9E42-3789EA830031}" presName="spacing" presStyleCnt="0"/>
      <dgm:spPr/>
    </dgm:pt>
    <dgm:pt modelId="{AC0B97FC-CCD8-4D3A-A062-7C0638119C9F}" type="pres">
      <dgm:prSet presAssocID="{27FBD5EE-1B78-48BB-A0D4-03ED3FAB7379}" presName="composite" presStyleCnt="0"/>
      <dgm:spPr/>
    </dgm:pt>
    <dgm:pt modelId="{125947F4-D39A-4ED3-9FB3-AC1653B21F94}" type="pres">
      <dgm:prSet presAssocID="{27FBD5EE-1B78-48BB-A0D4-03ED3FAB7379}" presName="imgShp" presStyleLbl="fgImgPlace1" presStyleIdx="9" presStyleCnt="12" custLinFactNeighborX="-46047" custLinFactNeighborY="-14390"/>
      <dgm:spPr>
        <a:blipFill>
          <a:blip xmlns:r="http://schemas.openxmlformats.org/officeDocument/2006/relationships" r:embed="rId1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9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Balanza de la justicia contorno"/>
        </a:ext>
      </dgm:extLst>
    </dgm:pt>
    <dgm:pt modelId="{26FB7ABF-A06D-4CD0-B87C-69B534386BF5}" type="pres">
      <dgm:prSet presAssocID="{27FBD5EE-1B78-48BB-A0D4-03ED3FAB7379}" presName="txShp" presStyleLbl="node1" presStyleIdx="9" presStyleCnt="12">
        <dgm:presLayoutVars>
          <dgm:bulletEnabled val="1"/>
        </dgm:presLayoutVars>
      </dgm:prSet>
      <dgm:spPr/>
    </dgm:pt>
    <dgm:pt modelId="{39D1623F-2026-4950-8758-A443F823DBE8}" type="pres">
      <dgm:prSet presAssocID="{1A293E12-7132-40AD-B337-312B0C1F7158}" presName="spacing" presStyleCnt="0"/>
      <dgm:spPr/>
    </dgm:pt>
    <dgm:pt modelId="{2B9E666C-49AF-408D-AFD3-02C84883C776}" type="pres">
      <dgm:prSet presAssocID="{0A0413D8-FC6E-4A75-AA41-D35914A67317}" presName="composite" presStyleCnt="0"/>
      <dgm:spPr/>
    </dgm:pt>
    <dgm:pt modelId="{1046D74A-A07A-47FC-B7CC-6AA7CEC09B15}" type="pres">
      <dgm:prSet presAssocID="{0A0413D8-FC6E-4A75-AA41-D35914A67317}" presName="imgShp" presStyleLbl="fgImgPlace1" presStyleIdx="10" presStyleCnt="12" custLinFactNeighborX="-23024"/>
      <dgm:spPr>
        <a:blipFill>
          <a:blip xmlns:r="http://schemas.openxmlformats.org/officeDocument/2006/relationships" r:embed="rId2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1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Mujer con bebé contorno"/>
        </a:ext>
      </dgm:extLst>
    </dgm:pt>
    <dgm:pt modelId="{8AA2AC9D-5E6C-4BF5-8902-37F17EDABBB6}" type="pres">
      <dgm:prSet presAssocID="{0A0413D8-FC6E-4A75-AA41-D35914A67317}" presName="txShp" presStyleLbl="node1" presStyleIdx="10" presStyleCnt="12">
        <dgm:presLayoutVars>
          <dgm:bulletEnabled val="1"/>
        </dgm:presLayoutVars>
      </dgm:prSet>
      <dgm:spPr>
        <a:xfrm rot="10800000">
          <a:off x="1499619" y="3427128"/>
          <a:ext cx="5691774" cy="263907"/>
        </a:xfrm>
        <a:prstGeom prst="homePlate">
          <a:avLst/>
        </a:prstGeom>
      </dgm:spPr>
    </dgm:pt>
    <dgm:pt modelId="{89DAE67D-FC78-49C2-A1A8-BECB5F564F61}" type="pres">
      <dgm:prSet presAssocID="{55CF6903-4047-448A-8BE3-9687EE62F781}" presName="spacing" presStyleCnt="0"/>
      <dgm:spPr/>
    </dgm:pt>
    <dgm:pt modelId="{8A5E202F-6033-4863-B464-8F9C7DA87E2D}" type="pres">
      <dgm:prSet presAssocID="{0DADFFD5-8189-4CFE-AF22-518B998251AB}" presName="composite" presStyleCnt="0"/>
      <dgm:spPr/>
    </dgm:pt>
    <dgm:pt modelId="{936F640F-734F-451D-A709-177D9E62C04E}" type="pres">
      <dgm:prSet presAssocID="{0DADFFD5-8189-4CFE-AF22-518B998251AB}" presName="imgShp" presStyleLbl="fgImgPlace1" presStyleIdx="11" presStyleCnt="12" custLinFactNeighborX="-34536"/>
      <dgm:spPr>
        <a:blipFill>
          <a:blip xmlns:r="http://schemas.openxmlformats.org/officeDocument/2006/relationships" r:embed="rId2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3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Jueza contorno"/>
        </a:ext>
      </dgm:extLst>
    </dgm:pt>
    <dgm:pt modelId="{7DD93C7D-C8F4-4D50-BAEE-6C0ECF85046D}" type="pres">
      <dgm:prSet presAssocID="{0DADFFD5-8189-4CFE-AF22-518B998251AB}" presName="txShp" presStyleLbl="node1" presStyleIdx="11" presStyleCnt="12">
        <dgm:presLayoutVars>
          <dgm:bulletEnabled val="1"/>
        </dgm:presLayoutVars>
      </dgm:prSet>
      <dgm:spPr>
        <a:xfrm rot="10800000">
          <a:off x="1499619" y="3769814"/>
          <a:ext cx="5691774" cy="263907"/>
        </a:xfrm>
        <a:prstGeom prst="homePlate">
          <a:avLst/>
        </a:prstGeom>
      </dgm:spPr>
    </dgm:pt>
  </dgm:ptLst>
  <dgm:cxnLst>
    <dgm:cxn modelId="{47FBE700-BAC9-5845-903E-57AB2A99FFEC}" type="presOf" srcId="{7E4DC76B-A121-0943-B110-4EAAFF69B675}" destId="{B2BA4E0D-CFCE-524C-9F83-FDAB2B5A97B0}" srcOrd="0" destOrd="0" presId="urn:microsoft.com/office/officeart/2005/8/layout/vList3"/>
    <dgm:cxn modelId="{9989EE03-683E-4145-A4A6-85E572A12042}" type="presOf" srcId="{343DBC66-EEE9-4634-8EB7-B4FF33051741}" destId="{E829EEBA-DC79-41E5-848C-1D1D1EF38F0A}" srcOrd="0" destOrd="0" presId="urn:microsoft.com/office/officeart/2005/8/layout/vList3"/>
    <dgm:cxn modelId="{0EBBBA0F-D7C1-4D20-9871-C9461C4317F8}" type="presOf" srcId="{DF629B9E-860E-4556-9443-BC2214F07255}" destId="{F7ACCA11-444D-4107-92D9-BFCD97C30500}" srcOrd="0" destOrd="0" presId="urn:microsoft.com/office/officeart/2005/8/layout/vList3"/>
    <dgm:cxn modelId="{30E5ED17-10F9-43E0-9121-DF89DAA42337}" type="presOf" srcId="{B7BE5077-E4EA-4232-8025-B22168041715}" destId="{E0E5D7C2-DCBE-4182-ABD2-C6EE0EEF176B}" srcOrd="0" destOrd="0" presId="urn:microsoft.com/office/officeart/2005/8/layout/vList3"/>
    <dgm:cxn modelId="{44224251-CF0A-4709-ABA4-DD8638CDFEC9}" srcId="{DF629B9E-860E-4556-9443-BC2214F07255}" destId="{B7BE5077-E4EA-4232-8025-B22168041715}" srcOrd="4" destOrd="0" parTransId="{21B28486-AA6A-4447-9D15-D0B6511406DC}" sibTransId="{641C28D5-70B0-4B06-9E53-5A8658022174}"/>
    <dgm:cxn modelId="{7BD37A5D-3D27-44AB-B8F9-4C10C26C33F3}" srcId="{DF629B9E-860E-4556-9443-BC2214F07255}" destId="{D608C838-BCC2-4EF1-B85A-3EACF20E4260}" srcOrd="3" destOrd="0" parTransId="{E5A611CA-334B-4477-BCA7-305ED112AC9F}" sibTransId="{0543B578-089D-4839-AA2E-8F1AE21B7A27}"/>
    <dgm:cxn modelId="{8DC90B60-5F2C-B844-8D5F-683B26A5BF95}" srcId="{DF629B9E-860E-4556-9443-BC2214F07255}" destId="{7E4DC76B-A121-0943-B110-4EAAFF69B675}" srcOrd="5" destOrd="0" parTransId="{5D332D60-65E2-2941-AE63-5A4A13FA7DC4}" sibTransId="{D916AD8F-7374-AF46-B95C-F43C0C52BF41}"/>
    <dgm:cxn modelId="{F4635A61-68DA-4E91-BF8B-1F66F4DD57C6}" srcId="{DF629B9E-860E-4556-9443-BC2214F07255}" destId="{3E215D9E-E539-41B4-98EC-8CEB74D1019B}" srcOrd="8" destOrd="0" parTransId="{C81E93C8-0C67-43AD-832E-91A2F5EB4BD5}" sibTransId="{9307A73B-8620-45EC-9E42-3789EA830031}"/>
    <dgm:cxn modelId="{C435D76D-A99F-4C06-980E-F6E2AC515124}" srcId="{DF629B9E-860E-4556-9443-BC2214F07255}" destId="{0DADFFD5-8189-4CFE-AF22-518B998251AB}" srcOrd="11" destOrd="0" parTransId="{1071B9FE-9EC4-43FE-8969-9B46727DD755}" sibTransId="{4C3EB15A-2187-46BB-9322-9C164BD3EE09}"/>
    <dgm:cxn modelId="{60C74C73-0DA4-4CF7-AB23-D393DACA8E7B}" srcId="{DF629B9E-860E-4556-9443-BC2214F07255}" destId="{27FBD5EE-1B78-48BB-A0D4-03ED3FAB7379}" srcOrd="9" destOrd="0" parTransId="{68C886C5-660B-44BD-8B83-15DAFA1E5EAF}" sibTransId="{1A293E12-7132-40AD-B337-312B0C1F7158}"/>
    <dgm:cxn modelId="{E7B36379-1F29-4DB3-ACE6-C50348EC8BF6}" srcId="{DF629B9E-860E-4556-9443-BC2214F07255}" destId="{343DBC66-EEE9-4634-8EB7-B4FF33051741}" srcOrd="1" destOrd="0" parTransId="{38BD59FF-F6C7-48EF-A4E7-C4EF8C91019E}" sibTransId="{27AB0BE0-6709-4CA8-8702-745497E30163}"/>
    <dgm:cxn modelId="{1602FF7B-14B1-402D-B31D-8EC261FDECA4}" type="presOf" srcId="{6139064C-62A7-4761-89F8-1B04A3623559}" destId="{8C4258E5-79A8-493E-B227-A7F4F37C85A6}" srcOrd="0" destOrd="0" presId="urn:microsoft.com/office/officeart/2005/8/layout/vList3"/>
    <dgm:cxn modelId="{90B5708A-6624-4A38-9C57-D81566BD3FE5}" type="presOf" srcId="{B8C8B854-827E-4E48-BAC0-2E7A49C6F528}" destId="{0F85AC77-B88C-4F55-80CB-F06BCADA27CC}" srcOrd="0" destOrd="0" presId="urn:microsoft.com/office/officeart/2005/8/layout/vList3"/>
    <dgm:cxn modelId="{3E75CF8C-D0A3-42D7-9221-26B1EEC81F88}" srcId="{DF629B9E-860E-4556-9443-BC2214F07255}" destId="{6139064C-62A7-4761-89F8-1B04A3623559}" srcOrd="6" destOrd="0" parTransId="{1D8C1635-8107-4A01-8A05-41A338973047}" sibTransId="{E6EF069D-7EFA-41FA-8082-35C4573BA59D}"/>
    <dgm:cxn modelId="{6FA3948D-7637-4B3D-81E4-8C38D8C30E6B}" srcId="{DF629B9E-860E-4556-9443-BC2214F07255}" destId="{B8C8B854-827E-4E48-BAC0-2E7A49C6F528}" srcOrd="2" destOrd="0" parTransId="{6753C997-7728-457F-AFB6-EF90D5F612F6}" sibTransId="{8BD51B51-B580-4F13-8E8A-B24C83D60B7F}"/>
    <dgm:cxn modelId="{825212B3-A789-4DE4-BDE4-D433176C8BB9}" type="presOf" srcId="{6A3F4B41-48D8-4553-BCB9-7EE7D23E7A1D}" destId="{534741A2-EEAA-4CE2-AF9F-6FE0A5589445}" srcOrd="0" destOrd="0" presId="urn:microsoft.com/office/officeart/2005/8/layout/vList3"/>
    <dgm:cxn modelId="{3FCC44BC-6C4A-476C-8D1B-C1D4A402C3E4}" srcId="{DF629B9E-860E-4556-9443-BC2214F07255}" destId="{6A3F4B41-48D8-4553-BCB9-7EE7D23E7A1D}" srcOrd="0" destOrd="0" parTransId="{82AB3E3C-F6CB-4630-AA0D-36006CDF7A8C}" sibTransId="{5F9728E9-F1AC-451C-BFF3-EF786B791588}"/>
    <dgm:cxn modelId="{80AF1FCE-03E7-4659-B585-5DEC14763D5F}" type="presOf" srcId="{D608C838-BCC2-4EF1-B85A-3EACF20E4260}" destId="{9878A6C2-4A5E-4F4E-9761-E16CB6720FAB}" srcOrd="0" destOrd="0" presId="urn:microsoft.com/office/officeart/2005/8/layout/vList3"/>
    <dgm:cxn modelId="{1E8E97D1-C316-48E2-9C29-8DC0D6F2EB5A}" type="presOf" srcId="{68806D36-D593-42BC-84B0-994297135B9D}" destId="{1761C25C-5884-462E-BE97-3D7C83D126B5}" srcOrd="0" destOrd="0" presId="urn:microsoft.com/office/officeart/2005/8/layout/vList3"/>
    <dgm:cxn modelId="{21F4B0D3-FF06-4D68-AEA6-63E731641DE7}" type="presOf" srcId="{3E215D9E-E539-41B4-98EC-8CEB74D1019B}" destId="{D5A7FC5F-AEC6-42E0-9E0B-E0A5D7B66E2E}" srcOrd="0" destOrd="0" presId="urn:microsoft.com/office/officeart/2005/8/layout/vList3"/>
    <dgm:cxn modelId="{3E541FD5-AE2D-4101-BA2B-E8419E1BE216}" type="presOf" srcId="{0DADFFD5-8189-4CFE-AF22-518B998251AB}" destId="{7DD93C7D-C8F4-4D50-BAEE-6C0ECF85046D}" srcOrd="0" destOrd="0" presId="urn:microsoft.com/office/officeart/2005/8/layout/vList3"/>
    <dgm:cxn modelId="{BF62E1DA-CC43-405F-8893-B314B9D4E695}" srcId="{DF629B9E-860E-4556-9443-BC2214F07255}" destId="{68806D36-D593-42BC-84B0-994297135B9D}" srcOrd="7" destOrd="0" parTransId="{12C1537D-8F5D-4769-B774-6A6E57C5193A}" sibTransId="{30E15F7A-23F5-43C4-A91E-B17DD6889414}"/>
    <dgm:cxn modelId="{ADEC05E0-084D-4C68-A4B7-F1B5F3DAA0FF}" type="presOf" srcId="{27FBD5EE-1B78-48BB-A0D4-03ED3FAB7379}" destId="{26FB7ABF-A06D-4CD0-B87C-69B534386BF5}" srcOrd="0" destOrd="0" presId="urn:microsoft.com/office/officeart/2005/8/layout/vList3"/>
    <dgm:cxn modelId="{FBB8CCE6-F5E5-41C2-B758-F8577D307998}" srcId="{DF629B9E-860E-4556-9443-BC2214F07255}" destId="{0A0413D8-FC6E-4A75-AA41-D35914A67317}" srcOrd="10" destOrd="0" parTransId="{8D039BE1-4341-4ADE-801A-780D754C0F7C}" sibTransId="{55CF6903-4047-448A-8BE3-9687EE62F781}"/>
    <dgm:cxn modelId="{DA8968ED-CF4E-4289-8E14-60AABF6995CD}" type="presOf" srcId="{0A0413D8-FC6E-4A75-AA41-D35914A67317}" destId="{8AA2AC9D-5E6C-4BF5-8902-37F17EDABBB6}" srcOrd="0" destOrd="0" presId="urn:microsoft.com/office/officeart/2005/8/layout/vList3"/>
    <dgm:cxn modelId="{5B6B1FD0-E18A-4545-A955-DC445B466BDF}" type="presParOf" srcId="{F7ACCA11-444D-4107-92D9-BFCD97C30500}" destId="{5FDC5135-B956-42F9-A678-3BE4E4491D46}" srcOrd="0" destOrd="0" presId="urn:microsoft.com/office/officeart/2005/8/layout/vList3"/>
    <dgm:cxn modelId="{40A0E692-BF1F-44B6-B8C7-E4D2CCAA99B5}" type="presParOf" srcId="{5FDC5135-B956-42F9-A678-3BE4E4491D46}" destId="{D62B14AE-BEE2-47B9-A2FC-29A404B29180}" srcOrd="0" destOrd="0" presId="urn:microsoft.com/office/officeart/2005/8/layout/vList3"/>
    <dgm:cxn modelId="{1E170970-4DD6-47C4-9955-0D3707DBEB6B}" type="presParOf" srcId="{5FDC5135-B956-42F9-A678-3BE4E4491D46}" destId="{534741A2-EEAA-4CE2-AF9F-6FE0A5589445}" srcOrd="1" destOrd="0" presId="urn:microsoft.com/office/officeart/2005/8/layout/vList3"/>
    <dgm:cxn modelId="{F2D2702C-80BD-4972-96D0-0EBC30CE3A44}" type="presParOf" srcId="{F7ACCA11-444D-4107-92D9-BFCD97C30500}" destId="{968A0B9A-F7EB-435D-ABE1-EEE2AF68D58C}" srcOrd="1" destOrd="0" presId="urn:microsoft.com/office/officeart/2005/8/layout/vList3"/>
    <dgm:cxn modelId="{F30BFE11-756F-4645-9A22-8AD4A2F2375F}" type="presParOf" srcId="{F7ACCA11-444D-4107-92D9-BFCD97C30500}" destId="{21E47853-8242-40D0-9BAD-0DF660589169}" srcOrd="2" destOrd="0" presId="urn:microsoft.com/office/officeart/2005/8/layout/vList3"/>
    <dgm:cxn modelId="{EA79FA4B-E6ED-43C5-88ED-D0478908BAC8}" type="presParOf" srcId="{21E47853-8242-40D0-9BAD-0DF660589169}" destId="{273B8DC2-B412-4141-911C-042541BEA30C}" srcOrd="0" destOrd="0" presId="urn:microsoft.com/office/officeart/2005/8/layout/vList3"/>
    <dgm:cxn modelId="{B488582B-25B1-47FD-964E-2694CD7B971F}" type="presParOf" srcId="{21E47853-8242-40D0-9BAD-0DF660589169}" destId="{E829EEBA-DC79-41E5-848C-1D1D1EF38F0A}" srcOrd="1" destOrd="0" presId="urn:microsoft.com/office/officeart/2005/8/layout/vList3"/>
    <dgm:cxn modelId="{953195B1-643E-4067-97F4-F04D9670A1FC}" type="presParOf" srcId="{F7ACCA11-444D-4107-92D9-BFCD97C30500}" destId="{E4B0A31E-8DFF-4139-A366-5FC1C90C759D}" srcOrd="3" destOrd="0" presId="urn:microsoft.com/office/officeart/2005/8/layout/vList3"/>
    <dgm:cxn modelId="{5B008CB1-845E-4BD6-8F35-45AABAA69B71}" type="presParOf" srcId="{F7ACCA11-444D-4107-92D9-BFCD97C30500}" destId="{FC8EE5B0-E103-466C-A410-3B289EABE90A}" srcOrd="4" destOrd="0" presId="urn:microsoft.com/office/officeart/2005/8/layout/vList3"/>
    <dgm:cxn modelId="{5A01E00F-9184-4C17-8306-097AB8F1C4C2}" type="presParOf" srcId="{FC8EE5B0-E103-466C-A410-3B289EABE90A}" destId="{BBE45F89-0B1A-4944-9F72-A0513F3F4392}" srcOrd="0" destOrd="0" presId="urn:microsoft.com/office/officeart/2005/8/layout/vList3"/>
    <dgm:cxn modelId="{8D5022F2-910C-4CC5-93AC-A2A7804BC945}" type="presParOf" srcId="{FC8EE5B0-E103-466C-A410-3B289EABE90A}" destId="{0F85AC77-B88C-4F55-80CB-F06BCADA27CC}" srcOrd="1" destOrd="0" presId="urn:microsoft.com/office/officeart/2005/8/layout/vList3"/>
    <dgm:cxn modelId="{CEF6E36E-5C4F-4512-8BEE-40366CAF24C8}" type="presParOf" srcId="{F7ACCA11-444D-4107-92D9-BFCD97C30500}" destId="{7ABEC0BB-E94E-4E2F-8841-59B2265FD212}" srcOrd="5" destOrd="0" presId="urn:microsoft.com/office/officeart/2005/8/layout/vList3"/>
    <dgm:cxn modelId="{96F80F62-C6F6-48CE-B1D8-CF79B5E4C4A3}" type="presParOf" srcId="{F7ACCA11-444D-4107-92D9-BFCD97C30500}" destId="{AE28EC0D-E192-4874-A13F-C62CB90274AF}" srcOrd="6" destOrd="0" presId="urn:microsoft.com/office/officeart/2005/8/layout/vList3"/>
    <dgm:cxn modelId="{30316B0F-2B83-4336-AB0A-80DC4EB73CA7}" type="presParOf" srcId="{AE28EC0D-E192-4874-A13F-C62CB90274AF}" destId="{9959E6AC-D715-4556-B8D7-959BC8A20F3C}" srcOrd="0" destOrd="0" presId="urn:microsoft.com/office/officeart/2005/8/layout/vList3"/>
    <dgm:cxn modelId="{50F5AEC6-527A-4E1B-A7CC-D0DFB345C4E1}" type="presParOf" srcId="{AE28EC0D-E192-4874-A13F-C62CB90274AF}" destId="{9878A6C2-4A5E-4F4E-9761-E16CB6720FAB}" srcOrd="1" destOrd="0" presId="urn:microsoft.com/office/officeart/2005/8/layout/vList3"/>
    <dgm:cxn modelId="{6D542B93-00E7-4A91-994B-554103647301}" type="presParOf" srcId="{F7ACCA11-444D-4107-92D9-BFCD97C30500}" destId="{98943704-E14D-4EC2-8C8A-1C32FCCC3838}" srcOrd="7" destOrd="0" presId="urn:microsoft.com/office/officeart/2005/8/layout/vList3"/>
    <dgm:cxn modelId="{D4897A85-B0E1-4D8B-AFD5-7ED85E9AF4CB}" type="presParOf" srcId="{F7ACCA11-444D-4107-92D9-BFCD97C30500}" destId="{DCEA16BB-E4A1-41F9-8766-7682AF9D201D}" srcOrd="8" destOrd="0" presId="urn:microsoft.com/office/officeart/2005/8/layout/vList3"/>
    <dgm:cxn modelId="{3D52910A-F40C-4F58-B5C1-267D637DAF9F}" type="presParOf" srcId="{DCEA16BB-E4A1-41F9-8766-7682AF9D201D}" destId="{ED2A1766-94F5-43DD-89E2-83E0B5E383C3}" srcOrd="0" destOrd="0" presId="urn:microsoft.com/office/officeart/2005/8/layout/vList3"/>
    <dgm:cxn modelId="{9A455AA9-0999-47FD-9C39-6F4071FECCFD}" type="presParOf" srcId="{DCEA16BB-E4A1-41F9-8766-7682AF9D201D}" destId="{E0E5D7C2-DCBE-4182-ABD2-C6EE0EEF176B}" srcOrd="1" destOrd="0" presId="urn:microsoft.com/office/officeart/2005/8/layout/vList3"/>
    <dgm:cxn modelId="{BCA10B33-1BFD-3F47-B322-792CFCE866C5}" type="presParOf" srcId="{F7ACCA11-444D-4107-92D9-BFCD97C30500}" destId="{A8C44531-2E4A-6C4B-8C13-2BA1C5C05084}" srcOrd="9" destOrd="0" presId="urn:microsoft.com/office/officeart/2005/8/layout/vList3"/>
    <dgm:cxn modelId="{817CAD28-105D-A94C-B098-9BD19419FB4C}" type="presParOf" srcId="{F7ACCA11-444D-4107-92D9-BFCD97C30500}" destId="{4009548D-8F9F-C441-80EA-BF0EACC8E108}" srcOrd="10" destOrd="0" presId="urn:microsoft.com/office/officeart/2005/8/layout/vList3"/>
    <dgm:cxn modelId="{C64E0BDA-4AAD-B645-AE84-4E8654661BA9}" type="presParOf" srcId="{4009548D-8F9F-C441-80EA-BF0EACC8E108}" destId="{BEEB4E66-B2A2-4144-AC9E-543304DD7D9E}" srcOrd="0" destOrd="0" presId="urn:microsoft.com/office/officeart/2005/8/layout/vList3"/>
    <dgm:cxn modelId="{79E29326-7D60-CD40-A5D2-02A0D1669BB6}" type="presParOf" srcId="{4009548D-8F9F-C441-80EA-BF0EACC8E108}" destId="{B2BA4E0D-CFCE-524C-9F83-FDAB2B5A97B0}" srcOrd="1" destOrd="0" presId="urn:microsoft.com/office/officeart/2005/8/layout/vList3"/>
    <dgm:cxn modelId="{53EF4DFA-1EAB-43D4-ACA5-75DA57D3B728}" type="presParOf" srcId="{F7ACCA11-444D-4107-92D9-BFCD97C30500}" destId="{6F1F234E-3794-4CB5-B0EC-348CA60C32D5}" srcOrd="11" destOrd="0" presId="urn:microsoft.com/office/officeart/2005/8/layout/vList3"/>
    <dgm:cxn modelId="{809E3732-02D4-4587-BCEE-546D7F343F73}" type="presParOf" srcId="{F7ACCA11-444D-4107-92D9-BFCD97C30500}" destId="{35D62DA0-EFF8-4B95-A86A-4AED7B8AD654}" srcOrd="12" destOrd="0" presId="urn:microsoft.com/office/officeart/2005/8/layout/vList3"/>
    <dgm:cxn modelId="{6424A4BE-3D12-493D-BA8D-F8C4A0E4743F}" type="presParOf" srcId="{35D62DA0-EFF8-4B95-A86A-4AED7B8AD654}" destId="{E62329A4-ED79-4A83-BD21-234CFE3AA625}" srcOrd="0" destOrd="0" presId="urn:microsoft.com/office/officeart/2005/8/layout/vList3"/>
    <dgm:cxn modelId="{7D6A5FF6-6B42-4E3C-9D00-0566654D5E7B}" type="presParOf" srcId="{35D62DA0-EFF8-4B95-A86A-4AED7B8AD654}" destId="{8C4258E5-79A8-493E-B227-A7F4F37C85A6}" srcOrd="1" destOrd="0" presId="urn:microsoft.com/office/officeart/2005/8/layout/vList3"/>
    <dgm:cxn modelId="{E4B9B715-8E76-4EDB-B681-8768C37C7E7F}" type="presParOf" srcId="{F7ACCA11-444D-4107-92D9-BFCD97C30500}" destId="{A44AE3C2-E786-40C3-8251-8E0B8224477C}" srcOrd="13" destOrd="0" presId="urn:microsoft.com/office/officeart/2005/8/layout/vList3"/>
    <dgm:cxn modelId="{015578AC-0282-4CAF-B10B-FC9A8F9F0702}" type="presParOf" srcId="{F7ACCA11-444D-4107-92D9-BFCD97C30500}" destId="{1770C06A-7261-4BF6-B70F-A458AFF21A35}" srcOrd="14" destOrd="0" presId="urn:microsoft.com/office/officeart/2005/8/layout/vList3"/>
    <dgm:cxn modelId="{E8D05BB9-1610-4BFF-8B77-490A59BDA1D2}" type="presParOf" srcId="{1770C06A-7261-4BF6-B70F-A458AFF21A35}" destId="{91481AD2-BB0B-4C81-9740-35F6B448B775}" srcOrd="0" destOrd="0" presId="urn:microsoft.com/office/officeart/2005/8/layout/vList3"/>
    <dgm:cxn modelId="{782D30AF-9550-4A4B-9121-271692B58554}" type="presParOf" srcId="{1770C06A-7261-4BF6-B70F-A458AFF21A35}" destId="{1761C25C-5884-462E-BE97-3D7C83D126B5}" srcOrd="1" destOrd="0" presId="urn:microsoft.com/office/officeart/2005/8/layout/vList3"/>
    <dgm:cxn modelId="{4F76144D-58FA-40C1-80B7-5779DD33A635}" type="presParOf" srcId="{F7ACCA11-444D-4107-92D9-BFCD97C30500}" destId="{C0C82235-EAE0-4C4D-A69A-9898B2E14D49}" srcOrd="15" destOrd="0" presId="urn:microsoft.com/office/officeart/2005/8/layout/vList3"/>
    <dgm:cxn modelId="{EC62A182-0742-43A4-AC39-4EF60F6B0DEA}" type="presParOf" srcId="{F7ACCA11-444D-4107-92D9-BFCD97C30500}" destId="{C87A2C6F-BD70-40C9-A102-8B977CCF4031}" srcOrd="16" destOrd="0" presId="urn:microsoft.com/office/officeart/2005/8/layout/vList3"/>
    <dgm:cxn modelId="{49815972-AC9E-4D9A-BB1C-88E84017C80D}" type="presParOf" srcId="{C87A2C6F-BD70-40C9-A102-8B977CCF4031}" destId="{BB296AB2-CC2B-4D34-8C96-BE690028A8CF}" srcOrd="0" destOrd="0" presId="urn:microsoft.com/office/officeart/2005/8/layout/vList3"/>
    <dgm:cxn modelId="{CF16E263-E74E-4282-AE9B-F1F7D33C2507}" type="presParOf" srcId="{C87A2C6F-BD70-40C9-A102-8B977CCF4031}" destId="{D5A7FC5F-AEC6-42E0-9E0B-E0A5D7B66E2E}" srcOrd="1" destOrd="0" presId="urn:microsoft.com/office/officeart/2005/8/layout/vList3"/>
    <dgm:cxn modelId="{36F65F5C-ED9A-4B34-9F90-37373C4C2088}" type="presParOf" srcId="{F7ACCA11-444D-4107-92D9-BFCD97C30500}" destId="{3E6C5461-C37C-43A3-A65A-CA2A9D84E4D2}" srcOrd="17" destOrd="0" presId="urn:microsoft.com/office/officeart/2005/8/layout/vList3"/>
    <dgm:cxn modelId="{5189189E-4868-4459-AA30-63003B09281B}" type="presParOf" srcId="{F7ACCA11-444D-4107-92D9-BFCD97C30500}" destId="{AC0B97FC-CCD8-4D3A-A062-7C0638119C9F}" srcOrd="18" destOrd="0" presId="urn:microsoft.com/office/officeart/2005/8/layout/vList3"/>
    <dgm:cxn modelId="{D6E5367F-B303-4EEB-B7B1-6363B6FCEE44}" type="presParOf" srcId="{AC0B97FC-CCD8-4D3A-A062-7C0638119C9F}" destId="{125947F4-D39A-4ED3-9FB3-AC1653B21F94}" srcOrd="0" destOrd="0" presId="urn:microsoft.com/office/officeart/2005/8/layout/vList3"/>
    <dgm:cxn modelId="{5406AC62-D6C2-40C2-A615-94B218B3CCA4}" type="presParOf" srcId="{AC0B97FC-CCD8-4D3A-A062-7C0638119C9F}" destId="{26FB7ABF-A06D-4CD0-B87C-69B534386BF5}" srcOrd="1" destOrd="0" presId="urn:microsoft.com/office/officeart/2005/8/layout/vList3"/>
    <dgm:cxn modelId="{429B9129-6ACC-4571-86D4-F3340BC09E7A}" type="presParOf" srcId="{F7ACCA11-444D-4107-92D9-BFCD97C30500}" destId="{39D1623F-2026-4950-8758-A443F823DBE8}" srcOrd="19" destOrd="0" presId="urn:microsoft.com/office/officeart/2005/8/layout/vList3"/>
    <dgm:cxn modelId="{C2901972-4189-4382-96C2-61A2A9E736B5}" type="presParOf" srcId="{F7ACCA11-444D-4107-92D9-BFCD97C30500}" destId="{2B9E666C-49AF-408D-AFD3-02C84883C776}" srcOrd="20" destOrd="0" presId="urn:microsoft.com/office/officeart/2005/8/layout/vList3"/>
    <dgm:cxn modelId="{E6725A37-4592-4652-90FA-C0C2CB7CB396}" type="presParOf" srcId="{2B9E666C-49AF-408D-AFD3-02C84883C776}" destId="{1046D74A-A07A-47FC-B7CC-6AA7CEC09B15}" srcOrd="0" destOrd="0" presId="urn:microsoft.com/office/officeart/2005/8/layout/vList3"/>
    <dgm:cxn modelId="{BBC41D0D-44C7-4000-8641-B766C0181B90}" type="presParOf" srcId="{2B9E666C-49AF-408D-AFD3-02C84883C776}" destId="{8AA2AC9D-5E6C-4BF5-8902-37F17EDABBB6}" srcOrd="1" destOrd="0" presId="urn:microsoft.com/office/officeart/2005/8/layout/vList3"/>
    <dgm:cxn modelId="{4D0FE5B0-BEEA-43AE-9F55-09094D96E229}" type="presParOf" srcId="{F7ACCA11-444D-4107-92D9-BFCD97C30500}" destId="{89DAE67D-FC78-49C2-A1A8-BECB5F564F61}" srcOrd="21" destOrd="0" presId="urn:microsoft.com/office/officeart/2005/8/layout/vList3"/>
    <dgm:cxn modelId="{18BE6E2C-4A02-4EC9-B25D-2C04DC44840A}" type="presParOf" srcId="{F7ACCA11-444D-4107-92D9-BFCD97C30500}" destId="{8A5E202F-6033-4863-B464-8F9C7DA87E2D}" srcOrd="22" destOrd="0" presId="urn:microsoft.com/office/officeart/2005/8/layout/vList3"/>
    <dgm:cxn modelId="{2466493F-8981-4470-9E12-3858237F438F}" type="presParOf" srcId="{8A5E202F-6033-4863-B464-8F9C7DA87E2D}" destId="{936F640F-734F-451D-A709-177D9E62C04E}" srcOrd="0" destOrd="0" presId="urn:microsoft.com/office/officeart/2005/8/layout/vList3"/>
    <dgm:cxn modelId="{69DB487B-9658-4C74-BB06-BA113CD7A8CB}" type="presParOf" srcId="{8A5E202F-6033-4863-B464-8F9C7DA87E2D}" destId="{7DD93C7D-C8F4-4D50-BAEE-6C0ECF85046D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F629B9E-860E-4556-9443-BC2214F07255}" type="doc">
      <dgm:prSet loTypeId="urn:microsoft.com/office/officeart/2005/8/layout/vList3" loCatId="list" qsTypeId="urn:microsoft.com/office/officeart/2005/8/quickstyle/simple1" qsCatId="simple" csTypeId="urn:microsoft.com/office/officeart/2005/8/colors/accent1_2" csCatId="accent1" phldr="1"/>
      <dgm:spPr/>
    </dgm:pt>
    <dgm:pt modelId="{B8C8B854-827E-4E48-BAC0-2E7A49C6F528}">
      <dgm:prSet phldrT="[Texto]" custT="1"/>
      <dgm:spPr>
        <a:noFill/>
        <a:ln>
          <a:solidFill>
            <a:schemeClr val="bg2">
              <a:lumMod val="75000"/>
            </a:schemeClr>
          </a:solidFill>
        </a:ln>
      </dgm:spPr>
      <dgm:t>
        <a:bodyPr/>
        <a:lstStyle/>
        <a:p>
          <a:pPr>
            <a:buClr>
              <a:srgbClr val="000000"/>
            </a:buClr>
            <a:buFont typeface="+mj-lt"/>
            <a:buAutoNum type="arabicPeriod"/>
          </a:pPr>
          <a:r>
            <a:rPr lang="es-MX" sz="1200">
              <a:solidFill>
                <a:prstClr val="black"/>
              </a:solidFill>
              <a:latin typeface="Montserrat" panose="00000500000000000000" pitchFamily="2" charset="0"/>
              <a:cs typeface="Arial MT"/>
            </a:rPr>
            <a:t>Financiación y cofinanciación de redes internas de gas combustible</a:t>
          </a:r>
          <a:endParaRPr lang="es-CO" sz="1200"/>
        </a:p>
      </dgm:t>
    </dgm:pt>
    <dgm:pt modelId="{6753C997-7728-457F-AFB6-EF90D5F612F6}" type="parTrans" cxnId="{6FA3948D-7637-4B3D-81E4-8C38D8C30E6B}">
      <dgm:prSet/>
      <dgm:spPr/>
      <dgm:t>
        <a:bodyPr/>
        <a:lstStyle/>
        <a:p>
          <a:endParaRPr lang="es-CO"/>
        </a:p>
      </dgm:t>
    </dgm:pt>
    <dgm:pt modelId="{8BD51B51-B580-4F13-8E8A-B24C83D60B7F}" type="sibTrans" cxnId="{6FA3948D-7637-4B3D-81E4-8C38D8C30E6B}">
      <dgm:prSet/>
      <dgm:spPr/>
      <dgm:t>
        <a:bodyPr/>
        <a:lstStyle/>
        <a:p>
          <a:endParaRPr lang="es-CO"/>
        </a:p>
      </dgm:t>
    </dgm:pt>
    <dgm:pt modelId="{D608C838-BCC2-4EF1-B85A-3EACF20E4260}">
      <dgm:prSet phldrT="[Texto]" custT="1"/>
      <dgm:spPr>
        <a:noFill/>
        <a:ln w="12700" cap="flat" cmpd="sng" algn="ctr">
          <a:solidFill>
            <a:srgbClr val="E7E6E6">
              <a:lumMod val="75000"/>
            </a:srgbClr>
          </a:solidFill>
          <a:prstDash val="solid"/>
          <a:miter lim="800000"/>
        </a:ln>
        <a:effectLst/>
      </dgm:spPr>
      <dgm:t>
        <a:bodyPr/>
        <a:lstStyle/>
        <a:p>
          <a:pPr marL="0" lvl="0" indent="0" algn="ctr" defTabSz="2533650">
            <a:lnSpc>
              <a:spcPct val="90000"/>
            </a:lnSpc>
            <a:spcBef>
              <a:spcPct val="0"/>
            </a:spcBef>
            <a:spcAft>
              <a:spcPct val="35000"/>
            </a:spcAft>
            <a:buClr>
              <a:srgbClr val="000000"/>
            </a:buClr>
            <a:buFont typeface="+mj-lt"/>
            <a:buAutoNum type="arabicPeriod"/>
          </a:pPr>
          <a:r>
            <a:rPr lang="es-MX" sz="1200" kern="1200">
              <a:solidFill>
                <a:prstClr val="black"/>
              </a:solidFill>
              <a:latin typeface="Montserrat" panose="00000500000000000000" pitchFamily="2" charset="0"/>
              <a:cs typeface="Arial MT"/>
            </a:rPr>
            <a:t>Proyectos de asociaciones público-privadas para el desarrollo sostenible del país</a:t>
          </a:r>
          <a:endParaRPr lang="es-CO" sz="1200" kern="1200">
            <a:solidFill>
              <a:prstClr val="white"/>
            </a:solidFill>
            <a:latin typeface="Calibri" panose="020F0502020204030204"/>
            <a:ea typeface="+mn-ea"/>
            <a:cs typeface="+mn-cs"/>
          </a:endParaRPr>
        </a:p>
      </dgm:t>
    </dgm:pt>
    <dgm:pt modelId="{E5A611CA-334B-4477-BCA7-305ED112AC9F}" type="parTrans" cxnId="{7BD37A5D-3D27-44AB-B8F9-4C10C26C33F3}">
      <dgm:prSet/>
      <dgm:spPr/>
      <dgm:t>
        <a:bodyPr/>
        <a:lstStyle/>
        <a:p>
          <a:endParaRPr lang="es-CO"/>
        </a:p>
      </dgm:t>
    </dgm:pt>
    <dgm:pt modelId="{0543B578-089D-4839-AA2E-8F1AE21B7A27}" type="sibTrans" cxnId="{7BD37A5D-3D27-44AB-B8F9-4C10C26C33F3}">
      <dgm:prSet/>
      <dgm:spPr/>
      <dgm:t>
        <a:bodyPr/>
        <a:lstStyle/>
        <a:p>
          <a:endParaRPr lang="es-CO"/>
        </a:p>
      </dgm:t>
    </dgm:pt>
    <dgm:pt modelId="{B7BE5077-E4EA-4232-8025-B22168041715}">
      <dgm:prSet phldrT="[Texto]" custT="1"/>
      <dgm:spPr>
        <a:noFill/>
        <a:ln w="12700" cap="flat" cmpd="sng" algn="ctr">
          <a:solidFill>
            <a:srgbClr val="E7E6E6">
              <a:lumMod val="75000"/>
            </a:srgbClr>
          </a:solidFill>
          <a:prstDash val="solid"/>
          <a:miter lim="800000"/>
        </a:ln>
        <a:effectLst/>
      </dgm:spPr>
      <dgm:t>
        <a:bodyPr/>
        <a:lstStyle/>
        <a:p>
          <a:pPr marL="0" lvl="0" indent="0" algn="ctr" defTabSz="2533650">
            <a:lnSpc>
              <a:spcPct val="90000"/>
            </a:lnSpc>
            <a:spcBef>
              <a:spcPct val="0"/>
            </a:spcBef>
            <a:spcAft>
              <a:spcPct val="35000"/>
            </a:spcAft>
            <a:buClr>
              <a:srgbClr val="000000"/>
            </a:buClr>
            <a:buFont typeface="+mj-lt"/>
            <a:buAutoNum type="arabicPeriod"/>
          </a:pPr>
          <a:r>
            <a:rPr lang="es-MX" sz="1200" kern="1200">
              <a:solidFill>
                <a:prstClr val="black"/>
              </a:solidFill>
              <a:latin typeface="Montserrat" panose="00000500000000000000" pitchFamily="2" charset="0"/>
              <a:cs typeface="Arial MT"/>
            </a:rPr>
            <a:t>Concurrencia en la financiación de proyectos de infraestructura de transporte</a:t>
          </a:r>
          <a:endParaRPr lang="es-CO" sz="1200" kern="1200">
            <a:solidFill>
              <a:prstClr val="white"/>
            </a:solidFill>
            <a:latin typeface="Calibri" panose="020F0502020204030204"/>
            <a:ea typeface="+mn-ea"/>
            <a:cs typeface="+mn-cs"/>
          </a:endParaRPr>
        </a:p>
      </dgm:t>
    </dgm:pt>
    <dgm:pt modelId="{21B28486-AA6A-4447-9D15-D0B6511406DC}" type="parTrans" cxnId="{44224251-CF0A-4709-ABA4-DD8638CDFEC9}">
      <dgm:prSet/>
      <dgm:spPr/>
      <dgm:t>
        <a:bodyPr/>
        <a:lstStyle/>
        <a:p>
          <a:endParaRPr lang="es-CO"/>
        </a:p>
      </dgm:t>
    </dgm:pt>
    <dgm:pt modelId="{641C28D5-70B0-4B06-9E53-5A8658022174}" type="sibTrans" cxnId="{44224251-CF0A-4709-ABA4-DD8638CDFEC9}">
      <dgm:prSet/>
      <dgm:spPr/>
      <dgm:t>
        <a:bodyPr/>
        <a:lstStyle/>
        <a:p>
          <a:endParaRPr lang="es-CO"/>
        </a:p>
      </dgm:t>
    </dgm:pt>
    <dgm:pt modelId="{343DBC66-EEE9-4634-8EB7-B4FF33051741}">
      <dgm:prSet custT="1"/>
      <dgm:spPr>
        <a:noFill/>
        <a:ln w="12700" cap="flat" cmpd="sng" algn="ctr">
          <a:solidFill>
            <a:srgbClr val="E7E6E6">
              <a:lumMod val="75000"/>
            </a:srgbClr>
          </a:solidFill>
          <a:prstDash val="solid"/>
          <a:miter lim="800000"/>
        </a:ln>
        <a:effectLst/>
      </dgm:spPr>
      <dgm:t>
        <a:bodyPr/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FontTx/>
            <a:buAutoNum type="arabicPeriod"/>
          </a:pPr>
          <a:r>
            <a:rPr lang="es-ES" sz="1200" kern="1200" dirty="0">
              <a:solidFill>
                <a:prstClr val="black"/>
              </a:solidFill>
              <a:latin typeface="Montserrat" panose="00000500000000000000" pitchFamily="2" charset="0"/>
              <a:cs typeface="Arial MT"/>
            </a:rPr>
            <a:t>Implementación Programa de sustitución de leña, carbón y residuos por energéticos de transición</a:t>
          </a:r>
          <a:endParaRPr lang="es-CO" sz="1200" kern="1200" spc="-5" dirty="0">
            <a:solidFill>
              <a:prstClr val="black"/>
            </a:solidFill>
            <a:uFill>
              <a:solidFill>
                <a:srgbClr val="0462C1"/>
              </a:solidFill>
            </a:uFill>
            <a:latin typeface="Montserrat" panose="00000500000000000000" pitchFamily="2" charset="0"/>
            <a:ea typeface="+mn-ea"/>
            <a:cs typeface="Arial MT"/>
          </a:endParaRPr>
        </a:p>
      </dgm:t>
    </dgm:pt>
    <dgm:pt modelId="{38BD59FF-F6C7-48EF-A4E7-C4EF8C91019E}" type="parTrans" cxnId="{E7B36379-1F29-4DB3-ACE6-C50348EC8BF6}">
      <dgm:prSet/>
      <dgm:spPr/>
      <dgm:t>
        <a:bodyPr/>
        <a:lstStyle/>
        <a:p>
          <a:endParaRPr lang="es-CO"/>
        </a:p>
      </dgm:t>
    </dgm:pt>
    <dgm:pt modelId="{27AB0BE0-6709-4CA8-8702-745497E30163}" type="sibTrans" cxnId="{E7B36379-1F29-4DB3-ACE6-C50348EC8BF6}">
      <dgm:prSet/>
      <dgm:spPr/>
      <dgm:t>
        <a:bodyPr/>
        <a:lstStyle/>
        <a:p>
          <a:endParaRPr lang="es-CO"/>
        </a:p>
      </dgm:t>
    </dgm:pt>
    <dgm:pt modelId="{6A3F4B41-48D8-4553-BCB9-7EE7D23E7A1D}">
      <dgm:prSet custT="1"/>
      <dgm:spPr>
        <a:noFill/>
        <a:ln w="12700" cap="flat" cmpd="sng" algn="ctr">
          <a:solidFill>
            <a:srgbClr val="E7E6E6">
              <a:lumMod val="75000"/>
            </a:srgbClr>
          </a:solidFill>
          <a:prstDash val="solid"/>
          <a:miter lim="800000"/>
        </a:ln>
        <a:effectLst/>
      </dgm:spPr>
      <dgm:t>
        <a:bodyPr/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FontTx/>
            <a:buAutoNum type="arabicPeriod"/>
          </a:pPr>
          <a:r>
            <a:rPr lang="es-ES" sz="1200" kern="1200" dirty="0">
              <a:solidFill>
                <a:prstClr val="black"/>
              </a:solidFill>
              <a:latin typeface="Montserrat" panose="00000500000000000000" pitchFamily="2" charset="0"/>
              <a:cs typeface="Arial MT"/>
            </a:rPr>
            <a:t>Pagos por servicios ambientales para la paz</a:t>
          </a:r>
          <a:endParaRPr lang="es-CO" sz="1200" kern="1200" spc="-5" dirty="0">
            <a:solidFill>
              <a:prstClr val="black"/>
            </a:solidFill>
            <a:uFill>
              <a:solidFill>
                <a:srgbClr val="0462C1"/>
              </a:solidFill>
            </a:uFill>
            <a:latin typeface="Montserrat" panose="00000500000000000000" pitchFamily="2" charset="0"/>
            <a:ea typeface="+mn-ea"/>
            <a:cs typeface="Arial MT"/>
          </a:endParaRPr>
        </a:p>
      </dgm:t>
    </dgm:pt>
    <dgm:pt modelId="{82AB3E3C-F6CB-4630-AA0D-36006CDF7A8C}" type="parTrans" cxnId="{3FCC44BC-6C4A-476C-8D1B-C1D4A402C3E4}">
      <dgm:prSet/>
      <dgm:spPr/>
      <dgm:t>
        <a:bodyPr/>
        <a:lstStyle/>
        <a:p>
          <a:endParaRPr lang="es-CO"/>
        </a:p>
      </dgm:t>
    </dgm:pt>
    <dgm:pt modelId="{5F9728E9-F1AC-451C-BFF3-EF786B791588}" type="sibTrans" cxnId="{3FCC44BC-6C4A-476C-8D1B-C1D4A402C3E4}">
      <dgm:prSet/>
      <dgm:spPr/>
      <dgm:t>
        <a:bodyPr/>
        <a:lstStyle/>
        <a:p>
          <a:endParaRPr lang="es-CO"/>
        </a:p>
      </dgm:t>
    </dgm:pt>
    <dgm:pt modelId="{655B1A88-113A-0748-A475-3B5BCBB532FA}">
      <dgm:prSet custT="1"/>
      <dgm:spPr>
        <a:noFill/>
        <a:ln w="12700" cap="flat" cmpd="sng" algn="ctr">
          <a:solidFill>
            <a:srgbClr val="E7E6E6">
              <a:lumMod val="75000"/>
            </a:srgbClr>
          </a:solidFill>
          <a:prstDash val="solid"/>
          <a:miter lim="800000"/>
        </a:ln>
        <a:effectLst/>
      </dgm:spPr>
      <dgm:t>
        <a:bodyPr/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FontTx/>
            <a:buAutoNum type="arabicPeriod"/>
          </a:pPr>
          <a:r>
            <a:rPr lang="es-ES" sz="1200" kern="1200" dirty="0">
              <a:solidFill>
                <a:prstClr val="black"/>
              </a:solidFill>
              <a:latin typeface="Montserrat" panose="00000500000000000000" pitchFamily="2" charset="0"/>
              <a:cs typeface="Arial MT"/>
            </a:rPr>
            <a:t>Implementación Programa Basura Cero</a:t>
          </a:r>
          <a:endParaRPr lang="es-CO" sz="1200" kern="1200" spc="-5" dirty="0">
            <a:solidFill>
              <a:prstClr val="black"/>
            </a:solidFill>
            <a:uFill>
              <a:solidFill>
                <a:srgbClr val="0462C1"/>
              </a:solidFill>
            </a:uFill>
            <a:latin typeface="Montserrat" panose="00000500000000000000" pitchFamily="2" charset="0"/>
            <a:ea typeface="+mn-ea"/>
            <a:cs typeface="Arial MT"/>
          </a:endParaRPr>
        </a:p>
      </dgm:t>
    </dgm:pt>
    <dgm:pt modelId="{42CE650C-C483-D24D-965E-1C884D7545B6}" type="parTrans" cxnId="{DD1FB9FA-DFAC-E74D-9BFE-02E16DEC7558}">
      <dgm:prSet/>
      <dgm:spPr/>
      <dgm:t>
        <a:bodyPr/>
        <a:lstStyle/>
        <a:p>
          <a:endParaRPr lang="es-MX"/>
        </a:p>
      </dgm:t>
    </dgm:pt>
    <dgm:pt modelId="{323F6BF6-6C7F-B745-839A-68BA39A8B2C6}" type="sibTrans" cxnId="{DD1FB9FA-DFAC-E74D-9BFE-02E16DEC7558}">
      <dgm:prSet/>
      <dgm:spPr/>
      <dgm:t>
        <a:bodyPr/>
        <a:lstStyle/>
        <a:p>
          <a:endParaRPr lang="es-MX"/>
        </a:p>
      </dgm:t>
    </dgm:pt>
    <dgm:pt modelId="{F6A689FB-35F7-FB41-9257-D2809DFCADF5}">
      <dgm:prSet custT="1"/>
      <dgm:spPr>
        <a:noFill/>
        <a:ln w="12700" cap="flat" cmpd="sng" algn="ctr">
          <a:solidFill>
            <a:srgbClr val="E7E6E6">
              <a:lumMod val="75000"/>
            </a:srgbClr>
          </a:solidFill>
          <a:prstDash val="solid"/>
          <a:miter lim="800000"/>
        </a:ln>
        <a:effectLst/>
      </dgm:spPr>
      <dgm:t>
        <a:bodyPr/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FontTx/>
            <a:buAutoNum type="arabicPeriod"/>
          </a:pPr>
          <a:r>
            <a:rPr lang="es-ES" sz="1200" kern="1200" dirty="0">
              <a:solidFill>
                <a:prstClr val="black"/>
              </a:solidFill>
              <a:latin typeface="Montserrat" panose="00000500000000000000" pitchFamily="2" charset="0"/>
              <a:cs typeface="Arial MT"/>
            </a:rPr>
            <a:t>Transferencias eléctricas para fuentes no convencionales de mayor generación. (Ley 142 de 1994)</a:t>
          </a:r>
          <a:endParaRPr lang="es-CO" sz="1200" kern="1200" spc="-5" dirty="0">
            <a:solidFill>
              <a:prstClr val="black"/>
            </a:solidFill>
            <a:uFill>
              <a:solidFill>
                <a:srgbClr val="0462C1"/>
              </a:solidFill>
            </a:uFill>
            <a:latin typeface="Montserrat" panose="00000500000000000000" pitchFamily="2" charset="0"/>
            <a:ea typeface="+mn-ea"/>
            <a:cs typeface="Arial MT"/>
          </a:endParaRPr>
        </a:p>
      </dgm:t>
    </dgm:pt>
    <dgm:pt modelId="{C078D723-A4F3-4747-9395-E9CDF94D6C44}" type="parTrans" cxnId="{E69402D2-7E16-5C4E-9C16-27F8EA0B0082}">
      <dgm:prSet/>
      <dgm:spPr/>
      <dgm:t>
        <a:bodyPr/>
        <a:lstStyle/>
        <a:p>
          <a:endParaRPr lang="es-MX"/>
        </a:p>
      </dgm:t>
    </dgm:pt>
    <dgm:pt modelId="{4794E9E6-D72B-1943-97AB-AC020EE3C80B}" type="sibTrans" cxnId="{E69402D2-7E16-5C4E-9C16-27F8EA0B0082}">
      <dgm:prSet/>
      <dgm:spPr/>
      <dgm:t>
        <a:bodyPr/>
        <a:lstStyle/>
        <a:p>
          <a:endParaRPr lang="es-MX"/>
        </a:p>
      </dgm:t>
    </dgm:pt>
    <dgm:pt modelId="{B0EC9F04-7F79-B449-BBBC-2983008D3FFC}">
      <dgm:prSet custT="1"/>
      <dgm:spPr>
        <a:noFill/>
        <a:ln w="12700" cap="flat" cmpd="sng" algn="ctr">
          <a:solidFill>
            <a:srgbClr val="E7E6E6">
              <a:lumMod val="75000"/>
            </a:srgbClr>
          </a:solidFill>
          <a:prstDash val="solid"/>
          <a:miter lim="800000"/>
        </a:ln>
        <a:effectLst/>
      </dgm:spPr>
      <dgm:t>
        <a:bodyPr/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FontTx/>
            <a:buAutoNum type="arabicPeriod"/>
          </a:pPr>
          <a:r>
            <a:rPr lang="es-MX" sz="1200" kern="1200">
              <a:solidFill>
                <a:prstClr val="black"/>
              </a:solidFill>
              <a:latin typeface="Montserrat" panose="00000500000000000000" pitchFamily="2" charset="0"/>
              <a:cs typeface="Arial MT"/>
            </a:rPr>
            <a:t>Fondo para la promoción de ascenso tecnológico</a:t>
          </a:r>
          <a:endParaRPr lang="es-CO" sz="1200" kern="1200" spc="-5" dirty="0">
            <a:solidFill>
              <a:prstClr val="black"/>
            </a:solidFill>
            <a:uFill>
              <a:solidFill>
                <a:srgbClr val="0462C1"/>
              </a:solidFill>
            </a:uFill>
            <a:latin typeface="Montserrat" panose="00000500000000000000" pitchFamily="2" charset="0"/>
            <a:ea typeface="+mn-ea"/>
            <a:cs typeface="Arial MT"/>
          </a:endParaRPr>
        </a:p>
      </dgm:t>
    </dgm:pt>
    <dgm:pt modelId="{308EC655-0FC9-E841-A55C-7798D8B7CBC7}" type="parTrans" cxnId="{882DF036-325D-6A44-9BBA-709A643A2DFF}">
      <dgm:prSet/>
      <dgm:spPr/>
      <dgm:t>
        <a:bodyPr/>
        <a:lstStyle/>
        <a:p>
          <a:endParaRPr lang="es-MX"/>
        </a:p>
      </dgm:t>
    </dgm:pt>
    <dgm:pt modelId="{444A7827-294F-8441-A91D-4D82F3651F6F}" type="sibTrans" cxnId="{882DF036-325D-6A44-9BBA-709A643A2DFF}">
      <dgm:prSet/>
      <dgm:spPr/>
      <dgm:t>
        <a:bodyPr/>
        <a:lstStyle/>
        <a:p>
          <a:endParaRPr lang="es-MX"/>
        </a:p>
      </dgm:t>
    </dgm:pt>
    <dgm:pt modelId="{F7ACCA11-444D-4107-92D9-BFCD97C30500}" type="pres">
      <dgm:prSet presAssocID="{DF629B9E-860E-4556-9443-BC2214F07255}" presName="linearFlow" presStyleCnt="0">
        <dgm:presLayoutVars>
          <dgm:dir/>
          <dgm:resizeHandles val="exact"/>
        </dgm:presLayoutVars>
      </dgm:prSet>
      <dgm:spPr/>
    </dgm:pt>
    <dgm:pt modelId="{5FDC5135-B956-42F9-A678-3BE4E4491D46}" type="pres">
      <dgm:prSet presAssocID="{6A3F4B41-48D8-4553-BCB9-7EE7D23E7A1D}" presName="composite" presStyleCnt="0"/>
      <dgm:spPr/>
    </dgm:pt>
    <dgm:pt modelId="{D62B14AE-BEE2-47B9-A2FC-29A404B29180}" type="pres">
      <dgm:prSet presAssocID="{6A3F4B41-48D8-4553-BCB9-7EE7D23E7A1D}" presName="imgShp" presStyleLbl="fgImgPlace1" presStyleIdx="0" presStyleCnt="8" custLinFactNeighborX="-53895" custLinFactNeighborY="-241"/>
      <dgm:spPr>
        <a:blipFill rotWithShape="1"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>
          <a:solidFill>
            <a:schemeClr val="accent1">
              <a:lumMod val="20000"/>
              <a:lumOff val="80000"/>
            </a:schemeClr>
          </a:solidFill>
        </a:ln>
      </dgm:spPr>
    </dgm:pt>
    <dgm:pt modelId="{534741A2-EEAA-4CE2-AF9F-6FE0A5589445}" type="pres">
      <dgm:prSet presAssocID="{6A3F4B41-48D8-4553-BCB9-7EE7D23E7A1D}" presName="txShp" presStyleLbl="node1" presStyleIdx="0" presStyleCnt="8">
        <dgm:presLayoutVars>
          <dgm:bulletEnabled val="1"/>
        </dgm:presLayoutVars>
      </dgm:prSet>
      <dgm:spPr>
        <a:xfrm rot="10800000">
          <a:off x="1614597" y="1857"/>
          <a:ext cx="5691774" cy="723821"/>
        </a:xfrm>
        <a:prstGeom prst="homePlate">
          <a:avLst/>
        </a:prstGeom>
      </dgm:spPr>
    </dgm:pt>
    <dgm:pt modelId="{968A0B9A-F7EB-435D-ABE1-EEE2AF68D58C}" type="pres">
      <dgm:prSet presAssocID="{5F9728E9-F1AC-451C-BFF3-EF786B791588}" presName="spacing" presStyleCnt="0"/>
      <dgm:spPr/>
    </dgm:pt>
    <dgm:pt modelId="{EFBC5EC6-34DA-2242-A2BC-EC8A2B249436}" type="pres">
      <dgm:prSet presAssocID="{F6A689FB-35F7-FB41-9257-D2809DFCADF5}" presName="composite" presStyleCnt="0"/>
      <dgm:spPr/>
    </dgm:pt>
    <dgm:pt modelId="{6E087A12-7262-4C42-9577-440B1D4EBF0D}" type="pres">
      <dgm:prSet presAssocID="{F6A689FB-35F7-FB41-9257-D2809DFCADF5}" presName="imgShp" presStyleLbl="fgImgPlace1" presStyleIdx="1" presStyleCnt="8" custLinFactNeighborX="-50040"/>
      <dgm:spPr>
        <a:blipFill rotWithShape="1"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</dgm:spPr>
    </dgm:pt>
    <dgm:pt modelId="{97BA6EB3-1993-B848-8B25-2049A94AAAD2}" type="pres">
      <dgm:prSet presAssocID="{F6A689FB-35F7-FB41-9257-D2809DFCADF5}" presName="txShp" presStyleLbl="node1" presStyleIdx="1" presStyleCnt="8">
        <dgm:presLayoutVars>
          <dgm:bulletEnabled val="1"/>
        </dgm:presLayoutVars>
      </dgm:prSet>
      <dgm:spPr/>
    </dgm:pt>
    <dgm:pt modelId="{DB1E4905-6E42-554A-928D-BA2C1BE8629D}" type="pres">
      <dgm:prSet presAssocID="{4794E9E6-D72B-1943-97AB-AC020EE3C80B}" presName="spacing" presStyleCnt="0"/>
      <dgm:spPr/>
    </dgm:pt>
    <dgm:pt modelId="{83314C5A-94B9-A547-8BD2-CBAEFDB5F337}" type="pres">
      <dgm:prSet presAssocID="{B0EC9F04-7F79-B449-BBBC-2983008D3FFC}" presName="composite" presStyleCnt="0"/>
      <dgm:spPr/>
    </dgm:pt>
    <dgm:pt modelId="{02FA02CF-E432-0845-8C5D-892DE1CAAFF6}" type="pres">
      <dgm:prSet presAssocID="{B0EC9F04-7F79-B449-BBBC-2983008D3FFC}" presName="imgShp" presStyleLbl="fgImgPlace1" presStyleIdx="2" presStyleCnt="8" custLinFactNeighborX="-52820"/>
      <dgm:spPr>
        <a:blipFill rotWithShape="1"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a:blipFill>
      </dgm:spPr>
    </dgm:pt>
    <dgm:pt modelId="{CC09924D-E6F5-EC41-B8C4-FB997BB8D85A}" type="pres">
      <dgm:prSet presAssocID="{B0EC9F04-7F79-B449-BBBC-2983008D3FFC}" presName="txShp" presStyleLbl="node1" presStyleIdx="2" presStyleCnt="8">
        <dgm:presLayoutVars>
          <dgm:bulletEnabled val="1"/>
        </dgm:presLayoutVars>
      </dgm:prSet>
      <dgm:spPr/>
    </dgm:pt>
    <dgm:pt modelId="{895AE901-CC4C-4747-901C-90CB6AC72F7E}" type="pres">
      <dgm:prSet presAssocID="{444A7827-294F-8441-A91D-4D82F3651F6F}" presName="spacing" presStyleCnt="0"/>
      <dgm:spPr/>
    </dgm:pt>
    <dgm:pt modelId="{02A669C1-8FDB-F448-9815-B4CBF50B7FFC}" type="pres">
      <dgm:prSet presAssocID="{655B1A88-113A-0748-A475-3B5BCBB532FA}" presName="composite" presStyleCnt="0"/>
      <dgm:spPr/>
    </dgm:pt>
    <dgm:pt modelId="{0F3572A5-0557-EA44-8C44-77F24FA488E7}" type="pres">
      <dgm:prSet presAssocID="{655B1A88-113A-0748-A475-3B5BCBB532FA}" presName="imgShp" presStyleLbl="fgImgPlace1" presStyleIdx="3" presStyleCnt="8" custLinFactNeighborX="-50040"/>
      <dgm:spPr>
        <a:blipFill rotWithShape="1"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a:blipFill>
      </dgm:spPr>
    </dgm:pt>
    <dgm:pt modelId="{20C7D8EB-BC9E-234E-8B30-FA413A3DF7A2}" type="pres">
      <dgm:prSet presAssocID="{655B1A88-113A-0748-A475-3B5BCBB532FA}" presName="txShp" presStyleLbl="node1" presStyleIdx="3" presStyleCnt="8">
        <dgm:presLayoutVars>
          <dgm:bulletEnabled val="1"/>
        </dgm:presLayoutVars>
      </dgm:prSet>
      <dgm:spPr/>
    </dgm:pt>
    <dgm:pt modelId="{7E648464-44C2-D34D-B02F-CEAF939BDED4}" type="pres">
      <dgm:prSet presAssocID="{323F6BF6-6C7F-B745-839A-68BA39A8B2C6}" presName="spacing" presStyleCnt="0"/>
      <dgm:spPr/>
    </dgm:pt>
    <dgm:pt modelId="{21E47853-8242-40D0-9BAD-0DF660589169}" type="pres">
      <dgm:prSet presAssocID="{343DBC66-EEE9-4634-8EB7-B4FF33051741}" presName="composite" presStyleCnt="0"/>
      <dgm:spPr/>
    </dgm:pt>
    <dgm:pt modelId="{273B8DC2-B412-4141-911C-042541BEA30C}" type="pres">
      <dgm:prSet presAssocID="{343DBC66-EEE9-4634-8EB7-B4FF33051741}" presName="imgShp" presStyleLbl="fgImgPlace1" presStyleIdx="4" presStyleCnt="8" custLinFactNeighborX="-51522"/>
      <dgm:spPr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Fire"/>
        </a:ext>
      </dgm:extLst>
    </dgm:pt>
    <dgm:pt modelId="{E829EEBA-DC79-41E5-848C-1D1D1EF38F0A}" type="pres">
      <dgm:prSet presAssocID="{343DBC66-EEE9-4634-8EB7-B4FF33051741}" presName="txShp" presStyleLbl="node1" presStyleIdx="4" presStyleCnt="8">
        <dgm:presLayoutVars>
          <dgm:bulletEnabled val="1"/>
        </dgm:presLayoutVars>
      </dgm:prSet>
      <dgm:spPr>
        <a:xfrm rot="10800000">
          <a:off x="1614597" y="941744"/>
          <a:ext cx="5691774" cy="723821"/>
        </a:xfrm>
        <a:prstGeom prst="homePlate">
          <a:avLst/>
        </a:prstGeom>
      </dgm:spPr>
    </dgm:pt>
    <dgm:pt modelId="{E4B0A31E-8DFF-4139-A366-5FC1C90C759D}" type="pres">
      <dgm:prSet presAssocID="{27AB0BE0-6709-4CA8-8702-745497E30163}" presName="spacing" presStyleCnt="0"/>
      <dgm:spPr/>
    </dgm:pt>
    <dgm:pt modelId="{FC8EE5B0-E103-466C-A410-3B289EABE90A}" type="pres">
      <dgm:prSet presAssocID="{B8C8B854-827E-4E48-BAC0-2E7A49C6F528}" presName="composite" presStyleCnt="0"/>
      <dgm:spPr/>
    </dgm:pt>
    <dgm:pt modelId="{BBE45F89-0B1A-4944-9F72-A0513F3F4392}" type="pres">
      <dgm:prSet presAssocID="{B8C8B854-827E-4E48-BAC0-2E7A49C6F528}" presName="imgShp" presStyleLbl="fgImgPlace1" presStyleIdx="5" presStyleCnt="8" custLinFactNeighborX="-51639" custLinFactNeighborY="-3313"/>
      <dgm:spPr>
        <a:blipFill>
          <a:blip xmlns:r="http://schemas.openxmlformats.org/officeDocument/2006/relationships"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Dinero con relleno sólido"/>
        </a:ext>
      </dgm:extLst>
    </dgm:pt>
    <dgm:pt modelId="{0F85AC77-B88C-4F55-80CB-F06BCADA27CC}" type="pres">
      <dgm:prSet presAssocID="{B8C8B854-827E-4E48-BAC0-2E7A49C6F528}" presName="txShp" presStyleLbl="node1" presStyleIdx="5" presStyleCnt="8">
        <dgm:presLayoutVars>
          <dgm:bulletEnabled val="1"/>
        </dgm:presLayoutVars>
      </dgm:prSet>
      <dgm:spPr/>
    </dgm:pt>
    <dgm:pt modelId="{7ABEC0BB-E94E-4E2F-8841-59B2265FD212}" type="pres">
      <dgm:prSet presAssocID="{8BD51B51-B580-4F13-8E8A-B24C83D60B7F}" presName="spacing" presStyleCnt="0"/>
      <dgm:spPr/>
    </dgm:pt>
    <dgm:pt modelId="{AE28EC0D-E192-4874-A13F-C62CB90274AF}" type="pres">
      <dgm:prSet presAssocID="{D608C838-BCC2-4EF1-B85A-3EACF20E4260}" presName="composite" presStyleCnt="0"/>
      <dgm:spPr/>
    </dgm:pt>
    <dgm:pt modelId="{9959E6AC-D715-4556-B8D7-959BC8A20F3C}" type="pres">
      <dgm:prSet presAssocID="{D608C838-BCC2-4EF1-B85A-3EACF20E4260}" presName="imgShp" presStyleLbl="fgImgPlace1" presStyleIdx="6" presStyleCnt="8" custLinFactNeighborX="-50286" custLinFactNeighborY="-2453"/>
      <dgm:spPr>
        <a:blipFill>
          <a:blip xmlns:r="http://schemas.openxmlformats.org/officeDocument/2006/relationships"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Connections"/>
        </a:ext>
      </dgm:extLst>
    </dgm:pt>
    <dgm:pt modelId="{9878A6C2-4A5E-4F4E-9761-E16CB6720FAB}" type="pres">
      <dgm:prSet presAssocID="{D608C838-BCC2-4EF1-B85A-3EACF20E4260}" presName="txShp" presStyleLbl="node1" presStyleIdx="6" presStyleCnt="8">
        <dgm:presLayoutVars>
          <dgm:bulletEnabled val="1"/>
        </dgm:presLayoutVars>
      </dgm:prSet>
      <dgm:spPr>
        <a:xfrm rot="10800000">
          <a:off x="1562509" y="1620004"/>
          <a:ext cx="4965626" cy="1247076"/>
        </a:xfrm>
        <a:prstGeom prst="homePlate">
          <a:avLst/>
        </a:prstGeom>
      </dgm:spPr>
    </dgm:pt>
    <dgm:pt modelId="{98943704-E14D-4EC2-8C8A-1C32FCCC3838}" type="pres">
      <dgm:prSet presAssocID="{0543B578-089D-4839-AA2E-8F1AE21B7A27}" presName="spacing" presStyleCnt="0"/>
      <dgm:spPr/>
    </dgm:pt>
    <dgm:pt modelId="{DCEA16BB-E4A1-41F9-8766-7682AF9D201D}" type="pres">
      <dgm:prSet presAssocID="{B7BE5077-E4EA-4232-8025-B22168041715}" presName="composite" presStyleCnt="0"/>
      <dgm:spPr/>
    </dgm:pt>
    <dgm:pt modelId="{ED2A1766-94F5-43DD-89E2-83E0B5E383C3}" type="pres">
      <dgm:prSet presAssocID="{B7BE5077-E4EA-4232-8025-B22168041715}" presName="imgShp" presStyleLbl="fgImgPlace1" presStyleIdx="7" presStyleCnt="8" custLinFactNeighborX="-46618" custLinFactNeighborY="4906"/>
      <dgm:spPr>
        <a:blipFill>
          <a:blip xmlns:r="http://schemas.openxmlformats.org/officeDocument/2006/relationships"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Bus"/>
        </a:ext>
      </dgm:extLst>
    </dgm:pt>
    <dgm:pt modelId="{E0E5D7C2-DCBE-4182-ABD2-C6EE0EEF176B}" type="pres">
      <dgm:prSet presAssocID="{B7BE5077-E4EA-4232-8025-B22168041715}" presName="txShp" presStyleLbl="node1" presStyleIdx="7" presStyleCnt="8">
        <dgm:presLayoutVars>
          <dgm:bulletEnabled val="1"/>
        </dgm:presLayoutVars>
      </dgm:prSet>
      <dgm:spPr>
        <a:xfrm rot="10800000">
          <a:off x="1562509" y="3239342"/>
          <a:ext cx="4965626" cy="1247076"/>
        </a:xfrm>
        <a:prstGeom prst="homePlate">
          <a:avLst/>
        </a:prstGeom>
      </dgm:spPr>
    </dgm:pt>
  </dgm:ptLst>
  <dgm:cxnLst>
    <dgm:cxn modelId="{9989EE03-683E-4145-A4A6-85E572A12042}" type="presOf" srcId="{343DBC66-EEE9-4634-8EB7-B4FF33051741}" destId="{E829EEBA-DC79-41E5-848C-1D1D1EF38F0A}" srcOrd="0" destOrd="0" presId="urn:microsoft.com/office/officeart/2005/8/layout/vList3"/>
    <dgm:cxn modelId="{0EBBBA0F-D7C1-4D20-9871-C9461C4317F8}" type="presOf" srcId="{DF629B9E-860E-4556-9443-BC2214F07255}" destId="{F7ACCA11-444D-4107-92D9-BFCD97C30500}" srcOrd="0" destOrd="0" presId="urn:microsoft.com/office/officeart/2005/8/layout/vList3"/>
    <dgm:cxn modelId="{30E5ED17-10F9-43E0-9121-DF89DAA42337}" type="presOf" srcId="{B7BE5077-E4EA-4232-8025-B22168041715}" destId="{E0E5D7C2-DCBE-4182-ABD2-C6EE0EEF176B}" srcOrd="0" destOrd="0" presId="urn:microsoft.com/office/officeart/2005/8/layout/vList3"/>
    <dgm:cxn modelId="{882DF036-325D-6A44-9BBA-709A643A2DFF}" srcId="{DF629B9E-860E-4556-9443-BC2214F07255}" destId="{B0EC9F04-7F79-B449-BBBC-2983008D3FFC}" srcOrd="2" destOrd="0" parTransId="{308EC655-0FC9-E841-A55C-7798D8B7CBC7}" sibTransId="{444A7827-294F-8441-A91D-4D82F3651F6F}"/>
    <dgm:cxn modelId="{44224251-CF0A-4709-ABA4-DD8638CDFEC9}" srcId="{DF629B9E-860E-4556-9443-BC2214F07255}" destId="{B7BE5077-E4EA-4232-8025-B22168041715}" srcOrd="7" destOrd="0" parTransId="{21B28486-AA6A-4447-9D15-D0B6511406DC}" sibTransId="{641C28D5-70B0-4B06-9E53-5A8658022174}"/>
    <dgm:cxn modelId="{7BD37A5D-3D27-44AB-B8F9-4C10C26C33F3}" srcId="{DF629B9E-860E-4556-9443-BC2214F07255}" destId="{D608C838-BCC2-4EF1-B85A-3EACF20E4260}" srcOrd="6" destOrd="0" parTransId="{E5A611CA-334B-4477-BCA7-305ED112AC9F}" sibTransId="{0543B578-089D-4839-AA2E-8F1AE21B7A27}"/>
    <dgm:cxn modelId="{E7B36379-1F29-4DB3-ACE6-C50348EC8BF6}" srcId="{DF629B9E-860E-4556-9443-BC2214F07255}" destId="{343DBC66-EEE9-4634-8EB7-B4FF33051741}" srcOrd="4" destOrd="0" parTransId="{38BD59FF-F6C7-48EF-A4E7-C4EF8C91019E}" sibTransId="{27AB0BE0-6709-4CA8-8702-745497E30163}"/>
    <dgm:cxn modelId="{90B5708A-6624-4A38-9C57-D81566BD3FE5}" type="presOf" srcId="{B8C8B854-827E-4E48-BAC0-2E7A49C6F528}" destId="{0F85AC77-B88C-4F55-80CB-F06BCADA27CC}" srcOrd="0" destOrd="0" presId="urn:microsoft.com/office/officeart/2005/8/layout/vList3"/>
    <dgm:cxn modelId="{6FA3948D-7637-4B3D-81E4-8C38D8C30E6B}" srcId="{DF629B9E-860E-4556-9443-BC2214F07255}" destId="{B8C8B854-827E-4E48-BAC0-2E7A49C6F528}" srcOrd="5" destOrd="0" parTransId="{6753C997-7728-457F-AFB6-EF90D5F612F6}" sibTransId="{8BD51B51-B580-4F13-8E8A-B24C83D60B7F}"/>
    <dgm:cxn modelId="{EDFC5190-9FD6-F941-829A-6685043192D2}" type="presOf" srcId="{B0EC9F04-7F79-B449-BBBC-2983008D3FFC}" destId="{CC09924D-E6F5-EC41-B8C4-FB997BB8D85A}" srcOrd="0" destOrd="0" presId="urn:microsoft.com/office/officeart/2005/8/layout/vList3"/>
    <dgm:cxn modelId="{C1EFE299-1511-7844-9D80-67371615E6C2}" type="presOf" srcId="{F6A689FB-35F7-FB41-9257-D2809DFCADF5}" destId="{97BA6EB3-1993-B848-8B25-2049A94AAAD2}" srcOrd="0" destOrd="0" presId="urn:microsoft.com/office/officeart/2005/8/layout/vList3"/>
    <dgm:cxn modelId="{825212B3-A789-4DE4-BDE4-D433176C8BB9}" type="presOf" srcId="{6A3F4B41-48D8-4553-BCB9-7EE7D23E7A1D}" destId="{534741A2-EEAA-4CE2-AF9F-6FE0A5589445}" srcOrd="0" destOrd="0" presId="urn:microsoft.com/office/officeart/2005/8/layout/vList3"/>
    <dgm:cxn modelId="{3FCC44BC-6C4A-476C-8D1B-C1D4A402C3E4}" srcId="{DF629B9E-860E-4556-9443-BC2214F07255}" destId="{6A3F4B41-48D8-4553-BCB9-7EE7D23E7A1D}" srcOrd="0" destOrd="0" parTransId="{82AB3E3C-F6CB-4630-AA0D-36006CDF7A8C}" sibTransId="{5F9728E9-F1AC-451C-BFF3-EF786B791588}"/>
    <dgm:cxn modelId="{80AF1FCE-03E7-4659-B585-5DEC14763D5F}" type="presOf" srcId="{D608C838-BCC2-4EF1-B85A-3EACF20E4260}" destId="{9878A6C2-4A5E-4F4E-9761-E16CB6720FAB}" srcOrd="0" destOrd="0" presId="urn:microsoft.com/office/officeart/2005/8/layout/vList3"/>
    <dgm:cxn modelId="{E69402D2-7E16-5C4E-9C16-27F8EA0B0082}" srcId="{DF629B9E-860E-4556-9443-BC2214F07255}" destId="{F6A689FB-35F7-FB41-9257-D2809DFCADF5}" srcOrd="1" destOrd="0" parTransId="{C078D723-A4F3-4747-9395-E9CDF94D6C44}" sibTransId="{4794E9E6-D72B-1943-97AB-AC020EE3C80B}"/>
    <dgm:cxn modelId="{7338B5D2-6307-3947-9608-12320A471426}" type="presOf" srcId="{655B1A88-113A-0748-A475-3B5BCBB532FA}" destId="{20C7D8EB-BC9E-234E-8B30-FA413A3DF7A2}" srcOrd="0" destOrd="0" presId="urn:microsoft.com/office/officeart/2005/8/layout/vList3"/>
    <dgm:cxn modelId="{DD1FB9FA-DFAC-E74D-9BFE-02E16DEC7558}" srcId="{DF629B9E-860E-4556-9443-BC2214F07255}" destId="{655B1A88-113A-0748-A475-3B5BCBB532FA}" srcOrd="3" destOrd="0" parTransId="{42CE650C-C483-D24D-965E-1C884D7545B6}" sibTransId="{323F6BF6-6C7F-B745-839A-68BA39A8B2C6}"/>
    <dgm:cxn modelId="{5B6B1FD0-E18A-4545-A955-DC445B466BDF}" type="presParOf" srcId="{F7ACCA11-444D-4107-92D9-BFCD97C30500}" destId="{5FDC5135-B956-42F9-A678-3BE4E4491D46}" srcOrd="0" destOrd="0" presId="urn:microsoft.com/office/officeart/2005/8/layout/vList3"/>
    <dgm:cxn modelId="{40A0E692-BF1F-44B6-B8C7-E4D2CCAA99B5}" type="presParOf" srcId="{5FDC5135-B956-42F9-A678-3BE4E4491D46}" destId="{D62B14AE-BEE2-47B9-A2FC-29A404B29180}" srcOrd="0" destOrd="0" presId="urn:microsoft.com/office/officeart/2005/8/layout/vList3"/>
    <dgm:cxn modelId="{1E170970-4DD6-47C4-9955-0D3707DBEB6B}" type="presParOf" srcId="{5FDC5135-B956-42F9-A678-3BE4E4491D46}" destId="{534741A2-EEAA-4CE2-AF9F-6FE0A5589445}" srcOrd="1" destOrd="0" presId="urn:microsoft.com/office/officeart/2005/8/layout/vList3"/>
    <dgm:cxn modelId="{F2D2702C-80BD-4972-96D0-0EBC30CE3A44}" type="presParOf" srcId="{F7ACCA11-444D-4107-92D9-BFCD97C30500}" destId="{968A0B9A-F7EB-435D-ABE1-EEE2AF68D58C}" srcOrd="1" destOrd="0" presId="urn:microsoft.com/office/officeart/2005/8/layout/vList3"/>
    <dgm:cxn modelId="{0051DC30-4EAD-EE4F-A552-F53D68314A0B}" type="presParOf" srcId="{F7ACCA11-444D-4107-92D9-BFCD97C30500}" destId="{EFBC5EC6-34DA-2242-A2BC-EC8A2B249436}" srcOrd="2" destOrd="0" presId="urn:microsoft.com/office/officeart/2005/8/layout/vList3"/>
    <dgm:cxn modelId="{CB5C5FC3-3853-584F-A8B4-7B0906B10B1E}" type="presParOf" srcId="{EFBC5EC6-34DA-2242-A2BC-EC8A2B249436}" destId="{6E087A12-7262-4C42-9577-440B1D4EBF0D}" srcOrd="0" destOrd="0" presId="urn:microsoft.com/office/officeart/2005/8/layout/vList3"/>
    <dgm:cxn modelId="{0DEE482C-D15F-314D-8601-47FD32C6725E}" type="presParOf" srcId="{EFBC5EC6-34DA-2242-A2BC-EC8A2B249436}" destId="{97BA6EB3-1993-B848-8B25-2049A94AAAD2}" srcOrd="1" destOrd="0" presId="urn:microsoft.com/office/officeart/2005/8/layout/vList3"/>
    <dgm:cxn modelId="{1DE09BC1-C73A-794A-B774-BBDBACF3833C}" type="presParOf" srcId="{F7ACCA11-444D-4107-92D9-BFCD97C30500}" destId="{DB1E4905-6E42-554A-928D-BA2C1BE8629D}" srcOrd="3" destOrd="0" presId="urn:microsoft.com/office/officeart/2005/8/layout/vList3"/>
    <dgm:cxn modelId="{3E30BE77-D17C-7F44-AC50-5C33D5EC7D2F}" type="presParOf" srcId="{F7ACCA11-444D-4107-92D9-BFCD97C30500}" destId="{83314C5A-94B9-A547-8BD2-CBAEFDB5F337}" srcOrd="4" destOrd="0" presId="urn:microsoft.com/office/officeart/2005/8/layout/vList3"/>
    <dgm:cxn modelId="{18082385-24C6-794F-9035-8976110F41D2}" type="presParOf" srcId="{83314C5A-94B9-A547-8BD2-CBAEFDB5F337}" destId="{02FA02CF-E432-0845-8C5D-892DE1CAAFF6}" srcOrd="0" destOrd="0" presId="urn:microsoft.com/office/officeart/2005/8/layout/vList3"/>
    <dgm:cxn modelId="{9F397DDE-1F6D-E84B-9106-B628E76849C1}" type="presParOf" srcId="{83314C5A-94B9-A547-8BD2-CBAEFDB5F337}" destId="{CC09924D-E6F5-EC41-B8C4-FB997BB8D85A}" srcOrd="1" destOrd="0" presId="urn:microsoft.com/office/officeart/2005/8/layout/vList3"/>
    <dgm:cxn modelId="{9A3915FB-BD06-0A44-8330-83009987B5DB}" type="presParOf" srcId="{F7ACCA11-444D-4107-92D9-BFCD97C30500}" destId="{895AE901-CC4C-4747-901C-90CB6AC72F7E}" srcOrd="5" destOrd="0" presId="urn:microsoft.com/office/officeart/2005/8/layout/vList3"/>
    <dgm:cxn modelId="{D5FAEA1F-D332-FF44-96AB-D2F46F5E8BCC}" type="presParOf" srcId="{F7ACCA11-444D-4107-92D9-BFCD97C30500}" destId="{02A669C1-8FDB-F448-9815-B4CBF50B7FFC}" srcOrd="6" destOrd="0" presId="urn:microsoft.com/office/officeart/2005/8/layout/vList3"/>
    <dgm:cxn modelId="{6969FA9F-5A60-6B48-811D-BF429A557068}" type="presParOf" srcId="{02A669C1-8FDB-F448-9815-B4CBF50B7FFC}" destId="{0F3572A5-0557-EA44-8C44-77F24FA488E7}" srcOrd="0" destOrd="0" presId="urn:microsoft.com/office/officeart/2005/8/layout/vList3"/>
    <dgm:cxn modelId="{007E7630-FB3E-E043-9A2F-8A538A1CF6D7}" type="presParOf" srcId="{02A669C1-8FDB-F448-9815-B4CBF50B7FFC}" destId="{20C7D8EB-BC9E-234E-8B30-FA413A3DF7A2}" srcOrd="1" destOrd="0" presId="urn:microsoft.com/office/officeart/2005/8/layout/vList3"/>
    <dgm:cxn modelId="{80957A20-346D-AC4D-BEFB-AC883EB4DF5D}" type="presParOf" srcId="{F7ACCA11-444D-4107-92D9-BFCD97C30500}" destId="{7E648464-44C2-D34D-B02F-CEAF939BDED4}" srcOrd="7" destOrd="0" presId="urn:microsoft.com/office/officeart/2005/8/layout/vList3"/>
    <dgm:cxn modelId="{F30BFE11-756F-4645-9A22-8AD4A2F2375F}" type="presParOf" srcId="{F7ACCA11-444D-4107-92D9-BFCD97C30500}" destId="{21E47853-8242-40D0-9BAD-0DF660589169}" srcOrd="8" destOrd="0" presId="urn:microsoft.com/office/officeart/2005/8/layout/vList3"/>
    <dgm:cxn modelId="{EA79FA4B-E6ED-43C5-88ED-D0478908BAC8}" type="presParOf" srcId="{21E47853-8242-40D0-9BAD-0DF660589169}" destId="{273B8DC2-B412-4141-911C-042541BEA30C}" srcOrd="0" destOrd="0" presId="urn:microsoft.com/office/officeart/2005/8/layout/vList3"/>
    <dgm:cxn modelId="{B488582B-25B1-47FD-964E-2694CD7B971F}" type="presParOf" srcId="{21E47853-8242-40D0-9BAD-0DF660589169}" destId="{E829EEBA-DC79-41E5-848C-1D1D1EF38F0A}" srcOrd="1" destOrd="0" presId="urn:microsoft.com/office/officeart/2005/8/layout/vList3"/>
    <dgm:cxn modelId="{953195B1-643E-4067-97F4-F04D9670A1FC}" type="presParOf" srcId="{F7ACCA11-444D-4107-92D9-BFCD97C30500}" destId="{E4B0A31E-8DFF-4139-A366-5FC1C90C759D}" srcOrd="9" destOrd="0" presId="urn:microsoft.com/office/officeart/2005/8/layout/vList3"/>
    <dgm:cxn modelId="{5B008CB1-845E-4BD6-8F35-45AABAA69B71}" type="presParOf" srcId="{F7ACCA11-444D-4107-92D9-BFCD97C30500}" destId="{FC8EE5B0-E103-466C-A410-3B289EABE90A}" srcOrd="10" destOrd="0" presId="urn:microsoft.com/office/officeart/2005/8/layout/vList3"/>
    <dgm:cxn modelId="{5A01E00F-9184-4C17-8306-097AB8F1C4C2}" type="presParOf" srcId="{FC8EE5B0-E103-466C-A410-3B289EABE90A}" destId="{BBE45F89-0B1A-4944-9F72-A0513F3F4392}" srcOrd="0" destOrd="0" presId="urn:microsoft.com/office/officeart/2005/8/layout/vList3"/>
    <dgm:cxn modelId="{8D5022F2-910C-4CC5-93AC-A2A7804BC945}" type="presParOf" srcId="{FC8EE5B0-E103-466C-A410-3B289EABE90A}" destId="{0F85AC77-B88C-4F55-80CB-F06BCADA27CC}" srcOrd="1" destOrd="0" presId="urn:microsoft.com/office/officeart/2005/8/layout/vList3"/>
    <dgm:cxn modelId="{CEF6E36E-5C4F-4512-8BEE-40366CAF24C8}" type="presParOf" srcId="{F7ACCA11-444D-4107-92D9-BFCD97C30500}" destId="{7ABEC0BB-E94E-4E2F-8841-59B2265FD212}" srcOrd="11" destOrd="0" presId="urn:microsoft.com/office/officeart/2005/8/layout/vList3"/>
    <dgm:cxn modelId="{96F80F62-C6F6-48CE-B1D8-CF79B5E4C4A3}" type="presParOf" srcId="{F7ACCA11-444D-4107-92D9-BFCD97C30500}" destId="{AE28EC0D-E192-4874-A13F-C62CB90274AF}" srcOrd="12" destOrd="0" presId="urn:microsoft.com/office/officeart/2005/8/layout/vList3"/>
    <dgm:cxn modelId="{30316B0F-2B83-4336-AB0A-80DC4EB73CA7}" type="presParOf" srcId="{AE28EC0D-E192-4874-A13F-C62CB90274AF}" destId="{9959E6AC-D715-4556-B8D7-959BC8A20F3C}" srcOrd="0" destOrd="0" presId="urn:microsoft.com/office/officeart/2005/8/layout/vList3"/>
    <dgm:cxn modelId="{50F5AEC6-527A-4E1B-A7CC-D0DFB345C4E1}" type="presParOf" srcId="{AE28EC0D-E192-4874-A13F-C62CB90274AF}" destId="{9878A6C2-4A5E-4F4E-9761-E16CB6720FAB}" srcOrd="1" destOrd="0" presId="urn:microsoft.com/office/officeart/2005/8/layout/vList3"/>
    <dgm:cxn modelId="{6D542B93-00E7-4A91-994B-554103647301}" type="presParOf" srcId="{F7ACCA11-444D-4107-92D9-BFCD97C30500}" destId="{98943704-E14D-4EC2-8C8A-1C32FCCC3838}" srcOrd="13" destOrd="0" presId="urn:microsoft.com/office/officeart/2005/8/layout/vList3"/>
    <dgm:cxn modelId="{D4897A85-B0E1-4D8B-AFD5-7ED85E9AF4CB}" type="presParOf" srcId="{F7ACCA11-444D-4107-92D9-BFCD97C30500}" destId="{DCEA16BB-E4A1-41F9-8766-7682AF9D201D}" srcOrd="14" destOrd="0" presId="urn:microsoft.com/office/officeart/2005/8/layout/vList3"/>
    <dgm:cxn modelId="{3D52910A-F40C-4F58-B5C1-267D637DAF9F}" type="presParOf" srcId="{DCEA16BB-E4A1-41F9-8766-7682AF9D201D}" destId="{ED2A1766-94F5-43DD-89E2-83E0B5E383C3}" srcOrd="0" destOrd="0" presId="urn:microsoft.com/office/officeart/2005/8/layout/vList3"/>
    <dgm:cxn modelId="{9A455AA9-0999-47FD-9C39-6F4071FECCFD}" type="presParOf" srcId="{DCEA16BB-E4A1-41F9-8766-7682AF9D201D}" destId="{E0E5D7C2-DCBE-4182-ABD2-C6EE0EEF176B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DF629B9E-860E-4556-9443-BC2214F07255}" type="doc">
      <dgm:prSet loTypeId="urn:microsoft.com/office/officeart/2005/8/layout/vList3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MX"/>
        </a:p>
      </dgm:t>
    </dgm:pt>
    <dgm:pt modelId="{B8C8B854-827E-4E48-BAC0-2E7A49C6F528}">
      <dgm:prSet phldrT="[Texto]" custT="1"/>
      <dgm:spPr>
        <a:noFill/>
        <a:ln>
          <a:solidFill>
            <a:schemeClr val="bg2">
              <a:lumMod val="75000"/>
            </a:schemeClr>
          </a:solidFill>
        </a:ln>
      </dgm:spPr>
      <dgm:t>
        <a:bodyPr/>
        <a:lstStyle/>
        <a:p>
          <a:pPr>
            <a:buClr>
              <a:srgbClr val="000000"/>
            </a:buClr>
            <a:buFont typeface="+mj-lt"/>
            <a:buAutoNum type="arabicPeriod"/>
          </a:pPr>
          <a:r>
            <a:rPr lang="es-ES" sz="1200">
              <a:solidFill>
                <a:schemeClr val="tx1"/>
              </a:solidFill>
              <a:latin typeface="Montserrat" panose="00000500000000000000" pitchFamily="2" charset="0"/>
              <a:cs typeface="Arial MT"/>
            </a:rPr>
            <a:t>Entrega de subsidios de energía eléctrica, gas, acueducto, alcantarillado y aseo</a:t>
          </a:r>
          <a:endParaRPr lang="es-CO" sz="1200">
            <a:solidFill>
              <a:schemeClr val="tx1"/>
            </a:solidFill>
          </a:endParaRPr>
        </a:p>
      </dgm:t>
    </dgm:pt>
    <dgm:pt modelId="{6753C997-7728-457F-AFB6-EF90D5F612F6}" type="parTrans" cxnId="{6FA3948D-7637-4B3D-81E4-8C38D8C30E6B}">
      <dgm:prSet/>
      <dgm:spPr/>
      <dgm:t>
        <a:bodyPr/>
        <a:lstStyle/>
        <a:p>
          <a:endParaRPr lang="es-CO">
            <a:solidFill>
              <a:schemeClr val="tx1"/>
            </a:solidFill>
          </a:endParaRPr>
        </a:p>
      </dgm:t>
    </dgm:pt>
    <dgm:pt modelId="{8BD51B51-B580-4F13-8E8A-B24C83D60B7F}" type="sibTrans" cxnId="{6FA3948D-7637-4B3D-81E4-8C38D8C30E6B}">
      <dgm:prSet/>
      <dgm:spPr/>
      <dgm:t>
        <a:bodyPr/>
        <a:lstStyle/>
        <a:p>
          <a:endParaRPr lang="es-CO">
            <a:solidFill>
              <a:schemeClr val="tx1"/>
            </a:solidFill>
          </a:endParaRPr>
        </a:p>
      </dgm:t>
    </dgm:pt>
    <dgm:pt modelId="{D608C838-BCC2-4EF1-B85A-3EACF20E4260}">
      <dgm:prSet phldrT="[Texto]" custT="1"/>
      <dgm:spPr>
        <a:noFill/>
        <a:ln w="12700" cap="flat" cmpd="sng" algn="ctr">
          <a:solidFill>
            <a:srgbClr val="E7E6E6">
              <a:lumMod val="75000"/>
            </a:srgbClr>
          </a:solidFill>
          <a:prstDash val="solid"/>
          <a:miter lim="800000"/>
        </a:ln>
        <a:effectLst/>
      </dgm:spPr>
      <dgm:t>
        <a:bodyPr/>
        <a:lstStyle/>
        <a:p>
          <a:pPr marL="0" lvl="0" indent="0" algn="ctr" defTabSz="2533650">
            <a:lnSpc>
              <a:spcPct val="90000"/>
            </a:lnSpc>
            <a:spcBef>
              <a:spcPct val="0"/>
            </a:spcBef>
            <a:spcAft>
              <a:spcPct val="35000"/>
            </a:spcAft>
            <a:buClr>
              <a:srgbClr val="000000"/>
            </a:buClr>
            <a:buFont typeface="+mj-lt"/>
            <a:buAutoNum type="arabicPeriod"/>
          </a:pPr>
          <a:r>
            <a:rPr lang="es-MX" sz="1200" kern="1200" spc="-5">
              <a:solidFill>
                <a:schemeClr val="tx1"/>
              </a:solidFill>
              <a:latin typeface="Montserrat" panose="00000500000000000000" pitchFamily="2" charset="0"/>
              <a:cs typeface="Arial MT"/>
            </a:rPr>
            <a:t>Formalización de la propiedad privada</a:t>
          </a:r>
          <a:endParaRPr lang="es-CO" sz="1200" kern="1200">
            <a:solidFill>
              <a:schemeClr val="tx1"/>
            </a:solidFill>
            <a:latin typeface="Calibri" panose="020F0502020204030204"/>
            <a:ea typeface="+mn-ea"/>
            <a:cs typeface="+mn-cs"/>
          </a:endParaRPr>
        </a:p>
      </dgm:t>
    </dgm:pt>
    <dgm:pt modelId="{E5A611CA-334B-4477-BCA7-305ED112AC9F}" type="parTrans" cxnId="{7BD37A5D-3D27-44AB-B8F9-4C10C26C33F3}">
      <dgm:prSet/>
      <dgm:spPr/>
      <dgm:t>
        <a:bodyPr/>
        <a:lstStyle/>
        <a:p>
          <a:endParaRPr lang="es-CO">
            <a:solidFill>
              <a:schemeClr val="tx1"/>
            </a:solidFill>
          </a:endParaRPr>
        </a:p>
      </dgm:t>
    </dgm:pt>
    <dgm:pt modelId="{0543B578-089D-4839-AA2E-8F1AE21B7A27}" type="sibTrans" cxnId="{7BD37A5D-3D27-44AB-B8F9-4C10C26C33F3}">
      <dgm:prSet/>
      <dgm:spPr/>
      <dgm:t>
        <a:bodyPr/>
        <a:lstStyle/>
        <a:p>
          <a:endParaRPr lang="es-CO">
            <a:solidFill>
              <a:schemeClr val="tx1"/>
            </a:solidFill>
          </a:endParaRPr>
        </a:p>
      </dgm:t>
    </dgm:pt>
    <dgm:pt modelId="{B7BE5077-E4EA-4232-8025-B22168041715}">
      <dgm:prSet phldrT="[Texto]" custT="1"/>
      <dgm:spPr>
        <a:noFill/>
        <a:ln w="12700" cap="flat" cmpd="sng" algn="ctr">
          <a:solidFill>
            <a:srgbClr val="E7E6E6">
              <a:lumMod val="75000"/>
            </a:srgbClr>
          </a:solidFill>
          <a:prstDash val="solid"/>
          <a:miter lim="800000"/>
        </a:ln>
        <a:effectLst/>
      </dgm:spPr>
      <dgm:t>
        <a:bodyPr/>
        <a:lstStyle/>
        <a:p>
          <a:pPr marL="0" lvl="0" indent="0" algn="ctr" defTabSz="2533650">
            <a:lnSpc>
              <a:spcPct val="90000"/>
            </a:lnSpc>
            <a:spcBef>
              <a:spcPct val="0"/>
            </a:spcBef>
            <a:spcAft>
              <a:spcPct val="35000"/>
            </a:spcAft>
            <a:buClr>
              <a:srgbClr val="000000"/>
            </a:buClr>
            <a:buFont typeface="+mj-lt"/>
            <a:buAutoNum type="arabicPeriod"/>
          </a:pPr>
          <a:r>
            <a:rPr lang="es-MX" sz="1200" kern="1200" spc="-5" dirty="0">
              <a:solidFill>
                <a:schemeClr val="tx1"/>
              </a:solidFill>
              <a:latin typeface="Montserrat" panose="00000500000000000000" pitchFamily="2" charset="0"/>
              <a:cs typeface="Arial MT"/>
            </a:rPr>
            <a:t>Adoptar sus estratificaciones empleando las metodologías que </a:t>
          </a:r>
          <a:r>
            <a:rPr lang="es-MX" sz="1200" kern="1200" spc="-5">
              <a:solidFill>
                <a:schemeClr val="tx1"/>
              </a:solidFill>
              <a:latin typeface="Montserrat" panose="00000500000000000000" pitchFamily="2" charset="0"/>
              <a:cs typeface="Arial MT"/>
            </a:rPr>
            <a:t>determine el DANE</a:t>
          </a:r>
          <a:endParaRPr lang="es-CO" sz="1200" kern="1200" dirty="0">
            <a:solidFill>
              <a:schemeClr val="tx1"/>
            </a:solidFill>
            <a:latin typeface="Calibri" panose="020F0502020204030204"/>
            <a:ea typeface="+mn-ea"/>
            <a:cs typeface="+mn-cs"/>
          </a:endParaRPr>
        </a:p>
      </dgm:t>
    </dgm:pt>
    <dgm:pt modelId="{21B28486-AA6A-4447-9D15-D0B6511406DC}" type="parTrans" cxnId="{44224251-CF0A-4709-ABA4-DD8638CDFEC9}">
      <dgm:prSet/>
      <dgm:spPr/>
      <dgm:t>
        <a:bodyPr/>
        <a:lstStyle/>
        <a:p>
          <a:endParaRPr lang="es-CO">
            <a:solidFill>
              <a:schemeClr val="tx1"/>
            </a:solidFill>
          </a:endParaRPr>
        </a:p>
      </dgm:t>
    </dgm:pt>
    <dgm:pt modelId="{641C28D5-70B0-4B06-9E53-5A8658022174}" type="sibTrans" cxnId="{44224251-CF0A-4709-ABA4-DD8638CDFEC9}">
      <dgm:prSet/>
      <dgm:spPr/>
      <dgm:t>
        <a:bodyPr/>
        <a:lstStyle/>
        <a:p>
          <a:endParaRPr lang="es-CO">
            <a:solidFill>
              <a:schemeClr val="tx1"/>
            </a:solidFill>
          </a:endParaRPr>
        </a:p>
      </dgm:t>
    </dgm:pt>
    <dgm:pt modelId="{343DBC66-EEE9-4634-8EB7-B4FF33051741}">
      <dgm:prSet custT="1"/>
      <dgm:spPr>
        <a:noFill/>
        <a:ln w="12700" cap="flat" cmpd="sng" algn="ctr">
          <a:solidFill>
            <a:srgbClr val="E7E6E6">
              <a:lumMod val="75000"/>
            </a:srgbClr>
          </a:solidFill>
          <a:prstDash val="solid"/>
          <a:miter lim="800000"/>
        </a:ln>
        <a:effectLst/>
      </dgm:spPr>
      <dgm:t>
        <a:bodyPr spcFirstLastPara="0" vert="horz" wrap="square" lIns="204353" tIns="45720" rIns="85344" bIns="45720" numCol="1" spcCol="1270" anchor="ctr" anchorCtr="0"/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FontTx/>
            <a:buNone/>
          </a:pPr>
          <a:r>
            <a:rPr lang="es-ES" sz="1200" kern="1200" dirty="0">
              <a:solidFill>
                <a:schemeClr val="tx1"/>
              </a:solidFill>
              <a:latin typeface="Montserrat" panose="00000500000000000000" pitchFamily="2" charset="0"/>
              <a:ea typeface="+mn-ea"/>
              <a:cs typeface="Arial MT"/>
            </a:rPr>
            <a:t>Pactos Territoriales</a:t>
          </a:r>
          <a:endParaRPr lang="es-CO" sz="1200" kern="1200" dirty="0">
            <a:solidFill>
              <a:schemeClr val="tx1"/>
            </a:solidFill>
            <a:latin typeface="Montserrat" panose="00000500000000000000" pitchFamily="2" charset="0"/>
            <a:ea typeface="+mn-ea"/>
            <a:cs typeface="Arial MT"/>
          </a:endParaRPr>
        </a:p>
      </dgm:t>
    </dgm:pt>
    <dgm:pt modelId="{38BD59FF-F6C7-48EF-A4E7-C4EF8C91019E}" type="parTrans" cxnId="{E7B36379-1F29-4DB3-ACE6-C50348EC8BF6}">
      <dgm:prSet/>
      <dgm:spPr/>
      <dgm:t>
        <a:bodyPr/>
        <a:lstStyle/>
        <a:p>
          <a:endParaRPr lang="es-CO">
            <a:solidFill>
              <a:schemeClr val="tx1"/>
            </a:solidFill>
          </a:endParaRPr>
        </a:p>
      </dgm:t>
    </dgm:pt>
    <dgm:pt modelId="{27AB0BE0-6709-4CA8-8702-745497E30163}" type="sibTrans" cxnId="{E7B36379-1F29-4DB3-ACE6-C50348EC8BF6}">
      <dgm:prSet/>
      <dgm:spPr/>
      <dgm:t>
        <a:bodyPr/>
        <a:lstStyle/>
        <a:p>
          <a:endParaRPr lang="es-CO">
            <a:solidFill>
              <a:schemeClr val="tx1"/>
            </a:solidFill>
          </a:endParaRPr>
        </a:p>
      </dgm:t>
    </dgm:pt>
    <dgm:pt modelId="{6A3F4B41-48D8-4553-BCB9-7EE7D23E7A1D}">
      <dgm:prSet custT="1"/>
      <dgm:spPr>
        <a:noFill/>
        <a:ln w="12700" cap="flat" cmpd="sng" algn="ctr">
          <a:solidFill>
            <a:srgbClr val="E7E6E6">
              <a:lumMod val="75000"/>
            </a:srgbClr>
          </a:solidFill>
          <a:prstDash val="solid"/>
          <a:miter lim="800000"/>
        </a:ln>
        <a:effectLst/>
      </dgm:spPr>
      <dgm:t>
        <a:bodyPr/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FontTx/>
            <a:buAutoNum type="arabicPeriod"/>
          </a:pPr>
          <a:r>
            <a:rPr lang="es-ES" sz="1200" b="0" kern="1200" spc="-5" dirty="0">
              <a:solidFill>
                <a:schemeClr val="tx1"/>
              </a:solidFill>
              <a:latin typeface="Montserrat" panose="00000500000000000000" pitchFamily="2" charset="0"/>
              <a:cs typeface="Arial MT"/>
            </a:rPr>
            <a:t>Inversión Territorial para promover el turismo</a:t>
          </a:r>
          <a:endParaRPr lang="es-CO" sz="1200" b="0" kern="1200" spc="-5" dirty="0">
            <a:solidFill>
              <a:schemeClr val="tx1"/>
            </a:solidFill>
            <a:uFill>
              <a:solidFill>
                <a:srgbClr val="0462C1"/>
              </a:solidFill>
            </a:uFill>
            <a:latin typeface="Montserrat" panose="00000500000000000000" pitchFamily="2" charset="0"/>
            <a:ea typeface="+mn-ea"/>
            <a:cs typeface="Arial MT"/>
          </a:endParaRPr>
        </a:p>
      </dgm:t>
    </dgm:pt>
    <dgm:pt modelId="{82AB3E3C-F6CB-4630-AA0D-36006CDF7A8C}" type="parTrans" cxnId="{3FCC44BC-6C4A-476C-8D1B-C1D4A402C3E4}">
      <dgm:prSet/>
      <dgm:spPr/>
      <dgm:t>
        <a:bodyPr/>
        <a:lstStyle/>
        <a:p>
          <a:endParaRPr lang="es-CO">
            <a:solidFill>
              <a:schemeClr val="tx1"/>
            </a:solidFill>
          </a:endParaRPr>
        </a:p>
      </dgm:t>
    </dgm:pt>
    <dgm:pt modelId="{5F9728E9-F1AC-451C-BFF3-EF786B791588}" type="sibTrans" cxnId="{3FCC44BC-6C4A-476C-8D1B-C1D4A402C3E4}">
      <dgm:prSet/>
      <dgm:spPr/>
      <dgm:t>
        <a:bodyPr/>
        <a:lstStyle/>
        <a:p>
          <a:endParaRPr lang="es-CO">
            <a:solidFill>
              <a:schemeClr val="tx1"/>
            </a:solidFill>
          </a:endParaRPr>
        </a:p>
      </dgm:t>
    </dgm:pt>
    <dgm:pt modelId="{364ED925-0F13-2446-A4DC-632358A76FD7}">
      <dgm:prSet custT="1"/>
      <dgm:spPr>
        <a:noFill/>
        <a:ln w="12700" cap="flat" cmpd="sng" algn="ctr">
          <a:solidFill>
            <a:srgbClr val="E7E6E6">
              <a:lumMod val="75000"/>
            </a:srgbClr>
          </a:solidFill>
          <a:prstDash val="solid"/>
          <a:miter lim="800000"/>
        </a:ln>
        <a:effectLst/>
      </dgm:spPr>
      <dgm:t>
        <a:bodyPr/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FontTx/>
            <a:buNone/>
          </a:pPr>
          <a:r>
            <a:rPr lang="es-CO" sz="1200" kern="1200" spc="-5" dirty="0">
              <a:solidFill>
                <a:schemeClr val="tx1"/>
              </a:solidFill>
              <a:uFill>
                <a:solidFill>
                  <a:srgbClr val="0462C1"/>
                </a:solidFill>
              </a:uFill>
              <a:latin typeface="Montserrat" panose="00000500000000000000" pitchFamily="2" charset="0"/>
              <a:ea typeface="+mn-ea"/>
              <a:cs typeface="Arial MT"/>
            </a:rPr>
            <a:t>Autoridades Regionales de Transporte, planeación y gestión de movilidad</a:t>
          </a:r>
        </a:p>
      </dgm:t>
    </dgm:pt>
    <dgm:pt modelId="{16C996CC-E7E8-D44D-A878-932CFC5BC12A}" type="parTrans" cxnId="{FDF968E8-6791-0342-B508-90F62BFA1F20}">
      <dgm:prSet/>
      <dgm:spPr/>
      <dgm:t>
        <a:bodyPr/>
        <a:lstStyle/>
        <a:p>
          <a:endParaRPr lang="es-MX">
            <a:solidFill>
              <a:schemeClr val="tx1"/>
            </a:solidFill>
          </a:endParaRPr>
        </a:p>
      </dgm:t>
    </dgm:pt>
    <dgm:pt modelId="{559D6824-6655-1B45-B48E-B06E10668062}" type="sibTrans" cxnId="{FDF968E8-6791-0342-B508-90F62BFA1F20}">
      <dgm:prSet/>
      <dgm:spPr/>
      <dgm:t>
        <a:bodyPr/>
        <a:lstStyle/>
        <a:p>
          <a:endParaRPr lang="es-MX">
            <a:solidFill>
              <a:schemeClr val="tx1"/>
            </a:solidFill>
          </a:endParaRPr>
        </a:p>
      </dgm:t>
    </dgm:pt>
    <dgm:pt modelId="{7B1738DA-30B4-0444-973B-002E1FB456EB}">
      <dgm:prSet custT="1"/>
      <dgm:spPr>
        <a:noFill/>
        <a:ln w="12700" cap="flat" cmpd="sng" algn="ctr">
          <a:solidFill>
            <a:srgbClr val="E7E6E6">
              <a:lumMod val="75000"/>
            </a:srgbClr>
          </a:solidFill>
          <a:prstDash val="solid"/>
          <a:miter lim="800000"/>
        </a:ln>
        <a:effectLst/>
      </dgm:spPr>
      <dgm:t>
        <a:bodyPr/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AutoNum type="arabicPeriod"/>
          </a:pPr>
          <a:r>
            <a:rPr lang="es-ES" sz="1200" kern="1200" dirty="0">
              <a:solidFill>
                <a:schemeClr val="tx1"/>
              </a:solidFill>
              <a:latin typeface="Montserrat" panose="00000500000000000000" pitchFamily="2" charset="0"/>
              <a:cs typeface="Arial MT"/>
            </a:rPr>
            <a:t>Política de gestión comunitaria del agua y el saneamiento básico </a:t>
          </a:r>
          <a:endParaRPr lang="es-CO" sz="1200" b="0" kern="1200" spc="-5" dirty="0">
            <a:solidFill>
              <a:schemeClr val="tx1"/>
            </a:solidFill>
            <a:uFill>
              <a:solidFill>
                <a:srgbClr val="0462C1"/>
              </a:solidFill>
            </a:uFill>
            <a:latin typeface="Montserrat" panose="00000500000000000000" pitchFamily="2" charset="0"/>
            <a:ea typeface="+mn-ea"/>
            <a:cs typeface="Arial MT"/>
          </a:endParaRPr>
        </a:p>
      </dgm:t>
    </dgm:pt>
    <dgm:pt modelId="{760CA330-4AB5-8047-AF54-2B9282FC57E1}" type="parTrans" cxnId="{03AEE66D-D37E-8948-ADB8-4787250B107E}">
      <dgm:prSet/>
      <dgm:spPr/>
      <dgm:t>
        <a:bodyPr/>
        <a:lstStyle/>
        <a:p>
          <a:endParaRPr lang="es-MX">
            <a:solidFill>
              <a:schemeClr val="tx1"/>
            </a:solidFill>
          </a:endParaRPr>
        </a:p>
      </dgm:t>
    </dgm:pt>
    <dgm:pt modelId="{E23A1079-FBAB-D24D-8FE4-83FA686A7516}" type="sibTrans" cxnId="{03AEE66D-D37E-8948-ADB8-4787250B107E}">
      <dgm:prSet/>
      <dgm:spPr/>
      <dgm:t>
        <a:bodyPr/>
        <a:lstStyle/>
        <a:p>
          <a:endParaRPr lang="es-MX">
            <a:solidFill>
              <a:schemeClr val="tx1"/>
            </a:solidFill>
          </a:endParaRPr>
        </a:p>
      </dgm:t>
    </dgm:pt>
    <dgm:pt modelId="{F7ACCA11-444D-4107-92D9-BFCD97C30500}" type="pres">
      <dgm:prSet presAssocID="{DF629B9E-860E-4556-9443-BC2214F07255}" presName="linearFlow" presStyleCnt="0">
        <dgm:presLayoutVars>
          <dgm:dir/>
          <dgm:resizeHandles val="exact"/>
        </dgm:presLayoutVars>
      </dgm:prSet>
      <dgm:spPr/>
    </dgm:pt>
    <dgm:pt modelId="{A19BC624-27BF-4347-A09C-A2CF06E494A2}" type="pres">
      <dgm:prSet presAssocID="{7B1738DA-30B4-0444-973B-002E1FB456EB}" presName="composite" presStyleCnt="0"/>
      <dgm:spPr/>
    </dgm:pt>
    <dgm:pt modelId="{4C454F9D-139F-4445-A773-9CFAB27F24E2}" type="pres">
      <dgm:prSet presAssocID="{7B1738DA-30B4-0444-973B-002E1FB456EB}" presName="imgShp" presStyleLbl="fgImgPlace1" presStyleIdx="0" presStyleCnt="7" custLinFactNeighborX="-53208"/>
      <dgm:spPr>
        <a:blipFill rotWithShape="1"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</dgm:spPr>
    </dgm:pt>
    <dgm:pt modelId="{10853553-9431-8C41-9371-7135549199CD}" type="pres">
      <dgm:prSet presAssocID="{7B1738DA-30B4-0444-973B-002E1FB456EB}" presName="txShp" presStyleLbl="node1" presStyleIdx="0" presStyleCnt="7">
        <dgm:presLayoutVars>
          <dgm:bulletEnabled val="1"/>
        </dgm:presLayoutVars>
      </dgm:prSet>
      <dgm:spPr/>
    </dgm:pt>
    <dgm:pt modelId="{388C2E86-0265-E745-98FD-146814BC5ABD}" type="pres">
      <dgm:prSet presAssocID="{E23A1079-FBAB-D24D-8FE4-83FA686A7516}" presName="spacing" presStyleCnt="0"/>
      <dgm:spPr/>
    </dgm:pt>
    <dgm:pt modelId="{5FDC5135-B956-42F9-A678-3BE4E4491D46}" type="pres">
      <dgm:prSet presAssocID="{6A3F4B41-48D8-4553-BCB9-7EE7D23E7A1D}" presName="composite" presStyleCnt="0"/>
      <dgm:spPr/>
    </dgm:pt>
    <dgm:pt modelId="{D62B14AE-BEE2-47B9-A2FC-29A404B29180}" type="pres">
      <dgm:prSet presAssocID="{6A3F4B41-48D8-4553-BCB9-7EE7D23E7A1D}" presName="imgShp" presStyleLbl="fgImgPlace1" presStyleIdx="1" presStyleCnt="7" custLinFactNeighborX="-50304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Airplane"/>
        </a:ext>
      </dgm:extLst>
    </dgm:pt>
    <dgm:pt modelId="{534741A2-EEAA-4CE2-AF9F-6FE0A5589445}" type="pres">
      <dgm:prSet presAssocID="{6A3F4B41-48D8-4553-BCB9-7EE7D23E7A1D}" presName="txShp" presStyleLbl="node1" presStyleIdx="1" presStyleCnt="7">
        <dgm:presLayoutVars>
          <dgm:bulletEnabled val="1"/>
        </dgm:presLayoutVars>
      </dgm:prSet>
      <dgm:spPr>
        <a:xfrm rot="10800000">
          <a:off x="1614597" y="1857"/>
          <a:ext cx="5691774" cy="723821"/>
        </a:xfrm>
        <a:prstGeom prst="homePlate">
          <a:avLst/>
        </a:prstGeom>
      </dgm:spPr>
    </dgm:pt>
    <dgm:pt modelId="{968A0B9A-F7EB-435D-ABE1-EEE2AF68D58C}" type="pres">
      <dgm:prSet presAssocID="{5F9728E9-F1AC-451C-BFF3-EF786B791588}" presName="spacing" presStyleCnt="0"/>
      <dgm:spPr/>
    </dgm:pt>
    <dgm:pt modelId="{21E47853-8242-40D0-9BAD-0DF660589169}" type="pres">
      <dgm:prSet presAssocID="{343DBC66-EEE9-4634-8EB7-B4FF33051741}" presName="composite" presStyleCnt="0"/>
      <dgm:spPr/>
    </dgm:pt>
    <dgm:pt modelId="{273B8DC2-B412-4141-911C-042541BEA30C}" type="pres">
      <dgm:prSet presAssocID="{343DBC66-EEE9-4634-8EB7-B4FF33051741}" presName="imgShp" presStyleLbl="fgImgPlace1" presStyleIdx="2" presStyleCnt="7" custLinFactNeighborX="-51522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Handshake"/>
        </a:ext>
      </dgm:extLst>
    </dgm:pt>
    <dgm:pt modelId="{E829EEBA-DC79-41E5-848C-1D1D1EF38F0A}" type="pres">
      <dgm:prSet presAssocID="{343DBC66-EEE9-4634-8EB7-B4FF33051741}" presName="txShp" presStyleLbl="node1" presStyleIdx="2" presStyleCnt="7">
        <dgm:presLayoutVars>
          <dgm:bulletEnabled val="1"/>
        </dgm:presLayoutVars>
      </dgm:prSet>
      <dgm:spPr>
        <a:xfrm rot="10800000">
          <a:off x="1549495" y="603117"/>
          <a:ext cx="5691774" cy="463413"/>
        </a:xfrm>
        <a:prstGeom prst="homePlate">
          <a:avLst/>
        </a:prstGeom>
      </dgm:spPr>
    </dgm:pt>
    <dgm:pt modelId="{E4B0A31E-8DFF-4139-A366-5FC1C90C759D}" type="pres">
      <dgm:prSet presAssocID="{27AB0BE0-6709-4CA8-8702-745497E30163}" presName="spacing" presStyleCnt="0"/>
      <dgm:spPr/>
    </dgm:pt>
    <dgm:pt modelId="{EECAF968-B7B8-F144-AD80-B1858812BE32}" type="pres">
      <dgm:prSet presAssocID="{364ED925-0F13-2446-A4DC-632358A76FD7}" presName="composite" presStyleCnt="0"/>
      <dgm:spPr/>
    </dgm:pt>
    <dgm:pt modelId="{50E5567D-2046-AB48-998D-07294DBAE717}" type="pres">
      <dgm:prSet presAssocID="{364ED925-0F13-2446-A4DC-632358A76FD7}" presName="imgShp" presStyleLbl="fgImgPlace1" presStyleIdx="3" presStyleCnt="7" custLinFactNeighborX="-50285"/>
      <dgm:spPr>
        <a:blipFill rotWithShape="1"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a:blipFill>
      </dgm:spPr>
    </dgm:pt>
    <dgm:pt modelId="{C6D8747D-C122-1C40-A9BB-B3F5D9B0317D}" type="pres">
      <dgm:prSet presAssocID="{364ED925-0F13-2446-A4DC-632358A76FD7}" presName="txShp" presStyleLbl="node1" presStyleIdx="3" presStyleCnt="7">
        <dgm:presLayoutVars>
          <dgm:bulletEnabled val="1"/>
        </dgm:presLayoutVars>
      </dgm:prSet>
      <dgm:spPr/>
    </dgm:pt>
    <dgm:pt modelId="{5EFD2A84-D93D-F346-86FC-C12F18730AD5}" type="pres">
      <dgm:prSet presAssocID="{559D6824-6655-1B45-B48E-B06E10668062}" presName="spacing" presStyleCnt="0"/>
      <dgm:spPr/>
    </dgm:pt>
    <dgm:pt modelId="{FC8EE5B0-E103-466C-A410-3B289EABE90A}" type="pres">
      <dgm:prSet presAssocID="{B8C8B854-827E-4E48-BAC0-2E7A49C6F528}" presName="composite" presStyleCnt="0"/>
      <dgm:spPr/>
    </dgm:pt>
    <dgm:pt modelId="{BBE45F89-0B1A-4944-9F72-A0513F3F4392}" type="pres">
      <dgm:prSet presAssocID="{B8C8B854-827E-4E48-BAC0-2E7A49C6F528}" presName="imgShp" presStyleLbl="fgImgPlace1" presStyleIdx="4" presStyleCnt="7" custLinFactNeighborX="-51639" custLinFactNeighborY="-3313"/>
      <dgm:spPr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Monedas con relleno sólido"/>
        </a:ext>
      </dgm:extLst>
    </dgm:pt>
    <dgm:pt modelId="{0F85AC77-B88C-4F55-80CB-F06BCADA27CC}" type="pres">
      <dgm:prSet presAssocID="{B8C8B854-827E-4E48-BAC0-2E7A49C6F528}" presName="txShp" presStyleLbl="node1" presStyleIdx="4" presStyleCnt="7">
        <dgm:presLayoutVars>
          <dgm:bulletEnabled val="1"/>
        </dgm:presLayoutVars>
      </dgm:prSet>
      <dgm:spPr/>
    </dgm:pt>
    <dgm:pt modelId="{7ABEC0BB-E94E-4E2F-8841-59B2265FD212}" type="pres">
      <dgm:prSet presAssocID="{8BD51B51-B580-4F13-8E8A-B24C83D60B7F}" presName="spacing" presStyleCnt="0"/>
      <dgm:spPr/>
    </dgm:pt>
    <dgm:pt modelId="{AE28EC0D-E192-4874-A13F-C62CB90274AF}" type="pres">
      <dgm:prSet presAssocID="{D608C838-BCC2-4EF1-B85A-3EACF20E4260}" presName="composite" presStyleCnt="0"/>
      <dgm:spPr/>
    </dgm:pt>
    <dgm:pt modelId="{9959E6AC-D715-4556-B8D7-959BC8A20F3C}" type="pres">
      <dgm:prSet presAssocID="{D608C838-BCC2-4EF1-B85A-3EACF20E4260}" presName="imgShp" presStyleLbl="fgImgPlace1" presStyleIdx="5" presStyleCnt="7" custLinFactNeighborX="-50286" custLinFactNeighborY="-2453"/>
      <dgm:spPr>
        <a:blipFill>
          <a:blip xmlns:r="http://schemas.openxmlformats.org/officeDocument/2006/relationships"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Suburban scene"/>
        </a:ext>
      </dgm:extLst>
    </dgm:pt>
    <dgm:pt modelId="{9878A6C2-4A5E-4F4E-9761-E16CB6720FAB}" type="pres">
      <dgm:prSet presAssocID="{D608C838-BCC2-4EF1-B85A-3EACF20E4260}" presName="txShp" presStyleLbl="node1" presStyleIdx="5" presStyleCnt="7">
        <dgm:presLayoutVars>
          <dgm:bulletEnabled val="1"/>
        </dgm:presLayoutVars>
      </dgm:prSet>
      <dgm:spPr>
        <a:xfrm rot="10800000">
          <a:off x="1562509" y="1620004"/>
          <a:ext cx="4965626" cy="1247076"/>
        </a:xfrm>
        <a:prstGeom prst="homePlate">
          <a:avLst/>
        </a:prstGeom>
      </dgm:spPr>
    </dgm:pt>
    <dgm:pt modelId="{98943704-E14D-4EC2-8C8A-1C32FCCC3838}" type="pres">
      <dgm:prSet presAssocID="{0543B578-089D-4839-AA2E-8F1AE21B7A27}" presName="spacing" presStyleCnt="0"/>
      <dgm:spPr/>
    </dgm:pt>
    <dgm:pt modelId="{DCEA16BB-E4A1-41F9-8766-7682AF9D201D}" type="pres">
      <dgm:prSet presAssocID="{B7BE5077-E4EA-4232-8025-B22168041715}" presName="composite" presStyleCnt="0"/>
      <dgm:spPr/>
    </dgm:pt>
    <dgm:pt modelId="{ED2A1766-94F5-43DD-89E2-83E0B5E383C3}" type="pres">
      <dgm:prSet presAssocID="{B7BE5077-E4EA-4232-8025-B22168041715}" presName="imgShp" presStyleLbl="fgImgPlace1" presStyleIdx="6" presStyleCnt="7" custLinFactNeighborX="-46618" custLinFactNeighborY="4906"/>
      <dgm:spPr>
        <a:blipFill>
          <a:blip xmlns:r="http://schemas.openxmlformats.org/officeDocument/2006/relationships"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Gráfico de barras contorno"/>
        </a:ext>
      </dgm:extLst>
    </dgm:pt>
    <dgm:pt modelId="{E0E5D7C2-DCBE-4182-ABD2-C6EE0EEF176B}" type="pres">
      <dgm:prSet presAssocID="{B7BE5077-E4EA-4232-8025-B22168041715}" presName="txShp" presStyleLbl="node1" presStyleIdx="6" presStyleCnt="7">
        <dgm:presLayoutVars>
          <dgm:bulletEnabled val="1"/>
        </dgm:presLayoutVars>
      </dgm:prSet>
      <dgm:spPr>
        <a:xfrm rot="10800000">
          <a:off x="1562509" y="3239342"/>
          <a:ext cx="4965626" cy="1247076"/>
        </a:xfrm>
        <a:prstGeom prst="homePlate">
          <a:avLst/>
        </a:prstGeom>
      </dgm:spPr>
    </dgm:pt>
  </dgm:ptLst>
  <dgm:cxnLst>
    <dgm:cxn modelId="{9989EE03-683E-4145-A4A6-85E572A12042}" type="presOf" srcId="{343DBC66-EEE9-4634-8EB7-B4FF33051741}" destId="{E829EEBA-DC79-41E5-848C-1D1D1EF38F0A}" srcOrd="0" destOrd="0" presId="urn:microsoft.com/office/officeart/2005/8/layout/vList3"/>
    <dgm:cxn modelId="{0EBBBA0F-D7C1-4D20-9871-C9461C4317F8}" type="presOf" srcId="{DF629B9E-860E-4556-9443-BC2214F07255}" destId="{F7ACCA11-444D-4107-92D9-BFCD97C30500}" srcOrd="0" destOrd="0" presId="urn:microsoft.com/office/officeart/2005/8/layout/vList3"/>
    <dgm:cxn modelId="{30E5ED17-10F9-43E0-9121-DF89DAA42337}" type="presOf" srcId="{B7BE5077-E4EA-4232-8025-B22168041715}" destId="{E0E5D7C2-DCBE-4182-ABD2-C6EE0EEF176B}" srcOrd="0" destOrd="0" presId="urn:microsoft.com/office/officeart/2005/8/layout/vList3"/>
    <dgm:cxn modelId="{44224251-CF0A-4709-ABA4-DD8638CDFEC9}" srcId="{DF629B9E-860E-4556-9443-BC2214F07255}" destId="{B7BE5077-E4EA-4232-8025-B22168041715}" srcOrd="6" destOrd="0" parTransId="{21B28486-AA6A-4447-9D15-D0B6511406DC}" sibTransId="{641C28D5-70B0-4B06-9E53-5A8658022174}"/>
    <dgm:cxn modelId="{7BD37A5D-3D27-44AB-B8F9-4C10C26C33F3}" srcId="{DF629B9E-860E-4556-9443-BC2214F07255}" destId="{D608C838-BCC2-4EF1-B85A-3EACF20E4260}" srcOrd="5" destOrd="0" parTransId="{E5A611CA-334B-4477-BCA7-305ED112AC9F}" sibTransId="{0543B578-089D-4839-AA2E-8F1AE21B7A27}"/>
    <dgm:cxn modelId="{03AEE66D-D37E-8948-ADB8-4787250B107E}" srcId="{DF629B9E-860E-4556-9443-BC2214F07255}" destId="{7B1738DA-30B4-0444-973B-002E1FB456EB}" srcOrd="0" destOrd="0" parTransId="{760CA330-4AB5-8047-AF54-2B9282FC57E1}" sibTransId="{E23A1079-FBAB-D24D-8FE4-83FA686A7516}"/>
    <dgm:cxn modelId="{E7B36379-1F29-4DB3-ACE6-C50348EC8BF6}" srcId="{DF629B9E-860E-4556-9443-BC2214F07255}" destId="{343DBC66-EEE9-4634-8EB7-B4FF33051741}" srcOrd="2" destOrd="0" parTransId="{38BD59FF-F6C7-48EF-A4E7-C4EF8C91019E}" sibTransId="{27AB0BE0-6709-4CA8-8702-745497E30163}"/>
    <dgm:cxn modelId="{90B5708A-6624-4A38-9C57-D81566BD3FE5}" type="presOf" srcId="{B8C8B854-827E-4E48-BAC0-2E7A49C6F528}" destId="{0F85AC77-B88C-4F55-80CB-F06BCADA27CC}" srcOrd="0" destOrd="0" presId="urn:microsoft.com/office/officeart/2005/8/layout/vList3"/>
    <dgm:cxn modelId="{6FA3948D-7637-4B3D-81E4-8C38D8C30E6B}" srcId="{DF629B9E-860E-4556-9443-BC2214F07255}" destId="{B8C8B854-827E-4E48-BAC0-2E7A49C6F528}" srcOrd="4" destOrd="0" parTransId="{6753C997-7728-457F-AFB6-EF90D5F612F6}" sibTransId="{8BD51B51-B580-4F13-8E8A-B24C83D60B7F}"/>
    <dgm:cxn modelId="{762D0C96-6319-7D44-9EC8-E507F2D9809E}" type="presOf" srcId="{364ED925-0F13-2446-A4DC-632358A76FD7}" destId="{C6D8747D-C122-1C40-A9BB-B3F5D9B0317D}" srcOrd="0" destOrd="0" presId="urn:microsoft.com/office/officeart/2005/8/layout/vList3"/>
    <dgm:cxn modelId="{94F98FB2-92ED-4141-9C30-2DB8A4C676C1}" type="presOf" srcId="{7B1738DA-30B4-0444-973B-002E1FB456EB}" destId="{10853553-9431-8C41-9371-7135549199CD}" srcOrd="0" destOrd="0" presId="urn:microsoft.com/office/officeart/2005/8/layout/vList3"/>
    <dgm:cxn modelId="{825212B3-A789-4DE4-BDE4-D433176C8BB9}" type="presOf" srcId="{6A3F4B41-48D8-4553-BCB9-7EE7D23E7A1D}" destId="{534741A2-EEAA-4CE2-AF9F-6FE0A5589445}" srcOrd="0" destOrd="0" presId="urn:microsoft.com/office/officeart/2005/8/layout/vList3"/>
    <dgm:cxn modelId="{3FCC44BC-6C4A-476C-8D1B-C1D4A402C3E4}" srcId="{DF629B9E-860E-4556-9443-BC2214F07255}" destId="{6A3F4B41-48D8-4553-BCB9-7EE7D23E7A1D}" srcOrd="1" destOrd="0" parTransId="{82AB3E3C-F6CB-4630-AA0D-36006CDF7A8C}" sibTransId="{5F9728E9-F1AC-451C-BFF3-EF786B791588}"/>
    <dgm:cxn modelId="{80AF1FCE-03E7-4659-B585-5DEC14763D5F}" type="presOf" srcId="{D608C838-BCC2-4EF1-B85A-3EACF20E4260}" destId="{9878A6C2-4A5E-4F4E-9761-E16CB6720FAB}" srcOrd="0" destOrd="0" presId="urn:microsoft.com/office/officeart/2005/8/layout/vList3"/>
    <dgm:cxn modelId="{FDF968E8-6791-0342-B508-90F62BFA1F20}" srcId="{DF629B9E-860E-4556-9443-BC2214F07255}" destId="{364ED925-0F13-2446-A4DC-632358A76FD7}" srcOrd="3" destOrd="0" parTransId="{16C996CC-E7E8-D44D-A878-932CFC5BC12A}" sibTransId="{559D6824-6655-1B45-B48E-B06E10668062}"/>
    <dgm:cxn modelId="{290170D1-76A6-ED44-A315-91131E8EF4D1}" type="presParOf" srcId="{F7ACCA11-444D-4107-92D9-BFCD97C30500}" destId="{A19BC624-27BF-4347-A09C-A2CF06E494A2}" srcOrd="0" destOrd="0" presId="urn:microsoft.com/office/officeart/2005/8/layout/vList3"/>
    <dgm:cxn modelId="{F030DBEB-E7D9-9E40-8503-73B552E0948B}" type="presParOf" srcId="{A19BC624-27BF-4347-A09C-A2CF06E494A2}" destId="{4C454F9D-139F-4445-A773-9CFAB27F24E2}" srcOrd="0" destOrd="0" presId="urn:microsoft.com/office/officeart/2005/8/layout/vList3"/>
    <dgm:cxn modelId="{C0582FDB-5F4F-B44A-B5F4-3040CBD5E25A}" type="presParOf" srcId="{A19BC624-27BF-4347-A09C-A2CF06E494A2}" destId="{10853553-9431-8C41-9371-7135549199CD}" srcOrd="1" destOrd="0" presId="urn:microsoft.com/office/officeart/2005/8/layout/vList3"/>
    <dgm:cxn modelId="{F88AEC89-2B45-2449-A967-9082E77A55CB}" type="presParOf" srcId="{F7ACCA11-444D-4107-92D9-BFCD97C30500}" destId="{388C2E86-0265-E745-98FD-146814BC5ABD}" srcOrd="1" destOrd="0" presId="urn:microsoft.com/office/officeart/2005/8/layout/vList3"/>
    <dgm:cxn modelId="{5B6B1FD0-E18A-4545-A955-DC445B466BDF}" type="presParOf" srcId="{F7ACCA11-444D-4107-92D9-BFCD97C30500}" destId="{5FDC5135-B956-42F9-A678-3BE4E4491D46}" srcOrd="2" destOrd="0" presId="urn:microsoft.com/office/officeart/2005/8/layout/vList3"/>
    <dgm:cxn modelId="{40A0E692-BF1F-44B6-B8C7-E4D2CCAA99B5}" type="presParOf" srcId="{5FDC5135-B956-42F9-A678-3BE4E4491D46}" destId="{D62B14AE-BEE2-47B9-A2FC-29A404B29180}" srcOrd="0" destOrd="0" presId="urn:microsoft.com/office/officeart/2005/8/layout/vList3"/>
    <dgm:cxn modelId="{1E170970-4DD6-47C4-9955-0D3707DBEB6B}" type="presParOf" srcId="{5FDC5135-B956-42F9-A678-3BE4E4491D46}" destId="{534741A2-EEAA-4CE2-AF9F-6FE0A5589445}" srcOrd="1" destOrd="0" presId="urn:microsoft.com/office/officeart/2005/8/layout/vList3"/>
    <dgm:cxn modelId="{F2D2702C-80BD-4972-96D0-0EBC30CE3A44}" type="presParOf" srcId="{F7ACCA11-444D-4107-92D9-BFCD97C30500}" destId="{968A0B9A-F7EB-435D-ABE1-EEE2AF68D58C}" srcOrd="3" destOrd="0" presId="urn:microsoft.com/office/officeart/2005/8/layout/vList3"/>
    <dgm:cxn modelId="{F30BFE11-756F-4645-9A22-8AD4A2F2375F}" type="presParOf" srcId="{F7ACCA11-444D-4107-92D9-BFCD97C30500}" destId="{21E47853-8242-40D0-9BAD-0DF660589169}" srcOrd="4" destOrd="0" presId="urn:microsoft.com/office/officeart/2005/8/layout/vList3"/>
    <dgm:cxn modelId="{EA79FA4B-E6ED-43C5-88ED-D0478908BAC8}" type="presParOf" srcId="{21E47853-8242-40D0-9BAD-0DF660589169}" destId="{273B8DC2-B412-4141-911C-042541BEA30C}" srcOrd="0" destOrd="0" presId="urn:microsoft.com/office/officeart/2005/8/layout/vList3"/>
    <dgm:cxn modelId="{B488582B-25B1-47FD-964E-2694CD7B971F}" type="presParOf" srcId="{21E47853-8242-40D0-9BAD-0DF660589169}" destId="{E829EEBA-DC79-41E5-848C-1D1D1EF38F0A}" srcOrd="1" destOrd="0" presId="urn:microsoft.com/office/officeart/2005/8/layout/vList3"/>
    <dgm:cxn modelId="{953195B1-643E-4067-97F4-F04D9670A1FC}" type="presParOf" srcId="{F7ACCA11-444D-4107-92D9-BFCD97C30500}" destId="{E4B0A31E-8DFF-4139-A366-5FC1C90C759D}" srcOrd="5" destOrd="0" presId="urn:microsoft.com/office/officeart/2005/8/layout/vList3"/>
    <dgm:cxn modelId="{EC29A682-E057-EF4A-849C-78F55FF59692}" type="presParOf" srcId="{F7ACCA11-444D-4107-92D9-BFCD97C30500}" destId="{EECAF968-B7B8-F144-AD80-B1858812BE32}" srcOrd="6" destOrd="0" presId="urn:microsoft.com/office/officeart/2005/8/layout/vList3"/>
    <dgm:cxn modelId="{CF2513C2-CD63-BC46-B4A6-E9935C5C06AB}" type="presParOf" srcId="{EECAF968-B7B8-F144-AD80-B1858812BE32}" destId="{50E5567D-2046-AB48-998D-07294DBAE717}" srcOrd="0" destOrd="0" presId="urn:microsoft.com/office/officeart/2005/8/layout/vList3"/>
    <dgm:cxn modelId="{A2F4FDAC-5192-AD4E-94A5-7FB9B3E0F08F}" type="presParOf" srcId="{EECAF968-B7B8-F144-AD80-B1858812BE32}" destId="{C6D8747D-C122-1C40-A9BB-B3F5D9B0317D}" srcOrd="1" destOrd="0" presId="urn:microsoft.com/office/officeart/2005/8/layout/vList3"/>
    <dgm:cxn modelId="{38BD95D1-850E-754F-A838-AECD4BA1BC3C}" type="presParOf" srcId="{F7ACCA11-444D-4107-92D9-BFCD97C30500}" destId="{5EFD2A84-D93D-F346-86FC-C12F18730AD5}" srcOrd="7" destOrd="0" presId="urn:microsoft.com/office/officeart/2005/8/layout/vList3"/>
    <dgm:cxn modelId="{5B008CB1-845E-4BD6-8F35-45AABAA69B71}" type="presParOf" srcId="{F7ACCA11-444D-4107-92D9-BFCD97C30500}" destId="{FC8EE5B0-E103-466C-A410-3B289EABE90A}" srcOrd="8" destOrd="0" presId="urn:microsoft.com/office/officeart/2005/8/layout/vList3"/>
    <dgm:cxn modelId="{5A01E00F-9184-4C17-8306-097AB8F1C4C2}" type="presParOf" srcId="{FC8EE5B0-E103-466C-A410-3B289EABE90A}" destId="{BBE45F89-0B1A-4944-9F72-A0513F3F4392}" srcOrd="0" destOrd="0" presId="urn:microsoft.com/office/officeart/2005/8/layout/vList3"/>
    <dgm:cxn modelId="{8D5022F2-910C-4CC5-93AC-A2A7804BC945}" type="presParOf" srcId="{FC8EE5B0-E103-466C-A410-3B289EABE90A}" destId="{0F85AC77-B88C-4F55-80CB-F06BCADA27CC}" srcOrd="1" destOrd="0" presId="urn:microsoft.com/office/officeart/2005/8/layout/vList3"/>
    <dgm:cxn modelId="{CEF6E36E-5C4F-4512-8BEE-40366CAF24C8}" type="presParOf" srcId="{F7ACCA11-444D-4107-92D9-BFCD97C30500}" destId="{7ABEC0BB-E94E-4E2F-8841-59B2265FD212}" srcOrd="9" destOrd="0" presId="urn:microsoft.com/office/officeart/2005/8/layout/vList3"/>
    <dgm:cxn modelId="{96F80F62-C6F6-48CE-B1D8-CF79B5E4C4A3}" type="presParOf" srcId="{F7ACCA11-444D-4107-92D9-BFCD97C30500}" destId="{AE28EC0D-E192-4874-A13F-C62CB90274AF}" srcOrd="10" destOrd="0" presId="urn:microsoft.com/office/officeart/2005/8/layout/vList3"/>
    <dgm:cxn modelId="{30316B0F-2B83-4336-AB0A-80DC4EB73CA7}" type="presParOf" srcId="{AE28EC0D-E192-4874-A13F-C62CB90274AF}" destId="{9959E6AC-D715-4556-B8D7-959BC8A20F3C}" srcOrd="0" destOrd="0" presId="urn:microsoft.com/office/officeart/2005/8/layout/vList3"/>
    <dgm:cxn modelId="{50F5AEC6-527A-4E1B-A7CC-D0DFB345C4E1}" type="presParOf" srcId="{AE28EC0D-E192-4874-A13F-C62CB90274AF}" destId="{9878A6C2-4A5E-4F4E-9761-E16CB6720FAB}" srcOrd="1" destOrd="0" presId="urn:microsoft.com/office/officeart/2005/8/layout/vList3"/>
    <dgm:cxn modelId="{6D542B93-00E7-4A91-994B-554103647301}" type="presParOf" srcId="{F7ACCA11-444D-4107-92D9-BFCD97C30500}" destId="{98943704-E14D-4EC2-8C8A-1C32FCCC3838}" srcOrd="11" destOrd="0" presId="urn:microsoft.com/office/officeart/2005/8/layout/vList3"/>
    <dgm:cxn modelId="{D4897A85-B0E1-4D8B-AFD5-7ED85E9AF4CB}" type="presParOf" srcId="{F7ACCA11-444D-4107-92D9-BFCD97C30500}" destId="{DCEA16BB-E4A1-41F9-8766-7682AF9D201D}" srcOrd="12" destOrd="0" presId="urn:microsoft.com/office/officeart/2005/8/layout/vList3"/>
    <dgm:cxn modelId="{3D52910A-F40C-4F58-B5C1-267D637DAF9F}" type="presParOf" srcId="{DCEA16BB-E4A1-41F9-8766-7682AF9D201D}" destId="{ED2A1766-94F5-43DD-89E2-83E0B5E383C3}" srcOrd="0" destOrd="0" presId="urn:microsoft.com/office/officeart/2005/8/layout/vList3"/>
    <dgm:cxn modelId="{9A455AA9-0999-47FD-9C39-6F4071FECCFD}" type="presParOf" srcId="{DCEA16BB-E4A1-41F9-8766-7682AF9D201D}" destId="{E0E5D7C2-DCBE-4182-ABD2-C6EE0EEF176B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DF629B9E-860E-4556-9443-BC2214F07255}" type="doc">
      <dgm:prSet loTypeId="urn:microsoft.com/office/officeart/2005/8/layout/vList3" loCatId="list" qsTypeId="urn:microsoft.com/office/officeart/2005/8/quickstyle/simple1" qsCatId="simple" csTypeId="urn:microsoft.com/office/officeart/2005/8/colors/accent1_2" csCatId="accent1" phldr="1"/>
      <dgm:spPr/>
    </dgm:pt>
    <dgm:pt modelId="{B8C8B854-827E-4E48-BAC0-2E7A49C6F528}">
      <dgm:prSet phldrT="[Texto]" custT="1"/>
      <dgm:spPr>
        <a:noFill/>
        <a:ln>
          <a:solidFill>
            <a:schemeClr val="bg2">
              <a:lumMod val="75000"/>
            </a:schemeClr>
          </a:solidFill>
        </a:ln>
      </dgm:spPr>
      <dgm:t>
        <a:bodyPr/>
        <a:lstStyle/>
        <a:p>
          <a:pPr>
            <a:buClr>
              <a:srgbClr val="000000"/>
            </a:buClr>
            <a:buFont typeface="+mj-lt"/>
            <a:buAutoNum type="arabicPeriod"/>
          </a:pPr>
          <a:r>
            <a:rPr lang="es-MX" sz="1200">
              <a:solidFill>
                <a:schemeClr val="tx1"/>
              </a:solidFill>
              <a:latin typeface="Montserrat" panose="00000500000000000000" pitchFamily="2" charset="0"/>
            </a:rPr>
            <a:t>Instrumentos para la Paz Total</a:t>
          </a:r>
          <a:endParaRPr lang="es-CO" sz="1200">
            <a:solidFill>
              <a:schemeClr val="tx1"/>
            </a:solidFill>
          </a:endParaRPr>
        </a:p>
      </dgm:t>
    </dgm:pt>
    <dgm:pt modelId="{6753C997-7728-457F-AFB6-EF90D5F612F6}" type="parTrans" cxnId="{6FA3948D-7637-4B3D-81E4-8C38D8C30E6B}">
      <dgm:prSet/>
      <dgm:spPr/>
      <dgm:t>
        <a:bodyPr/>
        <a:lstStyle/>
        <a:p>
          <a:endParaRPr lang="es-CO">
            <a:solidFill>
              <a:schemeClr val="tx1"/>
            </a:solidFill>
          </a:endParaRPr>
        </a:p>
      </dgm:t>
    </dgm:pt>
    <dgm:pt modelId="{8BD51B51-B580-4F13-8E8A-B24C83D60B7F}" type="sibTrans" cxnId="{6FA3948D-7637-4B3D-81E4-8C38D8C30E6B}">
      <dgm:prSet/>
      <dgm:spPr/>
      <dgm:t>
        <a:bodyPr/>
        <a:lstStyle/>
        <a:p>
          <a:endParaRPr lang="es-CO">
            <a:solidFill>
              <a:schemeClr val="tx1"/>
            </a:solidFill>
          </a:endParaRPr>
        </a:p>
      </dgm:t>
    </dgm:pt>
    <dgm:pt modelId="{D608C838-BCC2-4EF1-B85A-3EACF20E4260}">
      <dgm:prSet phldrT="[Texto]" custT="1"/>
      <dgm:spPr>
        <a:noFill/>
        <a:ln w="12700" cap="flat" cmpd="sng" algn="ctr">
          <a:solidFill>
            <a:srgbClr val="E7E6E6">
              <a:lumMod val="75000"/>
            </a:srgbClr>
          </a:solidFill>
          <a:prstDash val="solid"/>
          <a:miter lim="800000"/>
        </a:ln>
        <a:effectLst/>
      </dgm:spPr>
      <dgm:t>
        <a:bodyPr/>
        <a:lstStyle/>
        <a:p>
          <a:pPr marL="0" lvl="0" indent="0" algn="ctr" defTabSz="2533650">
            <a:lnSpc>
              <a:spcPct val="90000"/>
            </a:lnSpc>
            <a:spcBef>
              <a:spcPct val="0"/>
            </a:spcBef>
            <a:spcAft>
              <a:spcPct val="35000"/>
            </a:spcAft>
            <a:buClr>
              <a:srgbClr val="000000"/>
            </a:buClr>
            <a:buFont typeface="+mj-lt"/>
            <a:buAutoNum type="arabicPeriod"/>
          </a:pPr>
          <a:r>
            <a:rPr lang="es-CO" sz="1200" kern="1200">
              <a:solidFill>
                <a:schemeClr val="tx1"/>
              </a:solidFill>
              <a:latin typeface="Montserrat" panose="00000500000000000000" pitchFamily="2" charset="0"/>
            </a:rPr>
            <a:t>Sistema Nacional de Reincorporación</a:t>
          </a:r>
          <a:endParaRPr lang="es-CO" sz="1200" kern="1200">
            <a:solidFill>
              <a:schemeClr val="tx1"/>
            </a:solidFill>
            <a:latin typeface="Calibri" panose="020F0502020204030204"/>
            <a:ea typeface="+mn-ea"/>
            <a:cs typeface="+mn-cs"/>
          </a:endParaRPr>
        </a:p>
      </dgm:t>
    </dgm:pt>
    <dgm:pt modelId="{E5A611CA-334B-4477-BCA7-305ED112AC9F}" type="parTrans" cxnId="{7BD37A5D-3D27-44AB-B8F9-4C10C26C33F3}">
      <dgm:prSet/>
      <dgm:spPr/>
      <dgm:t>
        <a:bodyPr/>
        <a:lstStyle/>
        <a:p>
          <a:endParaRPr lang="es-CO">
            <a:solidFill>
              <a:schemeClr val="tx1"/>
            </a:solidFill>
          </a:endParaRPr>
        </a:p>
      </dgm:t>
    </dgm:pt>
    <dgm:pt modelId="{0543B578-089D-4839-AA2E-8F1AE21B7A27}" type="sibTrans" cxnId="{7BD37A5D-3D27-44AB-B8F9-4C10C26C33F3}">
      <dgm:prSet/>
      <dgm:spPr/>
      <dgm:t>
        <a:bodyPr/>
        <a:lstStyle/>
        <a:p>
          <a:endParaRPr lang="es-CO">
            <a:solidFill>
              <a:schemeClr val="tx1"/>
            </a:solidFill>
          </a:endParaRPr>
        </a:p>
      </dgm:t>
    </dgm:pt>
    <dgm:pt modelId="{B7BE5077-E4EA-4232-8025-B22168041715}">
      <dgm:prSet phldrT="[Texto]" custT="1"/>
      <dgm:spPr>
        <a:noFill/>
        <a:ln w="12700" cap="flat" cmpd="sng" algn="ctr">
          <a:solidFill>
            <a:srgbClr val="E7E6E6">
              <a:lumMod val="75000"/>
            </a:srgbClr>
          </a:solidFill>
          <a:prstDash val="solid"/>
          <a:miter lim="800000"/>
        </a:ln>
        <a:effectLst/>
      </dgm:spPr>
      <dgm:t>
        <a:bodyPr/>
        <a:lstStyle/>
        <a:p>
          <a:pPr marL="0" lvl="0" indent="0" algn="ctr" defTabSz="2533650">
            <a:lnSpc>
              <a:spcPct val="90000"/>
            </a:lnSpc>
            <a:spcBef>
              <a:spcPct val="0"/>
            </a:spcBef>
            <a:spcAft>
              <a:spcPct val="35000"/>
            </a:spcAft>
            <a:buClr>
              <a:srgbClr val="000000"/>
            </a:buClr>
            <a:buFont typeface="+mj-lt"/>
            <a:buAutoNum type="arabicPeriod"/>
          </a:pPr>
          <a:r>
            <a:rPr lang="es-CO" sz="1200" kern="1200">
              <a:solidFill>
                <a:schemeClr val="tx1"/>
              </a:solidFill>
              <a:latin typeface="Montserrat" panose="00000500000000000000" pitchFamily="2" charset="0"/>
              <a:cs typeface="Arial MT"/>
            </a:rPr>
            <a:t>Jóvenes en Paz</a:t>
          </a:r>
          <a:endParaRPr lang="es-CO" sz="1200" kern="1200">
            <a:solidFill>
              <a:schemeClr val="tx1"/>
            </a:solidFill>
            <a:latin typeface="Calibri" panose="020F0502020204030204"/>
            <a:ea typeface="+mn-ea"/>
            <a:cs typeface="+mn-cs"/>
          </a:endParaRPr>
        </a:p>
      </dgm:t>
    </dgm:pt>
    <dgm:pt modelId="{21B28486-AA6A-4447-9D15-D0B6511406DC}" type="parTrans" cxnId="{44224251-CF0A-4709-ABA4-DD8638CDFEC9}">
      <dgm:prSet/>
      <dgm:spPr/>
      <dgm:t>
        <a:bodyPr/>
        <a:lstStyle/>
        <a:p>
          <a:endParaRPr lang="es-CO">
            <a:solidFill>
              <a:schemeClr val="tx1"/>
            </a:solidFill>
          </a:endParaRPr>
        </a:p>
      </dgm:t>
    </dgm:pt>
    <dgm:pt modelId="{641C28D5-70B0-4B06-9E53-5A8658022174}" type="sibTrans" cxnId="{44224251-CF0A-4709-ABA4-DD8638CDFEC9}">
      <dgm:prSet/>
      <dgm:spPr/>
      <dgm:t>
        <a:bodyPr/>
        <a:lstStyle/>
        <a:p>
          <a:endParaRPr lang="es-CO">
            <a:solidFill>
              <a:schemeClr val="tx1"/>
            </a:solidFill>
          </a:endParaRPr>
        </a:p>
      </dgm:t>
    </dgm:pt>
    <dgm:pt modelId="{343DBC66-EEE9-4634-8EB7-B4FF33051741}">
      <dgm:prSet custT="1"/>
      <dgm:spPr>
        <a:noFill/>
        <a:ln w="12700" cap="flat" cmpd="sng" algn="ctr">
          <a:solidFill>
            <a:srgbClr val="E7E6E6">
              <a:lumMod val="75000"/>
            </a:srgbClr>
          </a:solidFill>
          <a:prstDash val="solid"/>
          <a:miter lim="800000"/>
        </a:ln>
        <a:effectLst/>
      </dgm:spPr>
      <dgm:t>
        <a:bodyPr/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FontTx/>
            <a:buAutoNum type="arabicPeriod"/>
          </a:pPr>
          <a:r>
            <a:rPr lang="es-CO" sz="1200" kern="1200">
              <a:solidFill>
                <a:schemeClr val="tx1"/>
              </a:solidFill>
              <a:latin typeface="Montserrat" panose="00000500000000000000" pitchFamily="2" charset="0"/>
              <a:cs typeface="Arial MT"/>
            </a:rPr>
            <a:t>Asignación de recursos adicionales a para la PAZ</a:t>
          </a:r>
          <a:endParaRPr lang="es-CO" sz="1200" kern="1200" spc="-5">
            <a:solidFill>
              <a:schemeClr val="tx1"/>
            </a:solidFill>
            <a:uFill>
              <a:solidFill>
                <a:srgbClr val="0462C1"/>
              </a:solidFill>
            </a:uFill>
            <a:latin typeface="Montserrat" panose="00000500000000000000" pitchFamily="2" charset="0"/>
            <a:ea typeface="+mn-ea"/>
            <a:cs typeface="Arial MT"/>
          </a:endParaRPr>
        </a:p>
      </dgm:t>
    </dgm:pt>
    <dgm:pt modelId="{38BD59FF-F6C7-48EF-A4E7-C4EF8C91019E}" type="parTrans" cxnId="{E7B36379-1F29-4DB3-ACE6-C50348EC8BF6}">
      <dgm:prSet/>
      <dgm:spPr/>
      <dgm:t>
        <a:bodyPr/>
        <a:lstStyle/>
        <a:p>
          <a:endParaRPr lang="es-CO">
            <a:solidFill>
              <a:schemeClr val="tx1"/>
            </a:solidFill>
          </a:endParaRPr>
        </a:p>
      </dgm:t>
    </dgm:pt>
    <dgm:pt modelId="{27AB0BE0-6709-4CA8-8702-745497E30163}" type="sibTrans" cxnId="{E7B36379-1F29-4DB3-ACE6-C50348EC8BF6}">
      <dgm:prSet/>
      <dgm:spPr/>
      <dgm:t>
        <a:bodyPr/>
        <a:lstStyle/>
        <a:p>
          <a:endParaRPr lang="es-CO">
            <a:solidFill>
              <a:schemeClr val="tx1"/>
            </a:solidFill>
          </a:endParaRPr>
        </a:p>
      </dgm:t>
    </dgm:pt>
    <dgm:pt modelId="{6A3F4B41-48D8-4553-BCB9-7EE7D23E7A1D}">
      <dgm:prSet custT="1"/>
      <dgm:spPr>
        <a:noFill/>
        <a:ln w="12700" cap="flat" cmpd="sng" algn="ctr">
          <a:solidFill>
            <a:srgbClr val="E7E6E6">
              <a:lumMod val="75000"/>
            </a:srgbClr>
          </a:solidFill>
          <a:prstDash val="solid"/>
          <a:miter lim="800000"/>
        </a:ln>
        <a:effectLst/>
      </dgm:spPr>
      <dgm:t>
        <a:bodyPr/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FontTx/>
            <a:buAutoNum type="arabicPeriod"/>
          </a:pPr>
          <a:r>
            <a:rPr lang="es-CO" sz="1200" kern="1200" spc="-5" dirty="0">
              <a:solidFill>
                <a:schemeClr val="tx1"/>
              </a:solidFill>
              <a:latin typeface="Montserrat" panose="00000500000000000000" pitchFamily="2" charset="0"/>
              <a:cs typeface="Arial MT"/>
            </a:rPr>
            <a:t>Implementación </a:t>
          </a:r>
          <a:r>
            <a:rPr lang="es-MX" sz="1200" kern="1200" spc="-5" dirty="0">
              <a:solidFill>
                <a:schemeClr val="tx1"/>
              </a:solidFill>
              <a:latin typeface="Montserrat" panose="00000500000000000000" pitchFamily="2" charset="0"/>
              <a:cs typeface="Arial MT"/>
            </a:rPr>
            <a:t>Fondo Colombia en Paz - FCP </a:t>
          </a:r>
          <a:endParaRPr lang="es-CO" sz="1200" b="0" kern="1200" spc="-5" dirty="0">
            <a:solidFill>
              <a:schemeClr val="tx1"/>
            </a:solidFill>
            <a:uFill>
              <a:solidFill>
                <a:srgbClr val="0462C1"/>
              </a:solidFill>
            </a:uFill>
            <a:latin typeface="Montserrat" panose="00000500000000000000" pitchFamily="2" charset="0"/>
            <a:ea typeface="+mn-ea"/>
            <a:cs typeface="Arial MT"/>
          </a:endParaRPr>
        </a:p>
      </dgm:t>
    </dgm:pt>
    <dgm:pt modelId="{82AB3E3C-F6CB-4630-AA0D-36006CDF7A8C}" type="parTrans" cxnId="{3FCC44BC-6C4A-476C-8D1B-C1D4A402C3E4}">
      <dgm:prSet/>
      <dgm:spPr/>
      <dgm:t>
        <a:bodyPr/>
        <a:lstStyle/>
        <a:p>
          <a:endParaRPr lang="es-CO">
            <a:solidFill>
              <a:schemeClr val="tx1"/>
            </a:solidFill>
          </a:endParaRPr>
        </a:p>
      </dgm:t>
    </dgm:pt>
    <dgm:pt modelId="{5F9728E9-F1AC-451C-BFF3-EF786B791588}" type="sibTrans" cxnId="{3FCC44BC-6C4A-476C-8D1B-C1D4A402C3E4}">
      <dgm:prSet/>
      <dgm:spPr/>
      <dgm:t>
        <a:bodyPr/>
        <a:lstStyle/>
        <a:p>
          <a:endParaRPr lang="es-CO">
            <a:solidFill>
              <a:schemeClr val="tx1"/>
            </a:solidFill>
          </a:endParaRPr>
        </a:p>
      </dgm:t>
    </dgm:pt>
    <dgm:pt modelId="{6085DF51-AEA2-954A-A52C-CBF7CE060B6B}">
      <dgm:prSet custT="1"/>
      <dgm:spPr>
        <a:noFill/>
        <a:ln w="12700" cap="flat" cmpd="sng" algn="ctr">
          <a:solidFill>
            <a:srgbClr val="E7E6E6">
              <a:lumMod val="75000"/>
            </a:srgbClr>
          </a:solidFill>
          <a:prstDash val="solid"/>
          <a:miter lim="800000"/>
        </a:ln>
        <a:effectLst/>
      </dgm:spPr>
      <dgm:t>
        <a:bodyPr/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AutoNum type="arabicPeriod"/>
          </a:pPr>
          <a:r>
            <a:rPr lang="es-CO" sz="1200" kern="1200" spc="-5" dirty="0">
              <a:solidFill>
                <a:schemeClr val="tx1"/>
              </a:solidFill>
              <a:latin typeface="Montserrat" panose="00000500000000000000" pitchFamily="2" charset="0"/>
              <a:cs typeface="Arial MT"/>
            </a:rPr>
            <a:t>M</a:t>
          </a:r>
          <a:r>
            <a:rPr lang="es-MX" sz="1200" kern="1200" spc="-5" dirty="0">
              <a:solidFill>
                <a:schemeClr val="tx1"/>
              </a:solidFill>
              <a:latin typeface="Montserrat" panose="00000500000000000000" pitchFamily="2" charset="0"/>
              <a:cs typeface="Arial MT"/>
            </a:rPr>
            <a:t>ecanismo no judicial de contribución a la verdad y la memoria histórica</a:t>
          </a:r>
          <a:endParaRPr lang="es-CO" sz="1200" b="0" kern="1200" spc="-5" dirty="0">
            <a:solidFill>
              <a:schemeClr val="tx1"/>
            </a:solidFill>
            <a:uFill>
              <a:solidFill>
                <a:srgbClr val="0462C1"/>
              </a:solidFill>
            </a:uFill>
            <a:latin typeface="Montserrat" panose="00000500000000000000" pitchFamily="2" charset="0"/>
            <a:ea typeface="+mn-ea"/>
            <a:cs typeface="Arial MT"/>
          </a:endParaRPr>
        </a:p>
      </dgm:t>
    </dgm:pt>
    <dgm:pt modelId="{4B6E2BD1-E14E-2945-A7B6-58FB85010C1B}" type="parTrans" cxnId="{82C99AE7-318A-D344-8A8D-19F75C7D9EB5}">
      <dgm:prSet/>
      <dgm:spPr/>
      <dgm:t>
        <a:bodyPr/>
        <a:lstStyle/>
        <a:p>
          <a:endParaRPr lang="es-MX">
            <a:solidFill>
              <a:schemeClr val="tx1"/>
            </a:solidFill>
          </a:endParaRPr>
        </a:p>
      </dgm:t>
    </dgm:pt>
    <dgm:pt modelId="{130C1515-CB30-8A42-9B49-D92E8D1E5592}" type="sibTrans" cxnId="{82C99AE7-318A-D344-8A8D-19F75C7D9EB5}">
      <dgm:prSet/>
      <dgm:spPr/>
      <dgm:t>
        <a:bodyPr/>
        <a:lstStyle/>
        <a:p>
          <a:endParaRPr lang="es-MX">
            <a:solidFill>
              <a:schemeClr val="tx1"/>
            </a:solidFill>
          </a:endParaRPr>
        </a:p>
      </dgm:t>
    </dgm:pt>
    <dgm:pt modelId="{F7ACCA11-444D-4107-92D9-BFCD97C30500}" type="pres">
      <dgm:prSet presAssocID="{DF629B9E-860E-4556-9443-BC2214F07255}" presName="linearFlow" presStyleCnt="0">
        <dgm:presLayoutVars>
          <dgm:dir/>
          <dgm:resizeHandles val="exact"/>
        </dgm:presLayoutVars>
      </dgm:prSet>
      <dgm:spPr/>
    </dgm:pt>
    <dgm:pt modelId="{455CFE43-F38C-AA44-8BA2-21638B1A2512}" type="pres">
      <dgm:prSet presAssocID="{6085DF51-AEA2-954A-A52C-CBF7CE060B6B}" presName="composite" presStyleCnt="0"/>
      <dgm:spPr/>
    </dgm:pt>
    <dgm:pt modelId="{399BAC9D-5EFB-354F-B2B2-A173765AD1DF}" type="pres">
      <dgm:prSet presAssocID="{6085DF51-AEA2-954A-A52C-CBF7CE060B6B}" presName="imgShp" presStyleLbl="fgImgPlace1" presStyleIdx="0" presStyleCnt="6" custScaleX="90745" custScaleY="104980" custLinFactNeighborX="-49558"/>
      <dgm:spPr>
        <a:blipFill rotWithShape="1">
          <a:blip xmlns:r="http://schemas.openxmlformats.org/officeDocument/2006/relationships" r:embed="rId1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brightnessContrast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</dgm:pt>
    <dgm:pt modelId="{38255B49-74F6-E348-8A68-6D0BD5226523}" type="pres">
      <dgm:prSet presAssocID="{6085DF51-AEA2-954A-A52C-CBF7CE060B6B}" presName="txShp" presStyleLbl="node1" presStyleIdx="0" presStyleCnt="6">
        <dgm:presLayoutVars>
          <dgm:bulletEnabled val="1"/>
        </dgm:presLayoutVars>
      </dgm:prSet>
      <dgm:spPr/>
    </dgm:pt>
    <dgm:pt modelId="{37B8670A-D13F-964D-83D3-C7A2670C24B3}" type="pres">
      <dgm:prSet presAssocID="{130C1515-CB30-8A42-9B49-D92E8D1E5592}" presName="spacing" presStyleCnt="0"/>
      <dgm:spPr/>
    </dgm:pt>
    <dgm:pt modelId="{5FDC5135-B956-42F9-A678-3BE4E4491D46}" type="pres">
      <dgm:prSet presAssocID="{6A3F4B41-48D8-4553-BCB9-7EE7D23E7A1D}" presName="composite" presStyleCnt="0"/>
      <dgm:spPr/>
    </dgm:pt>
    <dgm:pt modelId="{D62B14AE-BEE2-47B9-A2FC-29A404B29180}" type="pres">
      <dgm:prSet presAssocID="{6A3F4B41-48D8-4553-BCB9-7EE7D23E7A1D}" presName="imgShp" presStyleLbl="fgImgPlace1" presStyleIdx="1" presStyleCnt="6" custLinFactNeighborX="-50304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Handshake"/>
        </a:ext>
      </dgm:extLst>
    </dgm:pt>
    <dgm:pt modelId="{534741A2-EEAA-4CE2-AF9F-6FE0A5589445}" type="pres">
      <dgm:prSet presAssocID="{6A3F4B41-48D8-4553-BCB9-7EE7D23E7A1D}" presName="txShp" presStyleLbl="node1" presStyleIdx="1" presStyleCnt="6">
        <dgm:presLayoutVars>
          <dgm:bulletEnabled val="1"/>
        </dgm:presLayoutVars>
      </dgm:prSet>
      <dgm:spPr>
        <a:xfrm rot="10800000">
          <a:off x="1614597" y="1857"/>
          <a:ext cx="5691774" cy="723821"/>
        </a:xfrm>
        <a:prstGeom prst="homePlate">
          <a:avLst/>
        </a:prstGeom>
      </dgm:spPr>
    </dgm:pt>
    <dgm:pt modelId="{968A0B9A-F7EB-435D-ABE1-EEE2AF68D58C}" type="pres">
      <dgm:prSet presAssocID="{5F9728E9-F1AC-451C-BFF3-EF786B791588}" presName="spacing" presStyleCnt="0"/>
      <dgm:spPr/>
    </dgm:pt>
    <dgm:pt modelId="{21E47853-8242-40D0-9BAD-0DF660589169}" type="pres">
      <dgm:prSet presAssocID="{343DBC66-EEE9-4634-8EB7-B4FF33051741}" presName="composite" presStyleCnt="0"/>
      <dgm:spPr/>
    </dgm:pt>
    <dgm:pt modelId="{273B8DC2-B412-4141-911C-042541BEA30C}" type="pres">
      <dgm:prSet presAssocID="{343DBC66-EEE9-4634-8EB7-B4FF33051741}" presName="imgShp" presStyleLbl="fgImgPlace1" presStyleIdx="2" presStyleCnt="6" custLinFactNeighborX="-51522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Dinero con relleno sólido"/>
        </a:ext>
      </dgm:extLst>
    </dgm:pt>
    <dgm:pt modelId="{E829EEBA-DC79-41E5-848C-1D1D1EF38F0A}" type="pres">
      <dgm:prSet presAssocID="{343DBC66-EEE9-4634-8EB7-B4FF33051741}" presName="txShp" presStyleLbl="node1" presStyleIdx="2" presStyleCnt="6">
        <dgm:presLayoutVars>
          <dgm:bulletEnabled val="1"/>
        </dgm:presLayoutVars>
      </dgm:prSet>
      <dgm:spPr>
        <a:xfrm rot="10800000">
          <a:off x="1614597" y="941744"/>
          <a:ext cx="5691774" cy="723821"/>
        </a:xfrm>
        <a:prstGeom prst="homePlate">
          <a:avLst/>
        </a:prstGeom>
      </dgm:spPr>
    </dgm:pt>
    <dgm:pt modelId="{E4B0A31E-8DFF-4139-A366-5FC1C90C759D}" type="pres">
      <dgm:prSet presAssocID="{27AB0BE0-6709-4CA8-8702-745497E30163}" presName="spacing" presStyleCnt="0"/>
      <dgm:spPr/>
    </dgm:pt>
    <dgm:pt modelId="{FC8EE5B0-E103-466C-A410-3B289EABE90A}" type="pres">
      <dgm:prSet presAssocID="{B8C8B854-827E-4E48-BAC0-2E7A49C6F528}" presName="composite" presStyleCnt="0"/>
      <dgm:spPr/>
    </dgm:pt>
    <dgm:pt modelId="{BBE45F89-0B1A-4944-9F72-A0513F3F4392}" type="pres">
      <dgm:prSet presAssocID="{B8C8B854-827E-4E48-BAC0-2E7A49C6F528}" presName="imgShp" presStyleLbl="fgImgPlace1" presStyleIdx="3" presStyleCnt="6" custLinFactNeighborX="-51639" custLinFactNeighborY="-3313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Paloma con relleno sólido"/>
        </a:ext>
      </dgm:extLst>
    </dgm:pt>
    <dgm:pt modelId="{0F85AC77-B88C-4F55-80CB-F06BCADA27CC}" type="pres">
      <dgm:prSet presAssocID="{B8C8B854-827E-4E48-BAC0-2E7A49C6F528}" presName="txShp" presStyleLbl="node1" presStyleIdx="3" presStyleCnt="6">
        <dgm:presLayoutVars>
          <dgm:bulletEnabled val="1"/>
        </dgm:presLayoutVars>
      </dgm:prSet>
      <dgm:spPr/>
    </dgm:pt>
    <dgm:pt modelId="{7ABEC0BB-E94E-4E2F-8841-59B2265FD212}" type="pres">
      <dgm:prSet presAssocID="{8BD51B51-B580-4F13-8E8A-B24C83D60B7F}" presName="spacing" presStyleCnt="0"/>
      <dgm:spPr/>
    </dgm:pt>
    <dgm:pt modelId="{AE28EC0D-E192-4874-A13F-C62CB90274AF}" type="pres">
      <dgm:prSet presAssocID="{D608C838-BCC2-4EF1-B85A-3EACF20E4260}" presName="composite" presStyleCnt="0"/>
      <dgm:spPr/>
    </dgm:pt>
    <dgm:pt modelId="{9959E6AC-D715-4556-B8D7-959BC8A20F3C}" type="pres">
      <dgm:prSet presAssocID="{D608C838-BCC2-4EF1-B85A-3EACF20E4260}" presName="imgShp" presStyleLbl="fgImgPlace1" presStyleIdx="4" presStyleCnt="6" custLinFactNeighborX="-50286" custLinFactNeighborY="-2453"/>
      <dgm:spPr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Mujer soldado con relleno sólido"/>
        </a:ext>
      </dgm:extLst>
    </dgm:pt>
    <dgm:pt modelId="{9878A6C2-4A5E-4F4E-9761-E16CB6720FAB}" type="pres">
      <dgm:prSet presAssocID="{D608C838-BCC2-4EF1-B85A-3EACF20E4260}" presName="txShp" presStyleLbl="node1" presStyleIdx="4" presStyleCnt="6">
        <dgm:presLayoutVars>
          <dgm:bulletEnabled val="1"/>
        </dgm:presLayoutVars>
      </dgm:prSet>
      <dgm:spPr>
        <a:xfrm rot="10800000">
          <a:off x="1562509" y="1620004"/>
          <a:ext cx="4965626" cy="1247076"/>
        </a:xfrm>
        <a:prstGeom prst="homePlate">
          <a:avLst/>
        </a:prstGeom>
      </dgm:spPr>
    </dgm:pt>
    <dgm:pt modelId="{98943704-E14D-4EC2-8C8A-1C32FCCC3838}" type="pres">
      <dgm:prSet presAssocID="{0543B578-089D-4839-AA2E-8F1AE21B7A27}" presName="spacing" presStyleCnt="0"/>
      <dgm:spPr/>
    </dgm:pt>
    <dgm:pt modelId="{DCEA16BB-E4A1-41F9-8766-7682AF9D201D}" type="pres">
      <dgm:prSet presAssocID="{B7BE5077-E4EA-4232-8025-B22168041715}" presName="composite" presStyleCnt="0"/>
      <dgm:spPr/>
    </dgm:pt>
    <dgm:pt modelId="{ED2A1766-94F5-43DD-89E2-83E0B5E383C3}" type="pres">
      <dgm:prSet presAssocID="{B7BE5077-E4EA-4232-8025-B22168041715}" presName="imgShp" presStyleLbl="fgImgPlace1" presStyleIdx="5" presStyleCnt="6" custLinFactNeighborX="-46618" custLinFactNeighborY="4906"/>
      <dgm:spPr>
        <a:blipFill>
          <a:blip xmlns:r="http://schemas.openxmlformats.org/officeDocument/2006/relationships"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Brindis con relleno sólido"/>
        </a:ext>
      </dgm:extLst>
    </dgm:pt>
    <dgm:pt modelId="{E0E5D7C2-DCBE-4182-ABD2-C6EE0EEF176B}" type="pres">
      <dgm:prSet presAssocID="{B7BE5077-E4EA-4232-8025-B22168041715}" presName="txShp" presStyleLbl="node1" presStyleIdx="5" presStyleCnt="6">
        <dgm:presLayoutVars>
          <dgm:bulletEnabled val="1"/>
        </dgm:presLayoutVars>
      </dgm:prSet>
      <dgm:spPr>
        <a:xfrm rot="10800000">
          <a:off x="1562509" y="3239342"/>
          <a:ext cx="4965626" cy="1247076"/>
        </a:xfrm>
        <a:prstGeom prst="homePlate">
          <a:avLst/>
        </a:prstGeom>
      </dgm:spPr>
    </dgm:pt>
  </dgm:ptLst>
  <dgm:cxnLst>
    <dgm:cxn modelId="{9989EE03-683E-4145-A4A6-85E572A12042}" type="presOf" srcId="{343DBC66-EEE9-4634-8EB7-B4FF33051741}" destId="{E829EEBA-DC79-41E5-848C-1D1D1EF38F0A}" srcOrd="0" destOrd="0" presId="urn:microsoft.com/office/officeart/2005/8/layout/vList3"/>
    <dgm:cxn modelId="{0EBBBA0F-D7C1-4D20-9871-C9461C4317F8}" type="presOf" srcId="{DF629B9E-860E-4556-9443-BC2214F07255}" destId="{F7ACCA11-444D-4107-92D9-BFCD97C30500}" srcOrd="0" destOrd="0" presId="urn:microsoft.com/office/officeart/2005/8/layout/vList3"/>
    <dgm:cxn modelId="{30E5ED17-10F9-43E0-9121-DF89DAA42337}" type="presOf" srcId="{B7BE5077-E4EA-4232-8025-B22168041715}" destId="{E0E5D7C2-DCBE-4182-ABD2-C6EE0EEF176B}" srcOrd="0" destOrd="0" presId="urn:microsoft.com/office/officeart/2005/8/layout/vList3"/>
    <dgm:cxn modelId="{44224251-CF0A-4709-ABA4-DD8638CDFEC9}" srcId="{DF629B9E-860E-4556-9443-BC2214F07255}" destId="{B7BE5077-E4EA-4232-8025-B22168041715}" srcOrd="5" destOrd="0" parTransId="{21B28486-AA6A-4447-9D15-D0B6511406DC}" sibTransId="{641C28D5-70B0-4B06-9E53-5A8658022174}"/>
    <dgm:cxn modelId="{7BD37A5D-3D27-44AB-B8F9-4C10C26C33F3}" srcId="{DF629B9E-860E-4556-9443-BC2214F07255}" destId="{D608C838-BCC2-4EF1-B85A-3EACF20E4260}" srcOrd="4" destOrd="0" parTransId="{E5A611CA-334B-4477-BCA7-305ED112AC9F}" sibTransId="{0543B578-089D-4839-AA2E-8F1AE21B7A27}"/>
    <dgm:cxn modelId="{E7B36379-1F29-4DB3-ACE6-C50348EC8BF6}" srcId="{DF629B9E-860E-4556-9443-BC2214F07255}" destId="{343DBC66-EEE9-4634-8EB7-B4FF33051741}" srcOrd="2" destOrd="0" parTransId="{38BD59FF-F6C7-48EF-A4E7-C4EF8C91019E}" sibTransId="{27AB0BE0-6709-4CA8-8702-745497E30163}"/>
    <dgm:cxn modelId="{90B5708A-6624-4A38-9C57-D81566BD3FE5}" type="presOf" srcId="{B8C8B854-827E-4E48-BAC0-2E7A49C6F528}" destId="{0F85AC77-B88C-4F55-80CB-F06BCADA27CC}" srcOrd="0" destOrd="0" presId="urn:microsoft.com/office/officeart/2005/8/layout/vList3"/>
    <dgm:cxn modelId="{6FA3948D-7637-4B3D-81E4-8C38D8C30E6B}" srcId="{DF629B9E-860E-4556-9443-BC2214F07255}" destId="{B8C8B854-827E-4E48-BAC0-2E7A49C6F528}" srcOrd="3" destOrd="0" parTransId="{6753C997-7728-457F-AFB6-EF90D5F612F6}" sibTransId="{8BD51B51-B580-4F13-8E8A-B24C83D60B7F}"/>
    <dgm:cxn modelId="{825212B3-A789-4DE4-BDE4-D433176C8BB9}" type="presOf" srcId="{6A3F4B41-48D8-4553-BCB9-7EE7D23E7A1D}" destId="{534741A2-EEAA-4CE2-AF9F-6FE0A5589445}" srcOrd="0" destOrd="0" presId="urn:microsoft.com/office/officeart/2005/8/layout/vList3"/>
    <dgm:cxn modelId="{3FCC44BC-6C4A-476C-8D1B-C1D4A402C3E4}" srcId="{DF629B9E-860E-4556-9443-BC2214F07255}" destId="{6A3F4B41-48D8-4553-BCB9-7EE7D23E7A1D}" srcOrd="1" destOrd="0" parTransId="{82AB3E3C-F6CB-4630-AA0D-36006CDF7A8C}" sibTransId="{5F9728E9-F1AC-451C-BFF3-EF786B791588}"/>
    <dgm:cxn modelId="{80AF1FCE-03E7-4659-B585-5DEC14763D5F}" type="presOf" srcId="{D608C838-BCC2-4EF1-B85A-3EACF20E4260}" destId="{9878A6C2-4A5E-4F4E-9761-E16CB6720FAB}" srcOrd="0" destOrd="0" presId="urn:microsoft.com/office/officeart/2005/8/layout/vList3"/>
    <dgm:cxn modelId="{D012BED4-BF9A-134E-B4D4-F2777962E27B}" type="presOf" srcId="{6085DF51-AEA2-954A-A52C-CBF7CE060B6B}" destId="{38255B49-74F6-E348-8A68-6D0BD5226523}" srcOrd="0" destOrd="0" presId="urn:microsoft.com/office/officeart/2005/8/layout/vList3"/>
    <dgm:cxn modelId="{82C99AE7-318A-D344-8A8D-19F75C7D9EB5}" srcId="{DF629B9E-860E-4556-9443-BC2214F07255}" destId="{6085DF51-AEA2-954A-A52C-CBF7CE060B6B}" srcOrd="0" destOrd="0" parTransId="{4B6E2BD1-E14E-2945-A7B6-58FB85010C1B}" sibTransId="{130C1515-CB30-8A42-9B49-D92E8D1E5592}"/>
    <dgm:cxn modelId="{D9922906-C7C9-0141-8C61-2247E0485B69}" type="presParOf" srcId="{F7ACCA11-444D-4107-92D9-BFCD97C30500}" destId="{455CFE43-F38C-AA44-8BA2-21638B1A2512}" srcOrd="0" destOrd="0" presId="urn:microsoft.com/office/officeart/2005/8/layout/vList3"/>
    <dgm:cxn modelId="{3ED71DEA-293E-BD41-96A1-711151164EA6}" type="presParOf" srcId="{455CFE43-F38C-AA44-8BA2-21638B1A2512}" destId="{399BAC9D-5EFB-354F-B2B2-A173765AD1DF}" srcOrd="0" destOrd="0" presId="urn:microsoft.com/office/officeart/2005/8/layout/vList3"/>
    <dgm:cxn modelId="{FE3128F7-43C3-DC44-84A8-2A35E53516D8}" type="presParOf" srcId="{455CFE43-F38C-AA44-8BA2-21638B1A2512}" destId="{38255B49-74F6-E348-8A68-6D0BD5226523}" srcOrd="1" destOrd="0" presId="urn:microsoft.com/office/officeart/2005/8/layout/vList3"/>
    <dgm:cxn modelId="{19824212-40B2-C646-9604-0BB5C10E977C}" type="presParOf" srcId="{F7ACCA11-444D-4107-92D9-BFCD97C30500}" destId="{37B8670A-D13F-964D-83D3-C7A2670C24B3}" srcOrd="1" destOrd="0" presId="urn:microsoft.com/office/officeart/2005/8/layout/vList3"/>
    <dgm:cxn modelId="{5B6B1FD0-E18A-4545-A955-DC445B466BDF}" type="presParOf" srcId="{F7ACCA11-444D-4107-92D9-BFCD97C30500}" destId="{5FDC5135-B956-42F9-A678-3BE4E4491D46}" srcOrd="2" destOrd="0" presId="urn:microsoft.com/office/officeart/2005/8/layout/vList3"/>
    <dgm:cxn modelId="{40A0E692-BF1F-44B6-B8C7-E4D2CCAA99B5}" type="presParOf" srcId="{5FDC5135-B956-42F9-A678-3BE4E4491D46}" destId="{D62B14AE-BEE2-47B9-A2FC-29A404B29180}" srcOrd="0" destOrd="0" presId="urn:microsoft.com/office/officeart/2005/8/layout/vList3"/>
    <dgm:cxn modelId="{1E170970-4DD6-47C4-9955-0D3707DBEB6B}" type="presParOf" srcId="{5FDC5135-B956-42F9-A678-3BE4E4491D46}" destId="{534741A2-EEAA-4CE2-AF9F-6FE0A5589445}" srcOrd="1" destOrd="0" presId="urn:microsoft.com/office/officeart/2005/8/layout/vList3"/>
    <dgm:cxn modelId="{F2D2702C-80BD-4972-96D0-0EBC30CE3A44}" type="presParOf" srcId="{F7ACCA11-444D-4107-92D9-BFCD97C30500}" destId="{968A0B9A-F7EB-435D-ABE1-EEE2AF68D58C}" srcOrd="3" destOrd="0" presId="urn:microsoft.com/office/officeart/2005/8/layout/vList3"/>
    <dgm:cxn modelId="{F30BFE11-756F-4645-9A22-8AD4A2F2375F}" type="presParOf" srcId="{F7ACCA11-444D-4107-92D9-BFCD97C30500}" destId="{21E47853-8242-40D0-9BAD-0DF660589169}" srcOrd="4" destOrd="0" presId="urn:microsoft.com/office/officeart/2005/8/layout/vList3"/>
    <dgm:cxn modelId="{EA79FA4B-E6ED-43C5-88ED-D0478908BAC8}" type="presParOf" srcId="{21E47853-8242-40D0-9BAD-0DF660589169}" destId="{273B8DC2-B412-4141-911C-042541BEA30C}" srcOrd="0" destOrd="0" presId="urn:microsoft.com/office/officeart/2005/8/layout/vList3"/>
    <dgm:cxn modelId="{B488582B-25B1-47FD-964E-2694CD7B971F}" type="presParOf" srcId="{21E47853-8242-40D0-9BAD-0DF660589169}" destId="{E829EEBA-DC79-41E5-848C-1D1D1EF38F0A}" srcOrd="1" destOrd="0" presId="urn:microsoft.com/office/officeart/2005/8/layout/vList3"/>
    <dgm:cxn modelId="{953195B1-643E-4067-97F4-F04D9670A1FC}" type="presParOf" srcId="{F7ACCA11-444D-4107-92D9-BFCD97C30500}" destId="{E4B0A31E-8DFF-4139-A366-5FC1C90C759D}" srcOrd="5" destOrd="0" presId="urn:microsoft.com/office/officeart/2005/8/layout/vList3"/>
    <dgm:cxn modelId="{5B008CB1-845E-4BD6-8F35-45AABAA69B71}" type="presParOf" srcId="{F7ACCA11-444D-4107-92D9-BFCD97C30500}" destId="{FC8EE5B0-E103-466C-A410-3B289EABE90A}" srcOrd="6" destOrd="0" presId="urn:microsoft.com/office/officeart/2005/8/layout/vList3"/>
    <dgm:cxn modelId="{5A01E00F-9184-4C17-8306-097AB8F1C4C2}" type="presParOf" srcId="{FC8EE5B0-E103-466C-A410-3B289EABE90A}" destId="{BBE45F89-0B1A-4944-9F72-A0513F3F4392}" srcOrd="0" destOrd="0" presId="urn:microsoft.com/office/officeart/2005/8/layout/vList3"/>
    <dgm:cxn modelId="{8D5022F2-910C-4CC5-93AC-A2A7804BC945}" type="presParOf" srcId="{FC8EE5B0-E103-466C-A410-3B289EABE90A}" destId="{0F85AC77-B88C-4F55-80CB-F06BCADA27CC}" srcOrd="1" destOrd="0" presId="urn:microsoft.com/office/officeart/2005/8/layout/vList3"/>
    <dgm:cxn modelId="{CEF6E36E-5C4F-4512-8BEE-40366CAF24C8}" type="presParOf" srcId="{F7ACCA11-444D-4107-92D9-BFCD97C30500}" destId="{7ABEC0BB-E94E-4E2F-8841-59B2265FD212}" srcOrd="7" destOrd="0" presId="urn:microsoft.com/office/officeart/2005/8/layout/vList3"/>
    <dgm:cxn modelId="{96F80F62-C6F6-48CE-B1D8-CF79B5E4C4A3}" type="presParOf" srcId="{F7ACCA11-444D-4107-92D9-BFCD97C30500}" destId="{AE28EC0D-E192-4874-A13F-C62CB90274AF}" srcOrd="8" destOrd="0" presId="urn:microsoft.com/office/officeart/2005/8/layout/vList3"/>
    <dgm:cxn modelId="{30316B0F-2B83-4336-AB0A-80DC4EB73CA7}" type="presParOf" srcId="{AE28EC0D-E192-4874-A13F-C62CB90274AF}" destId="{9959E6AC-D715-4556-B8D7-959BC8A20F3C}" srcOrd="0" destOrd="0" presId="urn:microsoft.com/office/officeart/2005/8/layout/vList3"/>
    <dgm:cxn modelId="{50F5AEC6-527A-4E1B-A7CC-D0DFB345C4E1}" type="presParOf" srcId="{AE28EC0D-E192-4874-A13F-C62CB90274AF}" destId="{9878A6C2-4A5E-4F4E-9761-E16CB6720FAB}" srcOrd="1" destOrd="0" presId="urn:microsoft.com/office/officeart/2005/8/layout/vList3"/>
    <dgm:cxn modelId="{6D542B93-00E7-4A91-994B-554103647301}" type="presParOf" srcId="{F7ACCA11-444D-4107-92D9-BFCD97C30500}" destId="{98943704-E14D-4EC2-8C8A-1C32FCCC3838}" srcOrd="9" destOrd="0" presId="urn:microsoft.com/office/officeart/2005/8/layout/vList3"/>
    <dgm:cxn modelId="{D4897A85-B0E1-4D8B-AFD5-7ED85E9AF4CB}" type="presParOf" srcId="{F7ACCA11-444D-4107-92D9-BFCD97C30500}" destId="{DCEA16BB-E4A1-41F9-8766-7682AF9D201D}" srcOrd="10" destOrd="0" presId="urn:microsoft.com/office/officeart/2005/8/layout/vList3"/>
    <dgm:cxn modelId="{3D52910A-F40C-4F58-B5C1-267D637DAF9F}" type="presParOf" srcId="{DCEA16BB-E4A1-41F9-8766-7682AF9D201D}" destId="{ED2A1766-94F5-43DD-89E2-83E0B5E383C3}" srcOrd="0" destOrd="0" presId="urn:microsoft.com/office/officeart/2005/8/layout/vList3"/>
    <dgm:cxn modelId="{9A455AA9-0999-47FD-9C39-6F4071FECCFD}" type="presParOf" srcId="{DCEA16BB-E4A1-41F9-8766-7682AF9D201D}" destId="{E0E5D7C2-DCBE-4182-ABD2-C6EE0EEF176B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DF629B9E-860E-4556-9443-BC2214F07255}" type="doc">
      <dgm:prSet loTypeId="urn:microsoft.com/office/officeart/2005/8/layout/vList3" loCatId="list" qsTypeId="urn:microsoft.com/office/officeart/2005/8/quickstyle/simple1" qsCatId="simple" csTypeId="urn:microsoft.com/office/officeart/2005/8/colors/accent1_2" csCatId="accent1" phldr="1"/>
      <dgm:spPr/>
    </dgm:pt>
    <dgm:pt modelId="{B8C8B854-827E-4E48-BAC0-2E7A49C6F528}">
      <dgm:prSet phldrT="[Texto]" custT="1"/>
      <dgm:spPr>
        <a:noFill/>
        <a:ln>
          <a:solidFill>
            <a:schemeClr val="bg2">
              <a:lumMod val="75000"/>
            </a:schemeClr>
          </a:solidFill>
        </a:ln>
      </dgm:spPr>
      <dgm:t>
        <a:bodyPr/>
        <a:lstStyle/>
        <a:p>
          <a:pPr>
            <a:buClr>
              <a:srgbClr val="000000"/>
            </a:buClr>
            <a:buFont typeface="+mj-lt"/>
            <a:buAutoNum type="arabicPeriod"/>
          </a:pPr>
          <a:r>
            <a:rPr lang="es-MX" sz="1200" spc="-10">
              <a:solidFill>
                <a:prstClr val="black"/>
              </a:solidFill>
              <a:uFill>
                <a:solidFill>
                  <a:srgbClr val="0462C1"/>
                </a:solidFill>
              </a:uFill>
              <a:latin typeface="Montserrat" panose="00000500000000000000" pitchFamily="2" charset="0"/>
            </a:rPr>
            <a:t>Trazador presupuestal de grupos étnicos</a:t>
          </a:r>
          <a:endParaRPr lang="es-CO" sz="1200">
            <a:solidFill>
              <a:schemeClr val="tx1"/>
            </a:solidFill>
          </a:endParaRPr>
        </a:p>
      </dgm:t>
    </dgm:pt>
    <dgm:pt modelId="{6753C997-7728-457F-AFB6-EF90D5F612F6}" type="parTrans" cxnId="{6FA3948D-7637-4B3D-81E4-8C38D8C30E6B}">
      <dgm:prSet/>
      <dgm:spPr/>
      <dgm:t>
        <a:bodyPr/>
        <a:lstStyle/>
        <a:p>
          <a:endParaRPr lang="es-CO"/>
        </a:p>
      </dgm:t>
    </dgm:pt>
    <dgm:pt modelId="{8BD51B51-B580-4F13-8E8A-B24C83D60B7F}" type="sibTrans" cxnId="{6FA3948D-7637-4B3D-81E4-8C38D8C30E6B}">
      <dgm:prSet/>
      <dgm:spPr/>
      <dgm:t>
        <a:bodyPr/>
        <a:lstStyle/>
        <a:p>
          <a:endParaRPr lang="es-CO"/>
        </a:p>
      </dgm:t>
    </dgm:pt>
    <dgm:pt modelId="{D608C838-BCC2-4EF1-B85A-3EACF20E4260}">
      <dgm:prSet phldrT="[Texto]" custT="1"/>
      <dgm:spPr>
        <a:noFill/>
        <a:ln w="12700" cap="flat" cmpd="sng" algn="ctr">
          <a:solidFill>
            <a:srgbClr val="E7E6E6">
              <a:lumMod val="75000"/>
            </a:srgbClr>
          </a:solidFill>
          <a:prstDash val="solid"/>
          <a:miter lim="800000"/>
        </a:ln>
        <a:effectLst/>
      </dgm:spPr>
      <dgm:t>
        <a:bodyPr/>
        <a:lstStyle/>
        <a:p>
          <a:pPr marL="0" lvl="0" indent="0" algn="ctr" defTabSz="2533650">
            <a:lnSpc>
              <a:spcPct val="90000"/>
            </a:lnSpc>
            <a:spcBef>
              <a:spcPct val="0"/>
            </a:spcBef>
            <a:spcAft>
              <a:spcPct val="35000"/>
            </a:spcAft>
            <a:buClr>
              <a:srgbClr val="000000"/>
            </a:buClr>
            <a:buFont typeface="+mj-lt"/>
            <a:buAutoNum type="arabicPeriod"/>
          </a:pPr>
          <a:r>
            <a:rPr lang="es-MX" sz="1200" kern="1200" spc="-10" dirty="0">
              <a:solidFill>
                <a:prstClr val="black"/>
              </a:solidFill>
              <a:uFill>
                <a:solidFill>
                  <a:srgbClr val="0462C1"/>
                </a:solidFill>
              </a:uFill>
              <a:latin typeface="Montserrat" panose="00000500000000000000" pitchFamily="2" charset="0"/>
            </a:rPr>
            <a:t>Política pública para la erradicación del racismo y la discriminación racial</a:t>
          </a:r>
          <a:endParaRPr lang="es-CO" sz="1200" kern="1200" dirty="0">
            <a:solidFill>
              <a:schemeClr val="tx1"/>
            </a:solidFill>
            <a:latin typeface="Calibri" panose="020F0502020204030204"/>
            <a:ea typeface="+mn-ea"/>
            <a:cs typeface="+mn-cs"/>
          </a:endParaRPr>
        </a:p>
      </dgm:t>
    </dgm:pt>
    <dgm:pt modelId="{E5A611CA-334B-4477-BCA7-305ED112AC9F}" type="parTrans" cxnId="{7BD37A5D-3D27-44AB-B8F9-4C10C26C33F3}">
      <dgm:prSet/>
      <dgm:spPr/>
      <dgm:t>
        <a:bodyPr/>
        <a:lstStyle/>
        <a:p>
          <a:endParaRPr lang="es-CO"/>
        </a:p>
      </dgm:t>
    </dgm:pt>
    <dgm:pt modelId="{0543B578-089D-4839-AA2E-8F1AE21B7A27}" type="sibTrans" cxnId="{7BD37A5D-3D27-44AB-B8F9-4C10C26C33F3}">
      <dgm:prSet/>
      <dgm:spPr/>
      <dgm:t>
        <a:bodyPr/>
        <a:lstStyle/>
        <a:p>
          <a:endParaRPr lang="es-CO"/>
        </a:p>
      </dgm:t>
    </dgm:pt>
    <dgm:pt modelId="{B7BE5077-E4EA-4232-8025-B22168041715}">
      <dgm:prSet phldrT="[Texto]" custT="1"/>
      <dgm:spPr>
        <a:noFill/>
        <a:ln w="12700" cap="flat" cmpd="sng" algn="ctr">
          <a:solidFill>
            <a:srgbClr val="E7E6E6">
              <a:lumMod val="75000"/>
            </a:srgbClr>
          </a:solidFill>
          <a:prstDash val="solid"/>
          <a:miter lim="800000"/>
        </a:ln>
        <a:effectLst/>
      </dgm:spPr>
      <dgm:t>
        <a:bodyPr/>
        <a:lstStyle/>
        <a:p>
          <a:pPr marL="0" lvl="0" indent="0" algn="ctr" defTabSz="2533650">
            <a:lnSpc>
              <a:spcPct val="90000"/>
            </a:lnSpc>
            <a:spcBef>
              <a:spcPct val="0"/>
            </a:spcBef>
            <a:spcAft>
              <a:spcPct val="35000"/>
            </a:spcAft>
            <a:buClr>
              <a:srgbClr val="000000"/>
            </a:buClr>
            <a:buFont typeface="+mj-lt"/>
            <a:buAutoNum type="arabicPeriod"/>
          </a:pPr>
          <a:r>
            <a:rPr lang="es-MX" sz="1200" kern="1200" spc="-10">
              <a:solidFill>
                <a:prstClr val="black"/>
              </a:solidFill>
              <a:uFill>
                <a:solidFill>
                  <a:srgbClr val="0462C1"/>
                </a:solidFill>
              </a:uFill>
              <a:latin typeface="Montserrat" panose="00000500000000000000" pitchFamily="2" charset="0"/>
            </a:rPr>
            <a:t>Acuerdos de la consulta previa y otros espacios de diálogo</a:t>
          </a:r>
          <a:endParaRPr lang="es-CO" sz="1200" kern="1200">
            <a:solidFill>
              <a:schemeClr val="tx1"/>
            </a:solidFill>
            <a:latin typeface="Calibri" panose="020F0502020204030204"/>
            <a:ea typeface="+mn-ea"/>
            <a:cs typeface="+mn-cs"/>
          </a:endParaRPr>
        </a:p>
      </dgm:t>
    </dgm:pt>
    <dgm:pt modelId="{21B28486-AA6A-4447-9D15-D0B6511406DC}" type="parTrans" cxnId="{44224251-CF0A-4709-ABA4-DD8638CDFEC9}">
      <dgm:prSet/>
      <dgm:spPr/>
      <dgm:t>
        <a:bodyPr/>
        <a:lstStyle/>
        <a:p>
          <a:endParaRPr lang="es-CO"/>
        </a:p>
      </dgm:t>
    </dgm:pt>
    <dgm:pt modelId="{641C28D5-70B0-4B06-9E53-5A8658022174}" type="sibTrans" cxnId="{44224251-CF0A-4709-ABA4-DD8638CDFEC9}">
      <dgm:prSet/>
      <dgm:spPr/>
      <dgm:t>
        <a:bodyPr/>
        <a:lstStyle/>
        <a:p>
          <a:endParaRPr lang="es-CO"/>
        </a:p>
      </dgm:t>
    </dgm:pt>
    <dgm:pt modelId="{343DBC66-EEE9-4634-8EB7-B4FF33051741}">
      <dgm:prSet custT="1"/>
      <dgm:spPr>
        <a:noFill/>
        <a:ln w="12700" cap="flat" cmpd="sng" algn="ctr">
          <a:solidFill>
            <a:srgbClr val="E7E6E6">
              <a:lumMod val="75000"/>
            </a:srgbClr>
          </a:solidFill>
          <a:prstDash val="solid"/>
          <a:miter lim="800000"/>
        </a:ln>
        <a:effectLst/>
      </dgm:spPr>
      <dgm:t>
        <a:bodyPr/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FontTx/>
            <a:buAutoNum type="arabicPeriod"/>
          </a:pPr>
          <a:r>
            <a:rPr lang="es-MX" sz="1200" kern="1200" spc="-10" dirty="0">
              <a:solidFill>
                <a:prstClr val="black"/>
              </a:solidFill>
              <a:uFill>
                <a:solidFill>
                  <a:srgbClr val="0462C1"/>
                </a:solidFill>
              </a:uFill>
              <a:latin typeface="Montserrat" panose="00000500000000000000" pitchFamily="2" charset="0"/>
            </a:rPr>
            <a:t>Sistema Nacional de Monitoreo de las Violencias basadas en Género (VBG)</a:t>
          </a:r>
          <a:endParaRPr lang="es-CO" sz="1200" kern="1200" spc="-5" dirty="0">
            <a:solidFill>
              <a:schemeClr val="tx1"/>
            </a:solidFill>
            <a:uFill>
              <a:solidFill>
                <a:srgbClr val="0462C1"/>
              </a:solidFill>
            </a:uFill>
            <a:latin typeface="Montserrat" panose="00000500000000000000" pitchFamily="2" charset="0"/>
            <a:ea typeface="+mn-ea"/>
            <a:cs typeface="Arial MT"/>
          </a:endParaRPr>
        </a:p>
      </dgm:t>
    </dgm:pt>
    <dgm:pt modelId="{38BD59FF-F6C7-48EF-A4E7-C4EF8C91019E}" type="parTrans" cxnId="{E7B36379-1F29-4DB3-ACE6-C50348EC8BF6}">
      <dgm:prSet/>
      <dgm:spPr/>
      <dgm:t>
        <a:bodyPr/>
        <a:lstStyle/>
        <a:p>
          <a:endParaRPr lang="es-CO"/>
        </a:p>
      </dgm:t>
    </dgm:pt>
    <dgm:pt modelId="{27AB0BE0-6709-4CA8-8702-745497E30163}" type="sibTrans" cxnId="{E7B36379-1F29-4DB3-ACE6-C50348EC8BF6}">
      <dgm:prSet/>
      <dgm:spPr/>
      <dgm:t>
        <a:bodyPr/>
        <a:lstStyle/>
        <a:p>
          <a:endParaRPr lang="es-CO"/>
        </a:p>
      </dgm:t>
    </dgm:pt>
    <dgm:pt modelId="{6A3F4B41-48D8-4553-BCB9-7EE7D23E7A1D}">
      <dgm:prSet custT="1"/>
      <dgm:spPr>
        <a:noFill/>
        <a:ln w="12700" cap="flat" cmpd="sng" algn="ctr">
          <a:solidFill>
            <a:srgbClr val="E7E6E6">
              <a:lumMod val="75000"/>
            </a:srgbClr>
          </a:solidFill>
          <a:prstDash val="solid"/>
          <a:miter lim="800000"/>
        </a:ln>
        <a:effectLst/>
      </dgm:spPr>
      <dgm:t>
        <a:bodyPr/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FontTx/>
            <a:buAutoNum type="arabicPeriod"/>
          </a:pPr>
          <a:r>
            <a:rPr lang="es-MX" sz="1200" kern="1200" spc="-10">
              <a:solidFill>
                <a:prstClr val="black"/>
              </a:solidFill>
              <a:uFill>
                <a:solidFill>
                  <a:srgbClr val="0462C1"/>
                </a:solidFill>
              </a:uFill>
              <a:latin typeface="Montserrat" panose="00000500000000000000" pitchFamily="2" charset="0"/>
            </a:rPr>
            <a:t>Programa Nacional de Casas para la Autonomía de las Mujeres (CAM)</a:t>
          </a:r>
          <a:endParaRPr lang="es-CO" sz="1200" b="0" kern="1200" spc="-5">
            <a:solidFill>
              <a:schemeClr val="tx1"/>
            </a:solidFill>
            <a:uFill>
              <a:solidFill>
                <a:srgbClr val="0462C1"/>
              </a:solidFill>
            </a:uFill>
            <a:latin typeface="Montserrat" panose="00000500000000000000" pitchFamily="2" charset="0"/>
            <a:ea typeface="+mn-ea"/>
            <a:cs typeface="Arial MT"/>
          </a:endParaRPr>
        </a:p>
      </dgm:t>
    </dgm:pt>
    <dgm:pt modelId="{82AB3E3C-F6CB-4630-AA0D-36006CDF7A8C}" type="parTrans" cxnId="{3FCC44BC-6C4A-476C-8D1B-C1D4A402C3E4}">
      <dgm:prSet/>
      <dgm:spPr/>
      <dgm:t>
        <a:bodyPr/>
        <a:lstStyle/>
        <a:p>
          <a:endParaRPr lang="es-CO"/>
        </a:p>
      </dgm:t>
    </dgm:pt>
    <dgm:pt modelId="{5F9728E9-F1AC-451C-BFF3-EF786B791588}" type="sibTrans" cxnId="{3FCC44BC-6C4A-476C-8D1B-C1D4A402C3E4}">
      <dgm:prSet/>
      <dgm:spPr/>
      <dgm:t>
        <a:bodyPr/>
        <a:lstStyle/>
        <a:p>
          <a:endParaRPr lang="es-CO"/>
        </a:p>
      </dgm:t>
    </dgm:pt>
    <dgm:pt modelId="{F7ACCA11-444D-4107-92D9-BFCD97C30500}" type="pres">
      <dgm:prSet presAssocID="{DF629B9E-860E-4556-9443-BC2214F07255}" presName="linearFlow" presStyleCnt="0">
        <dgm:presLayoutVars>
          <dgm:dir/>
          <dgm:resizeHandles val="exact"/>
        </dgm:presLayoutVars>
      </dgm:prSet>
      <dgm:spPr/>
    </dgm:pt>
    <dgm:pt modelId="{5FDC5135-B956-42F9-A678-3BE4E4491D46}" type="pres">
      <dgm:prSet presAssocID="{6A3F4B41-48D8-4553-BCB9-7EE7D23E7A1D}" presName="composite" presStyleCnt="0"/>
      <dgm:spPr/>
    </dgm:pt>
    <dgm:pt modelId="{D62B14AE-BEE2-47B9-A2FC-29A404B29180}" type="pres">
      <dgm:prSet presAssocID="{6A3F4B41-48D8-4553-BCB9-7EE7D23E7A1D}" presName="imgShp" presStyleLbl="fgImgPlace1" presStyleIdx="0" presStyleCnt="5" custLinFactNeighborX="-50304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Perfil de mujer con relleno sólido"/>
        </a:ext>
      </dgm:extLst>
    </dgm:pt>
    <dgm:pt modelId="{534741A2-EEAA-4CE2-AF9F-6FE0A5589445}" type="pres">
      <dgm:prSet presAssocID="{6A3F4B41-48D8-4553-BCB9-7EE7D23E7A1D}" presName="txShp" presStyleLbl="node1" presStyleIdx="0" presStyleCnt="5">
        <dgm:presLayoutVars>
          <dgm:bulletEnabled val="1"/>
        </dgm:presLayoutVars>
      </dgm:prSet>
      <dgm:spPr>
        <a:xfrm rot="10800000">
          <a:off x="1614597" y="1857"/>
          <a:ext cx="5691774" cy="723821"/>
        </a:xfrm>
        <a:prstGeom prst="homePlate">
          <a:avLst/>
        </a:prstGeom>
      </dgm:spPr>
    </dgm:pt>
    <dgm:pt modelId="{968A0B9A-F7EB-435D-ABE1-EEE2AF68D58C}" type="pres">
      <dgm:prSet presAssocID="{5F9728E9-F1AC-451C-BFF3-EF786B791588}" presName="spacing" presStyleCnt="0"/>
      <dgm:spPr/>
    </dgm:pt>
    <dgm:pt modelId="{21E47853-8242-40D0-9BAD-0DF660589169}" type="pres">
      <dgm:prSet presAssocID="{343DBC66-EEE9-4634-8EB7-B4FF33051741}" presName="composite" presStyleCnt="0"/>
      <dgm:spPr/>
    </dgm:pt>
    <dgm:pt modelId="{273B8DC2-B412-4141-911C-042541BEA30C}" type="pres">
      <dgm:prSet presAssocID="{343DBC66-EEE9-4634-8EB7-B4FF33051741}" presName="imgShp" presStyleLbl="fgImgPlace1" presStyleIdx="1" presStyleCnt="5" custLinFactNeighborX="-51522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Género con relleno sólido"/>
        </a:ext>
      </dgm:extLst>
    </dgm:pt>
    <dgm:pt modelId="{E829EEBA-DC79-41E5-848C-1D1D1EF38F0A}" type="pres">
      <dgm:prSet presAssocID="{343DBC66-EEE9-4634-8EB7-B4FF33051741}" presName="txShp" presStyleLbl="node1" presStyleIdx="1" presStyleCnt="5">
        <dgm:presLayoutVars>
          <dgm:bulletEnabled val="1"/>
        </dgm:presLayoutVars>
      </dgm:prSet>
      <dgm:spPr>
        <a:xfrm rot="10800000">
          <a:off x="1614597" y="941744"/>
          <a:ext cx="5691774" cy="723821"/>
        </a:xfrm>
        <a:prstGeom prst="homePlate">
          <a:avLst/>
        </a:prstGeom>
      </dgm:spPr>
    </dgm:pt>
    <dgm:pt modelId="{E4B0A31E-8DFF-4139-A366-5FC1C90C759D}" type="pres">
      <dgm:prSet presAssocID="{27AB0BE0-6709-4CA8-8702-745497E30163}" presName="spacing" presStyleCnt="0"/>
      <dgm:spPr/>
    </dgm:pt>
    <dgm:pt modelId="{FC8EE5B0-E103-466C-A410-3B289EABE90A}" type="pres">
      <dgm:prSet presAssocID="{B8C8B854-827E-4E48-BAC0-2E7A49C6F528}" presName="composite" presStyleCnt="0"/>
      <dgm:spPr/>
    </dgm:pt>
    <dgm:pt modelId="{BBE45F89-0B1A-4944-9F72-A0513F3F4392}" type="pres">
      <dgm:prSet presAssocID="{B8C8B854-827E-4E48-BAC0-2E7A49C6F528}" presName="imgShp" presStyleLbl="fgImgPlace1" presStyleIdx="2" presStyleCnt="5" custLinFactNeighborX="-51639" custLinFactNeighborY="-3313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Gráfico de barras con relleno sólido"/>
        </a:ext>
      </dgm:extLst>
    </dgm:pt>
    <dgm:pt modelId="{0F85AC77-B88C-4F55-80CB-F06BCADA27CC}" type="pres">
      <dgm:prSet presAssocID="{B8C8B854-827E-4E48-BAC0-2E7A49C6F528}" presName="txShp" presStyleLbl="node1" presStyleIdx="2" presStyleCnt="5">
        <dgm:presLayoutVars>
          <dgm:bulletEnabled val="1"/>
        </dgm:presLayoutVars>
      </dgm:prSet>
      <dgm:spPr/>
    </dgm:pt>
    <dgm:pt modelId="{7ABEC0BB-E94E-4E2F-8841-59B2265FD212}" type="pres">
      <dgm:prSet presAssocID="{8BD51B51-B580-4F13-8E8A-B24C83D60B7F}" presName="spacing" presStyleCnt="0"/>
      <dgm:spPr/>
    </dgm:pt>
    <dgm:pt modelId="{AE28EC0D-E192-4874-A13F-C62CB90274AF}" type="pres">
      <dgm:prSet presAssocID="{D608C838-BCC2-4EF1-B85A-3EACF20E4260}" presName="composite" presStyleCnt="0"/>
      <dgm:spPr/>
    </dgm:pt>
    <dgm:pt modelId="{9959E6AC-D715-4556-B8D7-959BC8A20F3C}" type="pres">
      <dgm:prSet presAssocID="{D608C838-BCC2-4EF1-B85A-3EACF20E4260}" presName="imgShp" presStyleLbl="fgImgPlace1" presStyleIdx="3" presStyleCnt="5" custLinFactNeighborX="-50286" custLinFactNeighborY="-2453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Grupo de personas con relleno sólido"/>
        </a:ext>
      </dgm:extLst>
    </dgm:pt>
    <dgm:pt modelId="{9878A6C2-4A5E-4F4E-9761-E16CB6720FAB}" type="pres">
      <dgm:prSet presAssocID="{D608C838-BCC2-4EF1-B85A-3EACF20E4260}" presName="txShp" presStyleLbl="node1" presStyleIdx="3" presStyleCnt="5">
        <dgm:presLayoutVars>
          <dgm:bulletEnabled val="1"/>
        </dgm:presLayoutVars>
      </dgm:prSet>
      <dgm:spPr>
        <a:xfrm rot="10800000">
          <a:off x="1562509" y="1620004"/>
          <a:ext cx="4965626" cy="1247076"/>
        </a:xfrm>
        <a:prstGeom prst="homePlate">
          <a:avLst/>
        </a:prstGeom>
      </dgm:spPr>
    </dgm:pt>
    <dgm:pt modelId="{98943704-E14D-4EC2-8C8A-1C32FCCC3838}" type="pres">
      <dgm:prSet presAssocID="{0543B578-089D-4839-AA2E-8F1AE21B7A27}" presName="spacing" presStyleCnt="0"/>
      <dgm:spPr/>
    </dgm:pt>
    <dgm:pt modelId="{DCEA16BB-E4A1-41F9-8766-7682AF9D201D}" type="pres">
      <dgm:prSet presAssocID="{B7BE5077-E4EA-4232-8025-B22168041715}" presName="composite" presStyleCnt="0"/>
      <dgm:spPr/>
    </dgm:pt>
    <dgm:pt modelId="{ED2A1766-94F5-43DD-89E2-83E0B5E383C3}" type="pres">
      <dgm:prSet presAssocID="{B7BE5077-E4EA-4232-8025-B22168041715}" presName="imgShp" presStyleLbl="fgImgPlace1" presStyleIdx="4" presStyleCnt="5" custLinFactNeighborX="-46618" custLinFactNeighborY="4906"/>
      <dgm:spPr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Board Room"/>
        </a:ext>
      </dgm:extLst>
    </dgm:pt>
    <dgm:pt modelId="{E0E5D7C2-DCBE-4182-ABD2-C6EE0EEF176B}" type="pres">
      <dgm:prSet presAssocID="{B7BE5077-E4EA-4232-8025-B22168041715}" presName="txShp" presStyleLbl="node1" presStyleIdx="4" presStyleCnt="5">
        <dgm:presLayoutVars>
          <dgm:bulletEnabled val="1"/>
        </dgm:presLayoutVars>
      </dgm:prSet>
      <dgm:spPr>
        <a:xfrm rot="10800000">
          <a:off x="1562509" y="3239342"/>
          <a:ext cx="4965626" cy="1247076"/>
        </a:xfrm>
        <a:prstGeom prst="homePlate">
          <a:avLst/>
        </a:prstGeom>
      </dgm:spPr>
    </dgm:pt>
  </dgm:ptLst>
  <dgm:cxnLst>
    <dgm:cxn modelId="{9989EE03-683E-4145-A4A6-85E572A12042}" type="presOf" srcId="{343DBC66-EEE9-4634-8EB7-B4FF33051741}" destId="{E829EEBA-DC79-41E5-848C-1D1D1EF38F0A}" srcOrd="0" destOrd="0" presId="urn:microsoft.com/office/officeart/2005/8/layout/vList3"/>
    <dgm:cxn modelId="{0EBBBA0F-D7C1-4D20-9871-C9461C4317F8}" type="presOf" srcId="{DF629B9E-860E-4556-9443-BC2214F07255}" destId="{F7ACCA11-444D-4107-92D9-BFCD97C30500}" srcOrd="0" destOrd="0" presId="urn:microsoft.com/office/officeart/2005/8/layout/vList3"/>
    <dgm:cxn modelId="{30E5ED17-10F9-43E0-9121-DF89DAA42337}" type="presOf" srcId="{B7BE5077-E4EA-4232-8025-B22168041715}" destId="{E0E5D7C2-DCBE-4182-ABD2-C6EE0EEF176B}" srcOrd="0" destOrd="0" presId="urn:microsoft.com/office/officeart/2005/8/layout/vList3"/>
    <dgm:cxn modelId="{44224251-CF0A-4709-ABA4-DD8638CDFEC9}" srcId="{DF629B9E-860E-4556-9443-BC2214F07255}" destId="{B7BE5077-E4EA-4232-8025-B22168041715}" srcOrd="4" destOrd="0" parTransId="{21B28486-AA6A-4447-9D15-D0B6511406DC}" sibTransId="{641C28D5-70B0-4B06-9E53-5A8658022174}"/>
    <dgm:cxn modelId="{7BD37A5D-3D27-44AB-B8F9-4C10C26C33F3}" srcId="{DF629B9E-860E-4556-9443-BC2214F07255}" destId="{D608C838-BCC2-4EF1-B85A-3EACF20E4260}" srcOrd="3" destOrd="0" parTransId="{E5A611CA-334B-4477-BCA7-305ED112AC9F}" sibTransId="{0543B578-089D-4839-AA2E-8F1AE21B7A27}"/>
    <dgm:cxn modelId="{E7B36379-1F29-4DB3-ACE6-C50348EC8BF6}" srcId="{DF629B9E-860E-4556-9443-BC2214F07255}" destId="{343DBC66-EEE9-4634-8EB7-B4FF33051741}" srcOrd="1" destOrd="0" parTransId="{38BD59FF-F6C7-48EF-A4E7-C4EF8C91019E}" sibTransId="{27AB0BE0-6709-4CA8-8702-745497E30163}"/>
    <dgm:cxn modelId="{90B5708A-6624-4A38-9C57-D81566BD3FE5}" type="presOf" srcId="{B8C8B854-827E-4E48-BAC0-2E7A49C6F528}" destId="{0F85AC77-B88C-4F55-80CB-F06BCADA27CC}" srcOrd="0" destOrd="0" presId="urn:microsoft.com/office/officeart/2005/8/layout/vList3"/>
    <dgm:cxn modelId="{6FA3948D-7637-4B3D-81E4-8C38D8C30E6B}" srcId="{DF629B9E-860E-4556-9443-BC2214F07255}" destId="{B8C8B854-827E-4E48-BAC0-2E7A49C6F528}" srcOrd="2" destOrd="0" parTransId="{6753C997-7728-457F-AFB6-EF90D5F612F6}" sibTransId="{8BD51B51-B580-4F13-8E8A-B24C83D60B7F}"/>
    <dgm:cxn modelId="{825212B3-A789-4DE4-BDE4-D433176C8BB9}" type="presOf" srcId="{6A3F4B41-48D8-4553-BCB9-7EE7D23E7A1D}" destId="{534741A2-EEAA-4CE2-AF9F-6FE0A5589445}" srcOrd="0" destOrd="0" presId="urn:microsoft.com/office/officeart/2005/8/layout/vList3"/>
    <dgm:cxn modelId="{3FCC44BC-6C4A-476C-8D1B-C1D4A402C3E4}" srcId="{DF629B9E-860E-4556-9443-BC2214F07255}" destId="{6A3F4B41-48D8-4553-BCB9-7EE7D23E7A1D}" srcOrd="0" destOrd="0" parTransId="{82AB3E3C-F6CB-4630-AA0D-36006CDF7A8C}" sibTransId="{5F9728E9-F1AC-451C-BFF3-EF786B791588}"/>
    <dgm:cxn modelId="{80AF1FCE-03E7-4659-B585-5DEC14763D5F}" type="presOf" srcId="{D608C838-BCC2-4EF1-B85A-3EACF20E4260}" destId="{9878A6C2-4A5E-4F4E-9761-E16CB6720FAB}" srcOrd="0" destOrd="0" presId="urn:microsoft.com/office/officeart/2005/8/layout/vList3"/>
    <dgm:cxn modelId="{5B6B1FD0-E18A-4545-A955-DC445B466BDF}" type="presParOf" srcId="{F7ACCA11-444D-4107-92D9-BFCD97C30500}" destId="{5FDC5135-B956-42F9-A678-3BE4E4491D46}" srcOrd="0" destOrd="0" presId="urn:microsoft.com/office/officeart/2005/8/layout/vList3"/>
    <dgm:cxn modelId="{40A0E692-BF1F-44B6-B8C7-E4D2CCAA99B5}" type="presParOf" srcId="{5FDC5135-B956-42F9-A678-3BE4E4491D46}" destId="{D62B14AE-BEE2-47B9-A2FC-29A404B29180}" srcOrd="0" destOrd="0" presId="urn:microsoft.com/office/officeart/2005/8/layout/vList3"/>
    <dgm:cxn modelId="{1E170970-4DD6-47C4-9955-0D3707DBEB6B}" type="presParOf" srcId="{5FDC5135-B956-42F9-A678-3BE4E4491D46}" destId="{534741A2-EEAA-4CE2-AF9F-6FE0A5589445}" srcOrd="1" destOrd="0" presId="urn:microsoft.com/office/officeart/2005/8/layout/vList3"/>
    <dgm:cxn modelId="{F2D2702C-80BD-4972-96D0-0EBC30CE3A44}" type="presParOf" srcId="{F7ACCA11-444D-4107-92D9-BFCD97C30500}" destId="{968A0B9A-F7EB-435D-ABE1-EEE2AF68D58C}" srcOrd="1" destOrd="0" presId="urn:microsoft.com/office/officeart/2005/8/layout/vList3"/>
    <dgm:cxn modelId="{F30BFE11-756F-4645-9A22-8AD4A2F2375F}" type="presParOf" srcId="{F7ACCA11-444D-4107-92D9-BFCD97C30500}" destId="{21E47853-8242-40D0-9BAD-0DF660589169}" srcOrd="2" destOrd="0" presId="urn:microsoft.com/office/officeart/2005/8/layout/vList3"/>
    <dgm:cxn modelId="{EA79FA4B-E6ED-43C5-88ED-D0478908BAC8}" type="presParOf" srcId="{21E47853-8242-40D0-9BAD-0DF660589169}" destId="{273B8DC2-B412-4141-911C-042541BEA30C}" srcOrd="0" destOrd="0" presId="urn:microsoft.com/office/officeart/2005/8/layout/vList3"/>
    <dgm:cxn modelId="{B488582B-25B1-47FD-964E-2694CD7B971F}" type="presParOf" srcId="{21E47853-8242-40D0-9BAD-0DF660589169}" destId="{E829EEBA-DC79-41E5-848C-1D1D1EF38F0A}" srcOrd="1" destOrd="0" presId="urn:microsoft.com/office/officeart/2005/8/layout/vList3"/>
    <dgm:cxn modelId="{953195B1-643E-4067-97F4-F04D9670A1FC}" type="presParOf" srcId="{F7ACCA11-444D-4107-92D9-BFCD97C30500}" destId="{E4B0A31E-8DFF-4139-A366-5FC1C90C759D}" srcOrd="3" destOrd="0" presId="urn:microsoft.com/office/officeart/2005/8/layout/vList3"/>
    <dgm:cxn modelId="{5B008CB1-845E-4BD6-8F35-45AABAA69B71}" type="presParOf" srcId="{F7ACCA11-444D-4107-92D9-BFCD97C30500}" destId="{FC8EE5B0-E103-466C-A410-3B289EABE90A}" srcOrd="4" destOrd="0" presId="urn:microsoft.com/office/officeart/2005/8/layout/vList3"/>
    <dgm:cxn modelId="{5A01E00F-9184-4C17-8306-097AB8F1C4C2}" type="presParOf" srcId="{FC8EE5B0-E103-466C-A410-3B289EABE90A}" destId="{BBE45F89-0B1A-4944-9F72-A0513F3F4392}" srcOrd="0" destOrd="0" presId="urn:microsoft.com/office/officeart/2005/8/layout/vList3"/>
    <dgm:cxn modelId="{8D5022F2-910C-4CC5-93AC-A2A7804BC945}" type="presParOf" srcId="{FC8EE5B0-E103-466C-A410-3B289EABE90A}" destId="{0F85AC77-B88C-4F55-80CB-F06BCADA27CC}" srcOrd="1" destOrd="0" presId="urn:microsoft.com/office/officeart/2005/8/layout/vList3"/>
    <dgm:cxn modelId="{CEF6E36E-5C4F-4512-8BEE-40366CAF24C8}" type="presParOf" srcId="{F7ACCA11-444D-4107-92D9-BFCD97C30500}" destId="{7ABEC0BB-E94E-4E2F-8841-59B2265FD212}" srcOrd="5" destOrd="0" presId="urn:microsoft.com/office/officeart/2005/8/layout/vList3"/>
    <dgm:cxn modelId="{96F80F62-C6F6-48CE-B1D8-CF79B5E4C4A3}" type="presParOf" srcId="{F7ACCA11-444D-4107-92D9-BFCD97C30500}" destId="{AE28EC0D-E192-4874-A13F-C62CB90274AF}" srcOrd="6" destOrd="0" presId="urn:microsoft.com/office/officeart/2005/8/layout/vList3"/>
    <dgm:cxn modelId="{30316B0F-2B83-4336-AB0A-80DC4EB73CA7}" type="presParOf" srcId="{AE28EC0D-E192-4874-A13F-C62CB90274AF}" destId="{9959E6AC-D715-4556-B8D7-959BC8A20F3C}" srcOrd="0" destOrd="0" presId="urn:microsoft.com/office/officeart/2005/8/layout/vList3"/>
    <dgm:cxn modelId="{50F5AEC6-527A-4E1B-A7CC-D0DFB345C4E1}" type="presParOf" srcId="{AE28EC0D-E192-4874-A13F-C62CB90274AF}" destId="{9878A6C2-4A5E-4F4E-9761-E16CB6720FAB}" srcOrd="1" destOrd="0" presId="urn:microsoft.com/office/officeart/2005/8/layout/vList3"/>
    <dgm:cxn modelId="{6D542B93-00E7-4A91-994B-554103647301}" type="presParOf" srcId="{F7ACCA11-444D-4107-92D9-BFCD97C30500}" destId="{98943704-E14D-4EC2-8C8A-1C32FCCC3838}" srcOrd="7" destOrd="0" presId="urn:microsoft.com/office/officeart/2005/8/layout/vList3"/>
    <dgm:cxn modelId="{D4897A85-B0E1-4D8B-AFD5-7ED85E9AF4CB}" type="presParOf" srcId="{F7ACCA11-444D-4107-92D9-BFCD97C30500}" destId="{DCEA16BB-E4A1-41F9-8766-7682AF9D201D}" srcOrd="8" destOrd="0" presId="urn:microsoft.com/office/officeart/2005/8/layout/vList3"/>
    <dgm:cxn modelId="{3D52910A-F40C-4F58-B5C1-267D637DAF9F}" type="presParOf" srcId="{DCEA16BB-E4A1-41F9-8766-7682AF9D201D}" destId="{ED2A1766-94F5-43DD-89E2-83E0B5E383C3}" srcOrd="0" destOrd="0" presId="urn:microsoft.com/office/officeart/2005/8/layout/vList3"/>
    <dgm:cxn modelId="{9A455AA9-0999-47FD-9C39-6F4071FECCFD}" type="presParOf" srcId="{DCEA16BB-E4A1-41F9-8766-7682AF9D201D}" destId="{E0E5D7C2-DCBE-4182-ABD2-C6EE0EEF176B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B08C93DD-FBD9-4E7E-BD4D-EE6ABAECC503}" type="doc">
      <dgm:prSet loTypeId="urn:microsoft.com/office/officeart/2005/8/layout/matrix3" loCatId="matrix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CO"/>
        </a:p>
      </dgm:t>
    </dgm:pt>
    <dgm:pt modelId="{8EC4A7F0-AC6B-49C3-B93E-B9DB547B8514}">
      <dgm:prSet phldrT="[Texto]"/>
      <dgm:spPr/>
      <dgm:t>
        <a:bodyPr/>
        <a:lstStyle/>
        <a:p>
          <a:r>
            <a:rPr lang="es-CO" dirty="0"/>
            <a:t>Mujeres</a:t>
          </a:r>
        </a:p>
      </dgm:t>
    </dgm:pt>
    <dgm:pt modelId="{CD832868-B0A4-400A-AD90-BFFF6B553C81}" type="parTrans" cxnId="{E35C01D8-1FD4-498C-BFCF-60F3F874E7B3}">
      <dgm:prSet/>
      <dgm:spPr/>
      <dgm:t>
        <a:bodyPr/>
        <a:lstStyle/>
        <a:p>
          <a:endParaRPr lang="es-CO"/>
        </a:p>
      </dgm:t>
    </dgm:pt>
    <dgm:pt modelId="{6B6E9963-85B2-4CB4-AC50-1537F4227829}" type="sibTrans" cxnId="{E35C01D8-1FD4-498C-BFCF-60F3F874E7B3}">
      <dgm:prSet/>
      <dgm:spPr/>
      <dgm:t>
        <a:bodyPr/>
        <a:lstStyle/>
        <a:p>
          <a:endParaRPr lang="es-CO"/>
        </a:p>
      </dgm:t>
    </dgm:pt>
    <dgm:pt modelId="{4B13B1A5-03DD-480E-A82B-48408E722BD9}">
      <dgm:prSet phldrT="[Texto]"/>
      <dgm:spPr/>
      <dgm:t>
        <a:bodyPr/>
        <a:lstStyle/>
        <a:p>
          <a:r>
            <a:rPr lang="es-CO" dirty="0"/>
            <a:t>Niños y Niñas</a:t>
          </a:r>
        </a:p>
      </dgm:t>
    </dgm:pt>
    <dgm:pt modelId="{853E32C0-A2F7-4066-B9A8-4F1CF92106A6}" type="parTrans" cxnId="{59BFD3C7-CC16-4C56-A9A2-6FC9516A6FC8}">
      <dgm:prSet/>
      <dgm:spPr/>
      <dgm:t>
        <a:bodyPr/>
        <a:lstStyle/>
        <a:p>
          <a:endParaRPr lang="es-CO"/>
        </a:p>
      </dgm:t>
    </dgm:pt>
    <dgm:pt modelId="{C3DD0D92-9F6F-485B-80BC-5EFCF4E6FBFB}" type="sibTrans" cxnId="{59BFD3C7-CC16-4C56-A9A2-6FC9516A6FC8}">
      <dgm:prSet/>
      <dgm:spPr/>
      <dgm:t>
        <a:bodyPr/>
        <a:lstStyle/>
        <a:p>
          <a:endParaRPr lang="es-CO"/>
        </a:p>
      </dgm:t>
    </dgm:pt>
    <dgm:pt modelId="{DBED8B99-60AD-471D-90F3-8D3B868479B0}">
      <dgm:prSet phldrT="[Texto]"/>
      <dgm:spPr/>
      <dgm:t>
        <a:bodyPr/>
        <a:lstStyle/>
        <a:p>
          <a:r>
            <a:rPr lang="es-CO" dirty="0"/>
            <a:t>Adolescentes</a:t>
          </a:r>
        </a:p>
      </dgm:t>
    </dgm:pt>
    <dgm:pt modelId="{3DE68E1F-6BBC-4B99-97F2-B0C47393574F}" type="parTrans" cxnId="{11133BFE-4832-4247-839E-15DA7BFB09FC}">
      <dgm:prSet/>
      <dgm:spPr/>
      <dgm:t>
        <a:bodyPr/>
        <a:lstStyle/>
        <a:p>
          <a:endParaRPr lang="es-CO"/>
        </a:p>
      </dgm:t>
    </dgm:pt>
    <dgm:pt modelId="{49C1DDD8-95CC-4BDE-9E56-793B825B7172}" type="sibTrans" cxnId="{11133BFE-4832-4247-839E-15DA7BFB09FC}">
      <dgm:prSet/>
      <dgm:spPr/>
      <dgm:t>
        <a:bodyPr/>
        <a:lstStyle/>
        <a:p>
          <a:endParaRPr lang="es-CO"/>
        </a:p>
      </dgm:t>
    </dgm:pt>
    <dgm:pt modelId="{407F4C9A-7099-4F74-AE9B-411A308E9898}">
      <dgm:prSet phldrT="[Texto]"/>
      <dgm:spPr/>
      <dgm:t>
        <a:bodyPr/>
        <a:lstStyle/>
        <a:p>
          <a:r>
            <a:rPr lang="es-CO" dirty="0"/>
            <a:t>Grupos y Comunidades Étnicas</a:t>
          </a:r>
        </a:p>
      </dgm:t>
    </dgm:pt>
    <dgm:pt modelId="{69EEC298-2950-468E-B3C7-D3DD04CC1060}" type="parTrans" cxnId="{2CA9A8BA-5503-4BEF-97C8-50030C4D23F9}">
      <dgm:prSet/>
      <dgm:spPr/>
      <dgm:t>
        <a:bodyPr/>
        <a:lstStyle/>
        <a:p>
          <a:endParaRPr lang="es-CO"/>
        </a:p>
      </dgm:t>
    </dgm:pt>
    <dgm:pt modelId="{A8CBDAB3-7C1C-4C47-B5DF-CD595BD3036D}" type="sibTrans" cxnId="{2CA9A8BA-5503-4BEF-97C8-50030C4D23F9}">
      <dgm:prSet/>
      <dgm:spPr/>
      <dgm:t>
        <a:bodyPr/>
        <a:lstStyle/>
        <a:p>
          <a:endParaRPr lang="es-CO"/>
        </a:p>
      </dgm:t>
    </dgm:pt>
    <dgm:pt modelId="{F4D4F468-3D36-4735-8B28-0E8520E0CF02}" type="pres">
      <dgm:prSet presAssocID="{B08C93DD-FBD9-4E7E-BD4D-EE6ABAECC503}" presName="matrix" presStyleCnt="0">
        <dgm:presLayoutVars>
          <dgm:chMax val="1"/>
          <dgm:dir/>
          <dgm:resizeHandles val="exact"/>
        </dgm:presLayoutVars>
      </dgm:prSet>
      <dgm:spPr/>
    </dgm:pt>
    <dgm:pt modelId="{1EA415E5-A108-49F8-8E49-D0F086F838A8}" type="pres">
      <dgm:prSet presAssocID="{B08C93DD-FBD9-4E7E-BD4D-EE6ABAECC503}" presName="diamond" presStyleLbl="bgShp" presStyleIdx="0" presStyleCnt="1"/>
      <dgm:spPr/>
    </dgm:pt>
    <dgm:pt modelId="{C2DA4E4E-5AA0-49AA-852E-3593F55CBA46}" type="pres">
      <dgm:prSet presAssocID="{B08C93DD-FBD9-4E7E-BD4D-EE6ABAECC503}" presName="quad1" presStyleLbl="node1" presStyleIdx="0" presStyleCnt="4">
        <dgm:presLayoutVars>
          <dgm:chMax val="0"/>
          <dgm:chPref val="0"/>
          <dgm:bulletEnabled val="1"/>
        </dgm:presLayoutVars>
      </dgm:prSet>
      <dgm:spPr/>
    </dgm:pt>
    <dgm:pt modelId="{A5D5E90C-54E7-44D4-94F5-5961133EE1DD}" type="pres">
      <dgm:prSet presAssocID="{B08C93DD-FBD9-4E7E-BD4D-EE6ABAECC503}" presName="quad2" presStyleLbl="node1" presStyleIdx="1" presStyleCnt="4">
        <dgm:presLayoutVars>
          <dgm:chMax val="0"/>
          <dgm:chPref val="0"/>
          <dgm:bulletEnabled val="1"/>
        </dgm:presLayoutVars>
      </dgm:prSet>
      <dgm:spPr/>
    </dgm:pt>
    <dgm:pt modelId="{9B3D1053-D745-4DDF-B8EB-EA163EF1910A}" type="pres">
      <dgm:prSet presAssocID="{B08C93DD-FBD9-4E7E-BD4D-EE6ABAECC503}" presName="quad3" presStyleLbl="node1" presStyleIdx="2" presStyleCnt="4">
        <dgm:presLayoutVars>
          <dgm:chMax val="0"/>
          <dgm:chPref val="0"/>
          <dgm:bulletEnabled val="1"/>
        </dgm:presLayoutVars>
      </dgm:prSet>
      <dgm:spPr/>
    </dgm:pt>
    <dgm:pt modelId="{94D53ACF-D99F-4C18-96D9-F886ED57D203}" type="pres">
      <dgm:prSet presAssocID="{B08C93DD-FBD9-4E7E-BD4D-EE6ABAECC503}" presName="quad4" presStyleLbl="node1" presStyleIdx="3" presStyleCnt="4">
        <dgm:presLayoutVars>
          <dgm:chMax val="0"/>
          <dgm:chPref val="0"/>
          <dgm:bulletEnabled val="1"/>
        </dgm:presLayoutVars>
      </dgm:prSet>
      <dgm:spPr/>
    </dgm:pt>
  </dgm:ptLst>
  <dgm:cxnLst>
    <dgm:cxn modelId="{99CF9E29-0D3D-4BC9-A408-09291C06372B}" type="presOf" srcId="{B08C93DD-FBD9-4E7E-BD4D-EE6ABAECC503}" destId="{F4D4F468-3D36-4735-8B28-0E8520E0CF02}" srcOrd="0" destOrd="0" presId="urn:microsoft.com/office/officeart/2005/8/layout/matrix3"/>
    <dgm:cxn modelId="{7FDADB39-B7FB-4DB3-A82F-63F252010955}" type="presOf" srcId="{DBED8B99-60AD-471D-90F3-8D3B868479B0}" destId="{9B3D1053-D745-4DDF-B8EB-EA163EF1910A}" srcOrd="0" destOrd="0" presId="urn:microsoft.com/office/officeart/2005/8/layout/matrix3"/>
    <dgm:cxn modelId="{9493F775-D084-4D59-9B64-6636062F4459}" type="presOf" srcId="{8EC4A7F0-AC6B-49C3-B93E-B9DB547B8514}" destId="{C2DA4E4E-5AA0-49AA-852E-3593F55CBA46}" srcOrd="0" destOrd="0" presId="urn:microsoft.com/office/officeart/2005/8/layout/matrix3"/>
    <dgm:cxn modelId="{2D9D41A1-79DB-4C50-A52E-69C9814DB4EA}" type="presOf" srcId="{407F4C9A-7099-4F74-AE9B-411A308E9898}" destId="{94D53ACF-D99F-4C18-96D9-F886ED57D203}" srcOrd="0" destOrd="0" presId="urn:microsoft.com/office/officeart/2005/8/layout/matrix3"/>
    <dgm:cxn modelId="{2CA9A8BA-5503-4BEF-97C8-50030C4D23F9}" srcId="{B08C93DD-FBD9-4E7E-BD4D-EE6ABAECC503}" destId="{407F4C9A-7099-4F74-AE9B-411A308E9898}" srcOrd="3" destOrd="0" parTransId="{69EEC298-2950-468E-B3C7-D3DD04CC1060}" sibTransId="{A8CBDAB3-7C1C-4C47-B5DF-CD595BD3036D}"/>
    <dgm:cxn modelId="{59BFD3C7-CC16-4C56-A9A2-6FC9516A6FC8}" srcId="{B08C93DD-FBD9-4E7E-BD4D-EE6ABAECC503}" destId="{4B13B1A5-03DD-480E-A82B-48408E722BD9}" srcOrd="1" destOrd="0" parTransId="{853E32C0-A2F7-4066-B9A8-4F1CF92106A6}" sibTransId="{C3DD0D92-9F6F-485B-80BC-5EFCF4E6FBFB}"/>
    <dgm:cxn modelId="{37E404D4-2C24-4832-899E-0B86CB6BE265}" type="presOf" srcId="{4B13B1A5-03DD-480E-A82B-48408E722BD9}" destId="{A5D5E90C-54E7-44D4-94F5-5961133EE1DD}" srcOrd="0" destOrd="0" presId="urn:microsoft.com/office/officeart/2005/8/layout/matrix3"/>
    <dgm:cxn modelId="{E35C01D8-1FD4-498C-BFCF-60F3F874E7B3}" srcId="{B08C93DD-FBD9-4E7E-BD4D-EE6ABAECC503}" destId="{8EC4A7F0-AC6B-49C3-B93E-B9DB547B8514}" srcOrd="0" destOrd="0" parTransId="{CD832868-B0A4-400A-AD90-BFFF6B553C81}" sibTransId="{6B6E9963-85B2-4CB4-AC50-1537F4227829}"/>
    <dgm:cxn modelId="{11133BFE-4832-4247-839E-15DA7BFB09FC}" srcId="{B08C93DD-FBD9-4E7E-BD4D-EE6ABAECC503}" destId="{DBED8B99-60AD-471D-90F3-8D3B868479B0}" srcOrd="2" destOrd="0" parTransId="{3DE68E1F-6BBC-4B99-97F2-B0C47393574F}" sibTransId="{49C1DDD8-95CC-4BDE-9E56-793B825B7172}"/>
    <dgm:cxn modelId="{6353E65C-36AF-46EE-86C4-E36520E7BB10}" type="presParOf" srcId="{F4D4F468-3D36-4735-8B28-0E8520E0CF02}" destId="{1EA415E5-A108-49F8-8E49-D0F086F838A8}" srcOrd="0" destOrd="0" presId="urn:microsoft.com/office/officeart/2005/8/layout/matrix3"/>
    <dgm:cxn modelId="{14134D04-3CD2-43D4-89DA-6913343227F3}" type="presParOf" srcId="{F4D4F468-3D36-4735-8B28-0E8520E0CF02}" destId="{C2DA4E4E-5AA0-49AA-852E-3593F55CBA46}" srcOrd="1" destOrd="0" presId="urn:microsoft.com/office/officeart/2005/8/layout/matrix3"/>
    <dgm:cxn modelId="{1E995FA4-9C52-41ED-9D4D-6C8C65E05A35}" type="presParOf" srcId="{F4D4F468-3D36-4735-8B28-0E8520E0CF02}" destId="{A5D5E90C-54E7-44D4-94F5-5961133EE1DD}" srcOrd="2" destOrd="0" presId="urn:microsoft.com/office/officeart/2005/8/layout/matrix3"/>
    <dgm:cxn modelId="{4C712A0F-0A96-4D36-AA7D-1AFB3696E45D}" type="presParOf" srcId="{F4D4F468-3D36-4735-8B28-0E8520E0CF02}" destId="{9B3D1053-D745-4DDF-B8EB-EA163EF1910A}" srcOrd="3" destOrd="0" presId="urn:microsoft.com/office/officeart/2005/8/layout/matrix3"/>
    <dgm:cxn modelId="{CBAFF8E0-A789-4888-8487-0D7606D69999}" type="presParOf" srcId="{F4D4F468-3D36-4735-8B28-0E8520E0CF02}" destId="{94D53ACF-D99F-4C18-96D9-F886ED57D203}" srcOrd="4" destOrd="0" presId="urn:microsoft.com/office/officeart/2005/8/layout/matrix3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DF629B9E-860E-4556-9443-BC2214F07255}" type="doc">
      <dgm:prSet loTypeId="urn:microsoft.com/office/officeart/2005/8/layout/vList3" loCatId="list" qsTypeId="urn:microsoft.com/office/officeart/2005/8/quickstyle/simple1" qsCatId="simple" csTypeId="urn:microsoft.com/office/officeart/2005/8/colors/accent1_2" csCatId="accent1" phldr="1"/>
      <dgm:spPr/>
    </dgm:pt>
    <dgm:pt modelId="{D608C838-BCC2-4EF1-B85A-3EACF20E4260}">
      <dgm:prSet phldrT="[Texto]" custT="1"/>
      <dgm:spPr>
        <a:noFill/>
        <a:ln w="12700" cap="flat" cmpd="sng" algn="ctr">
          <a:solidFill>
            <a:srgbClr val="E7E6E6">
              <a:lumMod val="75000"/>
            </a:srgbClr>
          </a:solidFill>
          <a:prstDash val="solid"/>
          <a:miter lim="800000"/>
        </a:ln>
        <a:effectLst/>
      </dgm:spPr>
      <dgm:t>
        <a:bodyPr/>
        <a:lstStyle/>
        <a:p>
          <a:pPr marL="0" lvl="0" indent="0" algn="ctr" defTabSz="2533650">
            <a:lnSpc>
              <a:spcPct val="90000"/>
            </a:lnSpc>
            <a:spcBef>
              <a:spcPct val="0"/>
            </a:spcBef>
            <a:spcAft>
              <a:spcPct val="35000"/>
            </a:spcAft>
            <a:buClr>
              <a:srgbClr val="000000"/>
            </a:buClr>
            <a:buFont typeface="+mj-lt"/>
            <a:buAutoNum type="arabicPeriod"/>
          </a:pPr>
          <a:r>
            <a:rPr lang="es-ES" sz="1400" kern="1200" spc="-10" dirty="0">
              <a:solidFill>
                <a:prstClr val="black"/>
              </a:solidFill>
              <a:uFill>
                <a:solidFill>
                  <a:srgbClr val="0462C1"/>
                </a:solidFill>
              </a:uFill>
              <a:latin typeface="+mn-lt"/>
            </a:rPr>
            <a:t>Saneamiento de cartera por operaciones de crédito público a favor de la nación</a:t>
          </a:r>
          <a:endParaRPr lang="es-CO" sz="1400" kern="1200" dirty="0">
            <a:solidFill>
              <a:schemeClr val="tx1"/>
            </a:solidFill>
            <a:latin typeface="+mn-lt"/>
            <a:ea typeface="+mn-ea"/>
            <a:cs typeface="+mn-cs"/>
          </a:endParaRPr>
        </a:p>
      </dgm:t>
    </dgm:pt>
    <dgm:pt modelId="{E5A611CA-334B-4477-BCA7-305ED112AC9F}" type="parTrans" cxnId="{7BD37A5D-3D27-44AB-B8F9-4C10C26C33F3}">
      <dgm:prSet/>
      <dgm:spPr/>
      <dgm:t>
        <a:bodyPr/>
        <a:lstStyle/>
        <a:p>
          <a:endParaRPr lang="es-CO"/>
        </a:p>
      </dgm:t>
    </dgm:pt>
    <dgm:pt modelId="{0543B578-089D-4839-AA2E-8F1AE21B7A27}" type="sibTrans" cxnId="{7BD37A5D-3D27-44AB-B8F9-4C10C26C33F3}">
      <dgm:prSet/>
      <dgm:spPr/>
      <dgm:t>
        <a:bodyPr/>
        <a:lstStyle/>
        <a:p>
          <a:endParaRPr lang="es-CO"/>
        </a:p>
      </dgm:t>
    </dgm:pt>
    <dgm:pt modelId="{B7BE5077-E4EA-4232-8025-B22168041715}">
      <dgm:prSet phldrT="[Texto]" custT="1"/>
      <dgm:spPr>
        <a:noFill/>
        <a:ln w="12700" cap="flat" cmpd="sng" algn="ctr">
          <a:solidFill>
            <a:srgbClr val="E7E6E6">
              <a:lumMod val="75000"/>
            </a:srgbClr>
          </a:solidFill>
          <a:prstDash val="solid"/>
          <a:miter lim="800000"/>
        </a:ln>
        <a:effectLst/>
      </dgm:spPr>
      <dgm:t>
        <a:bodyPr/>
        <a:lstStyle/>
        <a:p>
          <a:pPr marL="0" lvl="0" indent="0" algn="ctr" defTabSz="2533650">
            <a:lnSpc>
              <a:spcPct val="90000"/>
            </a:lnSpc>
            <a:spcBef>
              <a:spcPct val="0"/>
            </a:spcBef>
            <a:spcAft>
              <a:spcPct val="35000"/>
            </a:spcAft>
            <a:buClr>
              <a:srgbClr val="000000"/>
            </a:buClr>
            <a:buFont typeface="+mj-lt"/>
            <a:buAutoNum type="arabicPeriod"/>
          </a:pPr>
          <a:r>
            <a:rPr lang="es-ES" sz="1400" kern="1200" dirty="0">
              <a:solidFill>
                <a:schemeClr val="tx1"/>
              </a:solidFill>
              <a:latin typeface="+mn-lt"/>
            </a:rPr>
            <a:t>Unidad de </a:t>
          </a:r>
          <a:r>
            <a:rPr lang="es-ES" sz="1400" kern="1200" dirty="0">
              <a:solidFill>
                <a:prstClr val="black"/>
              </a:solidFill>
              <a:latin typeface="+mn-lt"/>
              <a:ea typeface="+mn-ea"/>
              <a:cs typeface="+mn-cs"/>
            </a:rPr>
            <a:t>valor básico -UVB</a:t>
          </a:r>
          <a:endParaRPr lang="es-CO" sz="1400" kern="1200" dirty="0">
            <a:solidFill>
              <a:prstClr val="black"/>
            </a:solidFill>
            <a:latin typeface="+mn-lt"/>
            <a:ea typeface="+mn-ea"/>
            <a:cs typeface="+mn-cs"/>
          </a:endParaRPr>
        </a:p>
      </dgm:t>
    </dgm:pt>
    <dgm:pt modelId="{21B28486-AA6A-4447-9D15-D0B6511406DC}" type="parTrans" cxnId="{44224251-CF0A-4709-ABA4-DD8638CDFEC9}">
      <dgm:prSet/>
      <dgm:spPr/>
      <dgm:t>
        <a:bodyPr/>
        <a:lstStyle/>
        <a:p>
          <a:endParaRPr lang="es-CO"/>
        </a:p>
      </dgm:t>
    </dgm:pt>
    <dgm:pt modelId="{641C28D5-70B0-4B06-9E53-5A8658022174}" type="sibTrans" cxnId="{44224251-CF0A-4709-ABA4-DD8638CDFEC9}">
      <dgm:prSet/>
      <dgm:spPr/>
      <dgm:t>
        <a:bodyPr/>
        <a:lstStyle/>
        <a:p>
          <a:endParaRPr lang="es-CO"/>
        </a:p>
      </dgm:t>
    </dgm:pt>
    <dgm:pt modelId="{343DBC66-EEE9-4634-8EB7-B4FF33051741}">
      <dgm:prSet custT="1"/>
      <dgm:spPr>
        <a:noFill/>
        <a:ln w="12700" cap="flat" cmpd="sng" algn="ctr">
          <a:solidFill>
            <a:srgbClr val="E7E6E6">
              <a:lumMod val="75000"/>
            </a:srgbClr>
          </a:solidFill>
          <a:prstDash val="solid"/>
          <a:miter lim="800000"/>
        </a:ln>
        <a:effectLst/>
      </dgm:spPr>
      <dgm:t>
        <a:bodyPr/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FontTx/>
            <a:buAutoNum type="arabicPeriod"/>
          </a:pPr>
          <a:r>
            <a:rPr lang="es-ES" sz="1400" kern="1200" dirty="0">
              <a:solidFill>
                <a:schemeClr val="tx1"/>
              </a:solidFill>
              <a:latin typeface="+mn-lt"/>
            </a:rPr>
            <a:t>Pago de obligaciones de la nación con el fondo de ahorro y estabilización </a:t>
          </a:r>
          <a:r>
            <a:rPr lang="es-ES" sz="1400" kern="1200" dirty="0">
              <a:latin typeface="+mn-lt"/>
            </a:rPr>
            <a:t>-</a:t>
          </a:r>
          <a:r>
            <a:rPr lang="es-ES" sz="1400" kern="1200" dirty="0">
              <a:solidFill>
                <a:prstClr val="black"/>
              </a:solidFill>
              <a:latin typeface="+mn-lt"/>
              <a:ea typeface="+mn-ea"/>
              <a:cs typeface="+mn-cs"/>
            </a:rPr>
            <a:t>FAE-</a:t>
          </a:r>
          <a:endParaRPr lang="es-CO" sz="1400" kern="1200" dirty="0">
            <a:solidFill>
              <a:prstClr val="black"/>
            </a:solidFill>
            <a:latin typeface="+mn-lt"/>
            <a:ea typeface="+mn-ea"/>
            <a:cs typeface="+mn-cs"/>
          </a:endParaRPr>
        </a:p>
      </dgm:t>
    </dgm:pt>
    <dgm:pt modelId="{38BD59FF-F6C7-48EF-A4E7-C4EF8C91019E}" type="parTrans" cxnId="{E7B36379-1F29-4DB3-ACE6-C50348EC8BF6}">
      <dgm:prSet/>
      <dgm:spPr/>
      <dgm:t>
        <a:bodyPr/>
        <a:lstStyle/>
        <a:p>
          <a:endParaRPr lang="es-CO"/>
        </a:p>
      </dgm:t>
    </dgm:pt>
    <dgm:pt modelId="{27AB0BE0-6709-4CA8-8702-745497E30163}" type="sibTrans" cxnId="{E7B36379-1F29-4DB3-ACE6-C50348EC8BF6}">
      <dgm:prSet/>
      <dgm:spPr/>
      <dgm:t>
        <a:bodyPr/>
        <a:lstStyle/>
        <a:p>
          <a:endParaRPr lang="es-CO"/>
        </a:p>
      </dgm:t>
    </dgm:pt>
    <dgm:pt modelId="{6A3F4B41-48D8-4553-BCB9-7EE7D23E7A1D}">
      <dgm:prSet custT="1"/>
      <dgm:spPr>
        <a:noFill/>
        <a:ln w="12700" cap="flat" cmpd="sng" algn="ctr">
          <a:solidFill>
            <a:srgbClr val="E7E6E6">
              <a:lumMod val="75000"/>
            </a:srgbClr>
          </a:solidFill>
          <a:prstDash val="solid"/>
          <a:miter lim="800000"/>
        </a:ln>
        <a:effectLst/>
      </dgm:spPr>
      <dgm:t>
        <a:bodyPr/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FontTx/>
            <a:buAutoNum type="arabicPeriod"/>
          </a:pPr>
          <a:r>
            <a:rPr lang="es-ES" sz="1400" kern="1200" dirty="0">
              <a:solidFill>
                <a:schemeClr val="tx1"/>
              </a:solidFill>
            </a:rPr>
            <a:t>Pago de sentencias o conciliaciones en mora</a:t>
          </a:r>
          <a:endParaRPr lang="es-CO" sz="1400" b="0" kern="1200" spc="-5" dirty="0">
            <a:solidFill>
              <a:schemeClr val="tx1"/>
            </a:solidFill>
            <a:uFill>
              <a:solidFill>
                <a:srgbClr val="0462C1"/>
              </a:solidFill>
            </a:uFill>
            <a:latin typeface="Montserrat" panose="00000500000000000000" pitchFamily="2" charset="0"/>
            <a:ea typeface="+mn-ea"/>
            <a:cs typeface="Arial MT"/>
          </a:endParaRPr>
        </a:p>
      </dgm:t>
    </dgm:pt>
    <dgm:pt modelId="{82AB3E3C-F6CB-4630-AA0D-36006CDF7A8C}" type="parTrans" cxnId="{3FCC44BC-6C4A-476C-8D1B-C1D4A402C3E4}">
      <dgm:prSet/>
      <dgm:spPr/>
      <dgm:t>
        <a:bodyPr/>
        <a:lstStyle/>
        <a:p>
          <a:endParaRPr lang="es-CO"/>
        </a:p>
      </dgm:t>
    </dgm:pt>
    <dgm:pt modelId="{5F9728E9-F1AC-451C-BFF3-EF786B791588}" type="sibTrans" cxnId="{3FCC44BC-6C4A-476C-8D1B-C1D4A402C3E4}">
      <dgm:prSet/>
      <dgm:spPr/>
      <dgm:t>
        <a:bodyPr/>
        <a:lstStyle/>
        <a:p>
          <a:endParaRPr lang="es-CO"/>
        </a:p>
      </dgm:t>
    </dgm:pt>
    <dgm:pt modelId="{F7ACCA11-444D-4107-92D9-BFCD97C30500}" type="pres">
      <dgm:prSet presAssocID="{DF629B9E-860E-4556-9443-BC2214F07255}" presName="linearFlow" presStyleCnt="0">
        <dgm:presLayoutVars>
          <dgm:dir/>
          <dgm:resizeHandles val="exact"/>
        </dgm:presLayoutVars>
      </dgm:prSet>
      <dgm:spPr/>
    </dgm:pt>
    <dgm:pt modelId="{5FDC5135-B956-42F9-A678-3BE4E4491D46}" type="pres">
      <dgm:prSet presAssocID="{6A3F4B41-48D8-4553-BCB9-7EE7D23E7A1D}" presName="composite" presStyleCnt="0"/>
      <dgm:spPr/>
    </dgm:pt>
    <dgm:pt modelId="{D62B14AE-BEE2-47B9-A2FC-29A404B29180}" type="pres">
      <dgm:prSet presAssocID="{6A3F4B41-48D8-4553-BCB9-7EE7D23E7A1D}" presName="imgShp" presStyleLbl="fgImgPlace1" presStyleIdx="0" presStyleCnt="4" custLinFactNeighborX="-50304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Martillo de juez con relleno sólido"/>
        </a:ext>
      </dgm:extLst>
    </dgm:pt>
    <dgm:pt modelId="{534741A2-EEAA-4CE2-AF9F-6FE0A5589445}" type="pres">
      <dgm:prSet presAssocID="{6A3F4B41-48D8-4553-BCB9-7EE7D23E7A1D}" presName="txShp" presStyleLbl="node1" presStyleIdx="0" presStyleCnt="4">
        <dgm:presLayoutVars>
          <dgm:bulletEnabled val="1"/>
        </dgm:presLayoutVars>
      </dgm:prSet>
      <dgm:spPr>
        <a:xfrm rot="10800000">
          <a:off x="1614597" y="1857"/>
          <a:ext cx="5691774" cy="723821"/>
        </a:xfrm>
        <a:prstGeom prst="homePlate">
          <a:avLst/>
        </a:prstGeom>
      </dgm:spPr>
    </dgm:pt>
    <dgm:pt modelId="{968A0B9A-F7EB-435D-ABE1-EEE2AF68D58C}" type="pres">
      <dgm:prSet presAssocID="{5F9728E9-F1AC-451C-BFF3-EF786B791588}" presName="spacing" presStyleCnt="0"/>
      <dgm:spPr/>
    </dgm:pt>
    <dgm:pt modelId="{21E47853-8242-40D0-9BAD-0DF660589169}" type="pres">
      <dgm:prSet presAssocID="{343DBC66-EEE9-4634-8EB7-B4FF33051741}" presName="composite" presStyleCnt="0"/>
      <dgm:spPr/>
    </dgm:pt>
    <dgm:pt modelId="{273B8DC2-B412-4141-911C-042541BEA30C}" type="pres">
      <dgm:prSet presAssocID="{343DBC66-EEE9-4634-8EB7-B4FF33051741}" presName="imgShp" presStyleLbl="fgImgPlace1" presStyleIdx="1" presStyleCnt="4" custLinFactNeighborX="-51522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Piggy Bank"/>
        </a:ext>
      </dgm:extLst>
    </dgm:pt>
    <dgm:pt modelId="{E829EEBA-DC79-41E5-848C-1D1D1EF38F0A}" type="pres">
      <dgm:prSet presAssocID="{343DBC66-EEE9-4634-8EB7-B4FF33051741}" presName="txShp" presStyleLbl="node1" presStyleIdx="1" presStyleCnt="4">
        <dgm:presLayoutVars>
          <dgm:bulletEnabled val="1"/>
        </dgm:presLayoutVars>
      </dgm:prSet>
      <dgm:spPr>
        <a:xfrm rot="10800000">
          <a:off x="1614597" y="941744"/>
          <a:ext cx="5691774" cy="723821"/>
        </a:xfrm>
        <a:prstGeom prst="homePlate">
          <a:avLst/>
        </a:prstGeom>
      </dgm:spPr>
    </dgm:pt>
    <dgm:pt modelId="{E4B0A31E-8DFF-4139-A366-5FC1C90C759D}" type="pres">
      <dgm:prSet presAssocID="{27AB0BE0-6709-4CA8-8702-745497E30163}" presName="spacing" presStyleCnt="0"/>
      <dgm:spPr/>
    </dgm:pt>
    <dgm:pt modelId="{AE28EC0D-E192-4874-A13F-C62CB90274AF}" type="pres">
      <dgm:prSet presAssocID="{D608C838-BCC2-4EF1-B85A-3EACF20E4260}" presName="composite" presStyleCnt="0"/>
      <dgm:spPr/>
    </dgm:pt>
    <dgm:pt modelId="{9959E6AC-D715-4556-B8D7-959BC8A20F3C}" type="pres">
      <dgm:prSet presAssocID="{D608C838-BCC2-4EF1-B85A-3EACF20E4260}" presName="imgShp" presStyleLbl="fgImgPlace1" presStyleIdx="2" presStyleCnt="4" custLinFactNeighborX="-50286" custLinFactNeighborY="-2453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Bank"/>
        </a:ext>
      </dgm:extLst>
    </dgm:pt>
    <dgm:pt modelId="{9878A6C2-4A5E-4F4E-9761-E16CB6720FAB}" type="pres">
      <dgm:prSet presAssocID="{D608C838-BCC2-4EF1-B85A-3EACF20E4260}" presName="txShp" presStyleLbl="node1" presStyleIdx="2" presStyleCnt="4">
        <dgm:presLayoutVars>
          <dgm:bulletEnabled val="1"/>
        </dgm:presLayoutVars>
      </dgm:prSet>
      <dgm:spPr>
        <a:xfrm rot="10800000">
          <a:off x="1562509" y="1620004"/>
          <a:ext cx="4965626" cy="1247076"/>
        </a:xfrm>
        <a:prstGeom prst="homePlate">
          <a:avLst/>
        </a:prstGeom>
      </dgm:spPr>
    </dgm:pt>
    <dgm:pt modelId="{98943704-E14D-4EC2-8C8A-1C32FCCC3838}" type="pres">
      <dgm:prSet presAssocID="{0543B578-089D-4839-AA2E-8F1AE21B7A27}" presName="spacing" presStyleCnt="0"/>
      <dgm:spPr/>
    </dgm:pt>
    <dgm:pt modelId="{DCEA16BB-E4A1-41F9-8766-7682AF9D201D}" type="pres">
      <dgm:prSet presAssocID="{B7BE5077-E4EA-4232-8025-B22168041715}" presName="composite" presStyleCnt="0"/>
      <dgm:spPr/>
    </dgm:pt>
    <dgm:pt modelId="{ED2A1766-94F5-43DD-89E2-83E0B5E383C3}" type="pres">
      <dgm:prSet presAssocID="{B7BE5077-E4EA-4232-8025-B22168041715}" presName="imgShp" presStyleLbl="fgImgPlace1" presStyleIdx="3" presStyleCnt="4" custLinFactNeighborX="-46618" custLinFactNeighborY="4906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Estadísticas con relleno sólido"/>
        </a:ext>
      </dgm:extLst>
    </dgm:pt>
    <dgm:pt modelId="{E0E5D7C2-DCBE-4182-ABD2-C6EE0EEF176B}" type="pres">
      <dgm:prSet presAssocID="{B7BE5077-E4EA-4232-8025-B22168041715}" presName="txShp" presStyleLbl="node1" presStyleIdx="3" presStyleCnt="4">
        <dgm:presLayoutVars>
          <dgm:bulletEnabled val="1"/>
        </dgm:presLayoutVars>
      </dgm:prSet>
      <dgm:spPr>
        <a:xfrm rot="10800000">
          <a:off x="1562509" y="3239342"/>
          <a:ext cx="4965626" cy="1247076"/>
        </a:xfrm>
        <a:prstGeom prst="homePlate">
          <a:avLst/>
        </a:prstGeom>
      </dgm:spPr>
    </dgm:pt>
  </dgm:ptLst>
  <dgm:cxnLst>
    <dgm:cxn modelId="{9989EE03-683E-4145-A4A6-85E572A12042}" type="presOf" srcId="{343DBC66-EEE9-4634-8EB7-B4FF33051741}" destId="{E829EEBA-DC79-41E5-848C-1D1D1EF38F0A}" srcOrd="0" destOrd="0" presId="urn:microsoft.com/office/officeart/2005/8/layout/vList3"/>
    <dgm:cxn modelId="{0EBBBA0F-D7C1-4D20-9871-C9461C4317F8}" type="presOf" srcId="{DF629B9E-860E-4556-9443-BC2214F07255}" destId="{F7ACCA11-444D-4107-92D9-BFCD97C30500}" srcOrd="0" destOrd="0" presId="urn:microsoft.com/office/officeart/2005/8/layout/vList3"/>
    <dgm:cxn modelId="{30E5ED17-10F9-43E0-9121-DF89DAA42337}" type="presOf" srcId="{B7BE5077-E4EA-4232-8025-B22168041715}" destId="{E0E5D7C2-DCBE-4182-ABD2-C6EE0EEF176B}" srcOrd="0" destOrd="0" presId="urn:microsoft.com/office/officeart/2005/8/layout/vList3"/>
    <dgm:cxn modelId="{44224251-CF0A-4709-ABA4-DD8638CDFEC9}" srcId="{DF629B9E-860E-4556-9443-BC2214F07255}" destId="{B7BE5077-E4EA-4232-8025-B22168041715}" srcOrd="3" destOrd="0" parTransId="{21B28486-AA6A-4447-9D15-D0B6511406DC}" sibTransId="{641C28D5-70B0-4B06-9E53-5A8658022174}"/>
    <dgm:cxn modelId="{7BD37A5D-3D27-44AB-B8F9-4C10C26C33F3}" srcId="{DF629B9E-860E-4556-9443-BC2214F07255}" destId="{D608C838-BCC2-4EF1-B85A-3EACF20E4260}" srcOrd="2" destOrd="0" parTransId="{E5A611CA-334B-4477-BCA7-305ED112AC9F}" sibTransId="{0543B578-089D-4839-AA2E-8F1AE21B7A27}"/>
    <dgm:cxn modelId="{E7B36379-1F29-4DB3-ACE6-C50348EC8BF6}" srcId="{DF629B9E-860E-4556-9443-BC2214F07255}" destId="{343DBC66-EEE9-4634-8EB7-B4FF33051741}" srcOrd="1" destOrd="0" parTransId="{38BD59FF-F6C7-48EF-A4E7-C4EF8C91019E}" sibTransId="{27AB0BE0-6709-4CA8-8702-745497E30163}"/>
    <dgm:cxn modelId="{825212B3-A789-4DE4-BDE4-D433176C8BB9}" type="presOf" srcId="{6A3F4B41-48D8-4553-BCB9-7EE7D23E7A1D}" destId="{534741A2-EEAA-4CE2-AF9F-6FE0A5589445}" srcOrd="0" destOrd="0" presId="urn:microsoft.com/office/officeart/2005/8/layout/vList3"/>
    <dgm:cxn modelId="{3FCC44BC-6C4A-476C-8D1B-C1D4A402C3E4}" srcId="{DF629B9E-860E-4556-9443-BC2214F07255}" destId="{6A3F4B41-48D8-4553-BCB9-7EE7D23E7A1D}" srcOrd="0" destOrd="0" parTransId="{82AB3E3C-F6CB-4630-AA0D-36006CDF7A8C}" sibTransId="{5F9728E9-F1AC-451C-BFF3-EF786B791588}"/>
    <dgm:cxn modelId="{80AF1FCE-03E7-4659-B585-5DEC14763D5F}" type="presOf" srcId="{D608C838-BCC2-4EF1-B85A-3EACF20E4260}" destId="{9878A6C2-4A5E-4F4E-9761-E16CB6720FAB}" srcOrd="0" destOrd="0" presId="urn:microsoft.com/office/officeart/2005/8/layout/vList3"/>
    <dgm:cxn modelId="{5B6B1FD0-E18A-4545-A955-DC445B466BDF}" type="presParOf" srcId="{F7ACCA11-444D-4107-92D9-BFCD97C30500}" destId="{5FDC5135-B956-42F9-A678-3BE4E4491D46}" srcOrd="0" destOrd="0" presId="urn:microsoft.com/office/officeart/2005/8/layout/vList3"/>
    <dgm:cxn modelId="{40A0E692-BF1F-44B6-B8C7-E4D2CCAA99B5}" type="presParOf" srcId="{5FDC5135-B956-42F9-A678-3BE4E4491D46}" destId="{D62B14AE-BEE2-47B9-A2FC-29A404B29180}" srcOrd="0" destOrd="0" presId="urn:microsoft.com/office/officeart/2005/8/layout/vList3"/>
    <dgm:cxn modelId="{1E170970-4DD6-47C4-9955-0D3707DBEB6B}" type="presParOf" srcId="{5FDC5135-B956-42F9-A678-3BE4E4491D46}" destId="{534741A2-EEAA-4CE2-AF9F-6FE0A5589445}" srcOrd="1" destOrd="0" presId="urn:microsoft.com/office/officeart/2005/8/layout/vList3"/>
    <dgm:cxn modelId="{F2D2702C-80BD-4972-96D0-0EBC30CE3A44}" type="presParOf" srcId="{F7ACCA11-444D-4107-92D9-BFCD97C30500}" destId="{968A0B9A-F7EB-435D-ABE1-EEE2AF68D58C}" srcOrd="1" destOrd="0" presId="urn:microsoft.com/office/officeart/2005/8/layout/vList3"/>
    <dgm:cxn modelId="{F30BFE11-756F-4645-9A22-8AD4A2F2375F}" type="presParOf" srcId="{F7ACCA11-444D-4107-92D9-BFCD97C30500}" destId="{21E47853-8242-40D0-9BAD-0DF660589169}" srcOrd="2" destOrd="0" presId="urn:microsoft.com/office/officeart/2005/8/layout/vList3"/>
    <dgm:cxn modelId="{EA79FA4B-E6ED-43C5-88ED-D0478908BAC8}" type="presParOf" srcId="{21E47853-8242-40D0-9BAD-0DF660589169}" destId="{273B8DC2-B412-4141-911C-042541BEA30C}" srcOrd="0" destOrd="0" presId="urn:microsoft.com/office/officeart/2005/8/layout/vList3"/>
    <dgm:cxn modelId="{B488582B-25B1-47FD-964E-2694CD7B971F}" type="presParOf" srcId="{21E47853-8242-40D0-9BAD-0DF660589169}" destId="{E829EEBA-DC79-41E5-848C-1D1D1EF38F0A}" srcOrd="1" destOrd="0" presId="urn:microsoft.com/office/officeart/2005/8/layout/vList3"/>
    <dgm:cxn modelId="{953195B1-643E-4067-97F4-F04D9670A1FC}" type="presParOf" srcId="{F7ACCA11-444D-4107-92D9-BFCD97C30500}" destId="{E4B0A31E-8DFF-4139-A366-5FC1C90C759D}" srcOrd="3" destOrd="0" presId="urn:microsoft.com/office/officeart/2005/8/layout/vList3"/>
    <dgm:cxn modelId="{96F80F62-C6F6-48CE-B1D8-CF79B5E4C4A3}" type="presParOf" srcId="{F7ACCA11-444D-4107-92D9-BFCD97C30500}" destId="{AE28EC0D-E192-4874-A13F-C62CB90274AF}" srcOrd="4" destOrd="0" presId="urn:microsoft.com/office/officeart/2005/8/layout/vList3"/>
    <dgm:cxn modelId="{30316B0F-2B83-4336-AB0A-80DC4EB73CA7}" type="presParOf" srcId="{AE28EC0D-E192-4874-A13F-C62CB90274AF}" destId="{9959E6AC-D715-4556-B8D7-959BC8A20F3C}" srcOrd="0" destOrd="0" presId="urn:microsoft.com/office/officeart/2005/8/layout/vList3"/>
    <dgm:cxn modelId="{50F5AEC6-527A-4E1B-A7CC-D0DFB345C4E1}" type="presParOf" srcId="{AE28EC0D-E192-4874-A13F-C62CB90274AF}" destId="{9878A6C2-4A5E-4F4E-9761-E16CB6720FAB}" srcOrd="1" destOrd="0" presId="urn:microsoft.com/office/officeart/2005/8/layout/vList3"/>
    <dgm:cxn modelId="{6D542B93-00E7-4A91-994B-554103647301}" type="presParOf" srcId="{F7ACCA11-444D-4107-92D9-BFCD97C30500}" destId="{98943704-E14D-4EC2-8C8A-1C32FCCC3838}" srcOrd="5" destOrd="0" presId="urn:microsoft.com/office/officeart/2005/8/layout/vList3"/>
    <dgm:cxn modelId="{D4897A85-B0E1-4D8B-AFD5-7ED85E9AF4CB}" type="presParOf" srcId="{F7ACCA11-444D-4107-92D9-BFCD97C30500}" destId="{DCEA16BB-E4A1-41F9-8766-7682AF9D201D}" srcOrd="6" destOrd="0" presId="urn:microsoft.com/office/officeart/2005/8/layout/vList3"/>
    <dgm:cxn modelId="{3D52910A-F40C-4F58-B5C1-267D637DAF9F}" type="presParOf" srcId="{DCEA16BB-E4A1-41F9-8766-7682AF9D201D}" destId="{ED2A1766-94F5-43DD-89E2-83E0B5E383C3}" srcOrd="0" destOrd="0" presId="urn:microsoft.com/office/officeart/2005/8/layout/vList3"/>
    <dgm:cxn modelId="{9A455AA9-0999-47FD-9C39-6F4071FECCFD}" type="presParOf" srcId="{DCEA16BB-E4A1-41F9-8766-7682AF9D201D}" destId="{E0E5D7C2-DCBE-4182-ABD2-C6EE0EEF176B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34741A2-EEAA-4CE2-AF9F-6FE0A5589445}">
      <dsp:nvSpPr>
        <dsp:cNvPr id="0" name=""/>
        <dsp:cNvSpPr/>
      </dsp:nvSpPr>
      <dsp:spPr>
        <a:xfrm rot="10800000">
          <a:off x="1496780" y="1288"/>
          <a:ext cx="5636271" cy="308471"/>
        </a:xfrm>
        <a:prstGeom prst="homePlate">
          <a:avLst/>
        </a:prstGeom>
        <a:noFill/>
        <a:ln w="12700" cap="flat" cmpd="sng" algn="ctr">
          <a:solidFill>
            <a:srgbClr val="E7E6E6">
              <a:lumMod val="7500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6027" tIns="45720" rIns="85344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+mj-lt"/>
            <a:buNone/>
          </a:pPr>
          <a:r>
            <a:rPr lang="es-CO" sz="1200" kern="1200" dirty="0">
              <a:solidFill>
                <a:schemeClr val="tx1"/>
              </a:solidFill>
            </a:rPr>
            <a:t>Fortalecimiento y construcción de infraestructura física y tecnológica de la educación superior, media, básica y preescolar, urbana y rural.</a:t>
          </a:r>
          <a:endParaRPr lang="es-CO" sz="1200" kern="1200" spc="-5" dirty="0">
            <a:solidFill>
              <a:schemeClr val="tx1"/>
            </a:solidFill>
            <a:uFill>
              <a:solidFill>
                <a:srgbClr val="0462C1"/>
              </a:solidFill>
            </a:uFill>
            <a:latin typeface="Montserrat" panose="00000500000000000000" pitchFamily="2" charset="0"/>
            <a:ea typeface="+mn-ea"/>
            <a:cs typeface="Arial MT"/>
          </a:endParaRPr>
        </a:p>
      </dsp:txBody>
      <dsp:txXfrm rot="10800000">
        <a:off x="1573898" y="1288"/>
        <a:ext cx="5559153" cy="308471"/>
      </dsp:txXfrm>
    </dsp:sp>
    <dsp:sp modelId="{D62B14AE-BEE2-47B9-A2FC-29A404B29180}">
      <dsp:nvSpPr>
        <dsp:cNvPr id="0" name=""/>
        <dsp:cNvSpPr/>
      </dsp:nvSpPr>
      <dsp:spPr>
        <a:xfrm>
          <a:off x="1187370" y="1288"/>
          <a:ext cx="308471" cy="308471"/>
        </a:xfrm>
        <a:prstGeom prst="ellipse">
          <a:avLst/>
        </a:prstGeom>
        <a:blipFill rotWithShape="1"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829EEBA-DC79-41E5-848C-1D1D1EF38F0A}">
      <dsp:nvSpPr>
        <dsp:cNvPr id="0" name=""/>
        <dsp:cNvSpPr/>
      </dsp:nvSpPr>
      <dsp:spPr>
        <a:xfrm rot="10800000">
          <a:off x="1496780" y="401840"/>
          <a:ext cx="5636271" cy="308471"/>
        </a:xfrm>
        <a:prstGeom prst="homePlate">
          <a:avLst/>
        </a:prstGeom>
        <a:noFill/>
        <a:ln w="12700" cap="flat" cmpd="sng" algn="ctr">
          <a:solidFill>
            <a:srgbClr val="E7E6E6">
              <a:lumMod val="7500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6376" tIns="45720" rIns="85344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+mj-lt"/>
            <a:buNone/>
          </a:pPr>
          <a:r>
            <a:rPr lang="es-MX" sz="1200" kern="1200" dirty="0">
              <a:solidFill>
                <a:prstClr val="black"/>
              </a:solidFill>
              <a:latin typeface="Calibri" panose="020F0502020204030204"/>
              <a:ea typeface="+mn-ea"/>
              <a:cs typeface="+mn-cs"/>
            </a:rPr>
            <a:t>Política Nacional de Drogas </a:t>
          </a:r>
          <a:endParaRPr lang="es-CO" sz="1200" kern="1200" dirty="0">
            <a:solidFill>
              <a:prstClr val="black"/>
            </a:solidFill>
            <a:latin typeface="Calibri" panose="020F0502020204030204"/>
            <a:ea typeface="+mn-ea"/>
            <a:cs typeface="+mn-cs"/>
          </a:endParaRPr>
        </a:p>
      </dsp:txBody>
      <dsp:txXfrm rot="10800000">
        <a:off x="1573898" y="401840"/>
        <a:ext cx="5559153" cy="308471"/>
      </dsp:txXfrm>
    </dsp:sp>
    <dsp:sp modelId="{273B8DC2-B412-4141-911C-042541BEA30C}">
      <dsp:nvSpPr>
        <dsp:cNvPr id="0" name=""/>
        <dsp:cNvSpPr/>
      </dsp:nvSpPr>
      <dsp:spPr>
        <a:xfrm>
          <a:off x="1183613" y="401840"/>
          <a:ext cx="308471" cy="308471"/>
        </a:xfrm>
        <a:prstGeom prst="ellipse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F85AC77-B88C-4F55-80CB-F06BCADA27CC}">
      <dsp:nvSpPr>
        <dsp:cNvPr id="0" name=""/>
        <dsp:cNvSpPr/>
      </dsp:nvSpPr>
      <dsp:spPr>
        <a:xfrm rot="10800000">
          <a:off x="1496780" y="802393"/>
          <a:ext cx="5636271" cy="308471"/>
        </a:xfrm>
        <a:prstGeom prst="homePlate">
          <a:avLst/>
        </a:prstGeom>
        <a:noFill/>
        <a:ln w="12700" cap="flat" cmpd="sng" algn="ctr">
          <a:solidFill>
            <a:srgbClr val="E7E6E6">
              <a:lumMod val="7500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6376" tIns="45720" rIns="85344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Clr>
              <a:srgbClr val="000000"/>
            </a:buClr>
            <a:buFont typeface="+mj-lt"/>
            <a:buNone/>
          </a:pPr>
          <a:r>
            <a:rPr lang="es-CO" sz="1200" kern="1200" dirty="0">
              <a:solidFill>
                <a:prstClr val="black"/>
              </a:solidFill>
              <a:latin typeface="+mn-lt"/>
              <a:ea typeface="+mn-ea"/>
              <a:cs typeface="+mn-cs"/>
            </a:rPr>
            <a:t>Sistema</a:t>
          </a:r>
          <a:r>
            <a:rPr lang="es-CO" sz="1200" kern="1200" spc="10" dirty="0">
              <a:solidFill>
                <a:schemeClr val="tx1"/>
              </a:solidFill>
              <a:uFill>
                <a:solidFill>
                  <a:srgbClr val="0462C1"/>
                </a:solidFill>
              </a:uFill>
              <a:latin typeface="+mn-lt"/>
              <a:cs typeface="Arial MT"/>
            </a:rPr>
            <a:t> </a:t>
          </a:r>
          <a:r>
            <a:rPr lang="es-CO" sz="1200" kern="1200" spc="-5" dirty="0">
              <a:solidFill>
                <a:schemeClr val="tx1"/>
              </a:solidFill>
              <a:uFill>
                <a:solidFill>
                  <a:srgbClr val="0462C1"/>
                </a:solidFill>
              </a:uFill>
              <a:latin typeface="+mn-lt"/>
              <a:cs typeface="Arial MT"/>
            </a:rPr>
            <a:t>de</a:t>
          </a:r>
          <a:r>
            <a:rPr lang="es-CO" sz="1200" kern="1200" dirty="0">
              <a:solidFill>
                <a:schemeClr val="tx1"/>
              </a:solidFill>
              <a:uFill>
                <a:solidFill>
                  <a:srgbClr val="0462C1"/>
                </a:solidFill>
              </a:uFill>
              <a:latin typeface="+mn-lt"/>
              <a:cs typeface="Arial MT"/>
            </a:rPr>
            <a:t> </a:t>
          </a:r>
          <a:r>
            <a:rPr lang="es-CO" sz="1200" kern="1200" spc="-5" dirty="0">
              <a:solidFill>
                <a:schemeClr val="tx1"/>
              </a:solidFill>
              <a:uFill>
                <a:solidFill>
                  <a:srgbClr val="0462C1"/>
                </a:solidFill>
              </a:uFill>
              <a:latin typeface="+mn-lt"/>
              <a:cs typeface="Arial MT"/>
            </a:rPr>
            <a:t>Protección Social con</a:t>
          </a:r>
          <a:r>
            <a:rPr lang="es-CO" sz="1200" kern="1200" dirty="0">
              <a:solidFill>
                <a:schemeClr val="tx1"/>
              </a:solidFill>
              <a:uFill>
                <a:solidFill>
                  <a:srgbClr val="0462C1"/>
                </a:solidFill>
              </a:uFill>
              <a:latin typeface="+mn-lt"/>
              <a:cs typeface="Arial MT"/>
            </a:rPr>
            <a:t> </a:t>
          </a:r>
          <a:r>
            <a:rPr lang="es-CO" sz="1200" kern="1200" spc="-5" dirty="0">
              <a:solidFill>
                <a:schemeClr val="tx1"/>
              </a:solidFill>
              <a:uFill>
                <a:solidFill>
                  <a:srgbClr val="0462C1"/>
                </a:solidFill>
              </a:uFill>
              <a:latin typeface="+mn-lt"/>
              <a:cs typeface="Arial MT"/>
            </a:rPr>
            <a:t>cobertura</a:t>
          </a:r>
          <a:r>
            <a:rPr lang="es-CO" sz="1200" kern="1200" spc="30" dirty="0">
              <a:solidFill>
                <a:schemeClr val="tx1"/>
              </a:solidFill>
              <a:uFill>
                <a:solidFill>
                  <a:srgbClr val="0462C1"/>
                </a:solidFill>
              </a:uFill>
              <a:latin typeface="+mn-lt"/>
              <a:cs typeface="Arial MT"/>
            </a:rPr>
            <a:t> </a:t>
          </a:r>
          <a:r>
            <a:rPr lang="es-CO" sz="1200" kern="1200" spc="-5" dirty="0">
              <a:solidFill>
                <a:schemeClr val="tx1"/>
              </a:solidFill>
              <a:uFill>
                <a:solidFill>
                  <a:srgbClr val="0462C1"/>
                </a:solidFill>
              </a:uFill>
              <a:latin typeface="+mn-lt"/>
              <a:cs typeface="Arial MT"/>
            </a:rPr>
            <a:t>universal</a:t>
          </a:r>
          <a:r>
            <a:rPr lang="es-CO" sz="1200" kern="1200" spc="25" dirty="0">
              <a:solidFill>
                <a:schemeClr val="tx1"/>
              </a:solidFill>
              <a:uFill>
                <a:solidFill>
                  <a:srgbClr val="0462C1"/>
                </a:solidFill>
              </a:uFill>
              <a:latin typeface="+mn-lt"/>
              <a:cs typeface="Arial MT"/>
            </a:rPr>
            <a:t> </a:t>
          </a:r>
          <a:r>
            <a:rPr lang="es-CO" sz="1200" kern="1200" spc="-5" dirty="0">
              <a:solidFill>
                <a:schemeClr val="tx1"/>
              </a:solidFill>
              <a:uFill>
                <a:solidFill>
                  <a:srgbClr val="0462C1"/>
                </a:solidFill>
              </a:uFill>
              <a:latin typeface="+mn-lt"/>
              <a:cs typeface="Arial MT"/>
            </a:rPr>
            <a:t>de </a:t>
          </a:r>
          <a:r>
            <a:rPr lang="es-CO" sz="1200" kern="1200" spc="-345" dirty="0">
              <a:solidFill>
                <a:schemeClr val="tx1"/>
              </a:solidFill>
              <a:latin typeface="+mn-lt"/>
              <a:cs typeface="Arial MT"/>
            </a:rPr>
            <a:t> </a:t>
          </a:r>
          <a:r>
            <a:rPr lang="es-CO" sz="1200" kern="1200" spc="-5" dirty="0">
              <a:solidFill>
                <a:schemeClr val="tx1"/>
              </a:solidFill>
              <a:uFill>
                <a:solidFill>
                  <a:srgbClr val="0462C1"/>
                </a:solidFill>
              </a:uFill>
              <a:latin typeface="+mn-lt"/>
              <a:cs typeface="Arial MT"/>
            </a:rPr>
            <a:t>riesgos.</a:t>
          </a:r>
          <a:r>
            <a:rPr lang="es-CO" sz="1200" kern="1200" spc="10" dirty="0">
              <a:solidFill>
                <a:schemeClr val="tx1"/>
              </a:solidFill>
              <a:uFill>
                <a:solidFill>
                  <a:srgbClr val="0462C1"/>
                </a:solidFill>
              </a:uFill>
              <a:latin typeface="+mn-lt"/>
              <a:cs typeface="Arial MT"/>
            </a:rPr>
            <a:t> </a:t>
          </a:r>
          <a:r>
            <a:rPr lang="es-CO" sz="1200" kern="1200" spc="-5" dirty="0">
              <a:solidFill>
                <a:schemeClr val="tx1"/>
              </a:solidFill>
              <a:uFill>
                <a:solidFill>
                  <a:srgbClr val="0462C1"/>
                </a:solidFill>
              </a:uFill>
              <a:latin typeface="+mn-lt"/>
              <a:cs typeface="Arial MT"/>
            </a:rPr>
            <a:t>(Transferencias + Renta Ciudadana + Hambre Cero)</a:t>
          </a:r>
          <a:endParaRPr lang="es-CO" sz="1200" kern="1200" dirty="0">
            <a:solidFill>
              <a:schemeClr val="tx1"/>
            </a:solidFill>
            <a:latin typeface="+mn-lt"/>
          </a:endParaRPr>
        </a:p>
      </dsp:txBody>
      <dsp:txXfrm rot="10800000">
        <a:off x="1573898" y="802393"/>
        <a:ext cx="5559153" cy="308471"/>
      </dsp:txXfrm>
    </dsp:sp>
    <dsp:sp modelId="{BBE45F89-0B1A-4944-9F72-A0513F3F4392}">
      <dsp:nvSpPr>
        <dsp:cNvPr id="0" name=""/>
        <dsp:cNvSpPr/>
      </dsp:nvSpPr>
      <dsp:spPr>
        <a:xfrm>
          <a:off x="1183252" y="792173"/>
          <a:ext cx="308471" cy="308471"/>
        </a:xfrm>
        <a:prstGeom prst="ellipse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878A6C2-4A5E-4F4E-9761-E16CB6720FAB}">
      <dsp:nvSpPr>
        <dsp:cNvPr id="0" name=""/>
        <dsp:cNvSpPr/>
      </dsp:nvSpPr>
      <dsp:spPr>
        <a:xfrm rot="10800000">
          <a:off x="1523157" y="1149139"/>
          <a:ext cx="5636271" cy="308471"/>
        </a:xfrm>
        <a:prstGeom prst="homePlate">
          <a:avLst/>
        </a:prstGeom>
        <a:noFill/>
        <a:ln w="12700" cap="flat" cmpd="sng" algn="ctr">
          <a:solidFill>
            <a:srgbClr val="E7E6E6">
              <a:lumMod val="7500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6027" tIns="45720" rIns="85344" bIns="45720" numCol="1" spcCol="1270" anchor="ctr" anchorCtr="0">
          <a:noAutofit/>
        </a:bodyPr>
        <a:lstStyle/>
        <a:p>
          <a:pPr marL="0" lvl="0" indent="0" algn="ctr" defTabSz="2533650">
            <a:lnSpc>
              <a:spcPct val="90000"/>
            </a:lnSpc>
            <a:spcBef>
              <a:spcPct val="0"/>
            </a:spcBef>
            <a:spcAft>
              <a:spcPct val="35000"/>
            </a:spcAft>
            <a:buClr>
              <a:srgbClr val="000000"/>
            </a:buClr>
            <a:buFont typeface="+mj-lt"/>
            <a:buNone/>
          </a:pPr>
          <a:r>
            <a:rPr lang="es-MX" sz="1200" kern="1200" spc="-10" dirty="0">
              <a:solidFill>
                <a:schemeClr val="tx1"/>
              </a:solidFill>
              <a:uFill>
                <a:solidFill>
                  <a:srgbClr val="0462C1"/>
                </a:solidFill>
              </a:uFill>
              <a:latin typeface="+mn-lt"/>
            </a:rPr>
            <a:t>Las </a:t>
          </a:r>
          <a:r>
            <a:rPr lang="es-MX" sz="1200" kern="1200" dirty="0">
              <a:solidFill>
                <a:prstClr val="black"/>
              </a:solidFill>
              <a:latin typeface="+mn-lt"/>
              <a:ea typeface="+mn-ea"/>
              <a:cs typeface="+mn-cs"/>
            </a:rPr>
            <a:t>entidades</a:t>
          </a:r>
          <a:r>
            <a:rPr lang="es-MX" sz="1200" kern="1200" spc="-10" dirty="0">
              <a:solidFill>
                <a:schemeClr val="tx1"/>
              </a:solidFill>
              <a:uFill>
                <a:solidFill>
                  <a:srgbClr val="0462C1"/>
                </a:solidFill>
              </a:uFill>
              <a:latin typeface="+mn-lt"/>
            </a:rPr>
            <a:t> territoriales podrán establecer recursos complementarios a los ingresos por recaudo de la tarifa al usuario</a:t>
          </a:r>
          <a:endParaRPr lang="es-CO" sz="1200" kern="1200" dirty="0">
            <a:solidFill>
              <a:schemeClr val="tx1"/>
            </a:solidFill>
            <a:latin typeface="+mn-lt"/>
            <a:ea typeface="+mn-ea"/>
            <a:cs typeface="+mn-cs"/>
          </a:endParaRPr>
        </a:p>
      </dsp:txBody>
      <dsp:txXfrm rot="10800000">
        <a:off x="1600275" y="1149139"/>
        <a:ext cx="5559153" cy="308471"/>
      </dsp:txXfrm>
    </dsp:sp>
    <dsp:sp modelId="{9959E6AC-D715-4556-B8D7-959BC8A20F3C}">
      <dsp:nvSpPr>
        <dsp:cNvPr id="0" name=""/>
        <dsp:cNvSpPr/>
      </dsp:nvSpPr>
      <dsp:spPr>
        <a:xfrm>
          <a:off x="1240693" y="1186501"/>
          <a:ext cx="308471" cy="308471"/>
        </a:xfrm>
        <a:prstGeom prst="ellipse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0E5D7C2-DCBE-4182-ABD2-C6EE0EEF176B}">
      <dsp:nvSpPr>
        <dsp:cNvPr id="0" name=""/>
        <dsp:cNvSpPr/>
      </dsp:nvSpPr>
      <dsp:spPr>
        <a:xfrm rot="10800000">
          <a:off x="1479025" y="2816242"/>
          <a:ext cx="5636271" cy="308471"/>
        </a:xfrm>
        <a:prstGeom prst="homePlate">
          <a:avLst/>
        </a:prstGeom>
        <a:noFill/>
        <a:ln w="12700" cap="flat" cmpd="sng" algn="ctr">
          <a:solidFill>
            <a:srgbClr val="E7E6E6">
              <a:lumMod val="7500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6027" tIns="45720" rIns="85344" bIns="45720" numCol="1" spcCol="1270" anchor="ctr" anchorCtr="0">
          <a:noAutofit/>
        </a:bodyPr>
        <a:lstStyle/>
        <a:p>
          <a:pPr marL="0" lvl="0" indent="0" algn="ctr" defTabSz="2533650">
            <a:lnSpc>
              <a:spcPct val="90000"/>
            </a:lnSpc>
            <a:spcBef>
              <a:spcPct val="0"/>
            </a:spcBef>
            <a:spcAft>
              <a:spcPct val="35000"/>
            </a:spcAft>
            <a:buClr>
              <a:srgbClr val="000000"/>
            </a:buClr>
            <a:buFont typeface="+mj-lt"/>
            <a:buNone/>
          </a:pPr>
          <a:r>
            <a:rPr lang="es-MX" sz="1200" kern="1200" spc="-10" dirty="0">
              <a:solidFill>
                <a:schemeClr val="tx1"/>
              </a:solidFill>
              <a:uFill>
                <a:solidFill>
                  <a:srgbClr val="0462C1"/>
                </a:solidFill>
              </a:uFill>
              <a:latin typeface="+mn-lt"/>
            </a:rPr>
            <a:t>Esquemas diferenciales para el suministro y acceso a APSB, a través de medios alternos, para asegurar el acceso de mínimo vital</a:t>
          </a:r>
          <a:endParaRPr lang="es-CO" sz="1200" kern="1200" dirty="0">
            <a:solidFill>
              <a:schemeClr val="tx1"/>
            </a:solidFill>
            <a:latin typeface="+mn-lt"/>
            <a:ea typeface="+mn-ea"/>
            <a:cs typeface="+mn-cs"/>
          </a:endParaRPr>
        </a:p>
      </dsp:txBody>
      <dsp:txXfrm rot="10800000">
        <a:off x="1556143" y="2816242"/>
        <a:ext cx="5559153" cy="308471"/>
      </dsp:txXfrm>
    </dsp:sp>
    <dsp:sp modelId="{ED2A1766-94F5-43DD-89E2-83E0B5E383C3}">
      <dsp:nvSpPr>
        <dsp:cNvPr id="0" name=""/>
        <dsp:cNvSpPr/>
      </dsp:nvSpPr>
      <dsp:spPr>
        <a:xfrm>
          <a:off x="1198741" y="1618632"/>
          <a:ext cx="308471" cy="308471"/>
        </a:xfrm>
        <a:prstGeom prst="ellipse">
          <a:avLst/>
        </a:prstGeom>
        <a:blipFill rotWithShape="1"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2BA4E0D-CFCE-524C-9F83-FDAB2B5A97B0}">
      <dsp:nvSpPr>
        <dsp:cNvPr id="0" name=""/>
        <dsp:cNvSpPr/>
      </dsp:nvSpPr>
      <dsp:spPr>
        <a:xfrm rot="10800000">
          <a:off x="1505685" y="2403546"/>
          <a:ext cx="5636271" cy="308471"/>
        </a:xfrm>
        <a:prstGeom prst="homePlate">
          <a:avLst/>
        </a:prstGeom>
        <a:noFill/>
        <a:ln w="12700" cap="flat" cmpd="sng" algn="ctr">
          <a:solidFill>
            <a:srgbClr val="E7E6E6">
              <a:lumMod val="7500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6027" tIns="45720" rIns="85344" bIns="45720" numCol="1" spcCol="1270" anchor="ctr" anchorCtr="0">
          <a:noAutofit/>
        </a:bodyPr>
        <a:lstStyle/>
        <a:p>
          <a:pPr marL="0" lvl="0" indent="0" algn="ctr" defTabSz="2533650">
            <a:lnSpc>
              <a:spcPct val="90000"/>
            </a:lnSpc>
            <a:spcBef>
              <a:spcPct val="0"/>
            </a:spcBef>
            <a:spcAft>
              <a:spcPct val="35000"/>
            </a:spcAft>
            <a:buClr>
              <a:srgbClr val="000000"/>
            </a:buClr>
            <a:buFont typeface="+mj-lt"/>
            <a:buNone/>
          </a:pPr>
          <a:r>
            <a:rPr lang="es-MX" sz="1200" kern="1200" spc="-10" dirty="0">
              <a:solidFill>
                <a:schemeClr val="tx1"/>
              </a:solidFill>
              <a:uFill>
                <a:solidFill>
                  <a:srgbClr val="0462C1"/>
                </a:solidFill>
              </a:uFill>
              <a:latin typeface="Calibri" panose="020F0502020204030204" pitchFamily="34" charset="0"/>
              <a:cs typeface="Calibri" panose="020F0502020204030204" pitchFamily="34" charset="0"/>
            </a:rPr>
            <a:t>Estrategia de dialogo social para el fortalecimiento regional y la gestión de la conflictividad y la movilización social</a:t>
          </a:r>
          <a:endParaRPr lang="es-CO" sz="1200" kern="1200" dirty="0">
            <a:solidFill>
              <a:schemeClr val="tx1"/>
            </a:solidFill>
            <a:latin typeface="Calibri" panose="020F0502020204030204" pitchFamily="34" charset="0"/>
            <a:ea typeface="+mn-ea"/>
            <a:cs typeface="Calibri" panose="020F0502020204030204" pitchFamily="34" charset="0"/>
          </a:endParaRPr>
        </a:p>
      </dsp:txBody>
      <dsp:txXfrm rot="10800000">
        <a:off x="1582803" y="2403546"/>
        <a:ext cx="5559153" cy="308471"/>
      </dsp:txXfrm>
    </dsp:sp>
    <dsp:sp modelId="{BEEB4E66-B2A2-4144-AC9E-543304DD7D9E}">
      <dsp:nvSpPr>
        <dsp:cNvPr id="0" name=""/>
        <dsp:cNvSpPr/>
      </dsp:nvSpPr>
      <dsp:spPr>
        <a:xfrm>
          <a:off x="1206977" y="2004739"/>
          <a:ext cx="308471" cy="308471"/>
        </a:xfrm>
        <a:prstGeom prst="ellipse">
          <a:avLst/>
        </a:prstGeom>
        <a:blipFill>
          <a:blip xmlns:r="http://schemas.openxmlformats.org/officeDocument/2006/relationships"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C4258E5-79A8-493E-B227-A7F4F37C85A6}">
      <dsp:nvSpPr>
        <dsp:cNvPr id="0" name=""/>
        <dsp:cNvSpPr/>
      </dsp:nvSpPr>
      <dsp:spPr>
        <a:xfrm rot="10800000">
          <a:off x="1496780" y="1966019"/>
          <a:ext cx="5636271" cy="308471"/>
        </a:xfrm>
        <a:prstGeom prst="homePlate">
          <a:avLst/>
        </a:prstGeom>
        <a:noFill/>
        <a:ln w="12700" cap="flat" cmpd="sng" algn="ctr">
          <a:solidFill>
            <a:srgbClr val="E7E6E6">
              <a:lumMod val="7500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6027" tIns="45720" rIns="85344" bIns="45720" numCol="1" spcCol="1270" anchor="ctr" anchorCtr="0">
          <a:noAutofit/>
        </a:bodyPr>
        <a:lstStyle/>
        <a:p>
          <a:pPr marL="0" lvl="0" indent="0" algn="ctr" defTabSz="2533650">
            <a:lnSpc>
              <a:spcPct val="90000"/>
            </a:lnSpc>
            <a:spcBef>
              <a:spcPct val="0"/>
            </a:spcBef>
            <a:spcAft>
              <a:spcPct val="35000"/>
            </a:spcAft>
            <a:buFontTx/>
            <a:buNone/>
          </a:pPr>
          <a:r>
            <a:rPr lang="es-MX" sz="1200" kern="1200" dirty="0">
              <a:solidFill>
                <a:prstClr val="black"/>
              </a:solidFill>
              <a:latin typeface="+mn-lt"/>
              <a:cs typeface="Arial MT"/>
            </a:rPr>
            <a:t>Cofinanciar la atención en salud de la población migrante</a:t>
          </a:r>
          <a:endParaRPr lang="es-CO" sz="1200" kern="1200" dirty="0">
            <a:solidFill>
              <a:schemeClr val="tx1"/>
            </a:solidFill>
            <a:latin typeface="+mn-lt"/>
            <a:ea typeface="+mn-ea"/>
            <a:cs typeface="+mn-cs"/>
          </a:endParaRPr>
        </a:p>
      </dsp:txBody>
      <dsp:txXfrm rot="10800000">
        <a:off x="1573898" y="1966019"/>
        <a:ext cx="5559153" cy="308471"/>
      </dsp:txXfrm>
    </dsp:sp>
    <dsp:sp modelId="{E62329A4-ED79-4A83-BD21-234CFE3AA625}">
      <dsp:nvSpPr>
        <dsp:cNvPr id="0" name=""/>
        <dsp:cNvSpPr/>
      </dsp:nvSpPr>
      <dsp:spPr>
        <a:xfrm>
          <a:off x="1209380" y="2425524"/>
          <a:ext cx="308471" cy="308471"/>
        </a:xfrm>
        <a:prstGeom prst="ellipse">
          <a:avLst/>
        </a:prstGeom>
        <a:blipFill rotWithShape="1">
          <a:blip xmlns:r="http://schemas.openxmlformats.org/officeDocument/2006/relationships"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1000" r="-11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761C25C-5884-462E-BE97-3D7C83D126B5}">
      <dsp:nvSpPr>
        <dsp:cNvPr id="0" name=""/>
        <dsp:cNvSpPr/>
      </dsp:nvSpPr>
      <dsp:spPr>
        <a:xfrm rot="10800000">
          <a:off x="1514534" y="1539593"/>
          <a:ext cx="5636271" cy="308471"/>
        </a:xfrm>
        <a:prstGeom prst="homePlate">
          <a:avLst/>
        </a:prstGeom>
        <a:noFill/>
        <a:ln w="12700" cap="flat" cmpd="sng" algn="ctr">
          <a:solidFill>
            <a:srgbClr val="E7E6E6">
              <a:lumMod val="7500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6262" tIns="45720" rIns="85344" bIns="45720" numCol="1" spcCol="1270" anchor="ctr" anchorCtr="0">
          <a:noAutofit/>
        </a:bodyPr>
        <a:lstStyle/>
        <a:p>
          <a:pPr marL="0" lvl="0" indent="0" algn="ctr" defTabSz="2533650">
            <a:lnSpc>
              <a:spcPct val="90000"/>
            </a:lnSpc>
            <a:spcBef>
              <a:spcPct val="0"/>
            </a:spcBef>
            <a:spcAft>
              <a:spcPct val="35000"/>
            </a:spcAft>
            <a:buClr>
              <a:srgbClr val="000000"/>
            </a:buClr>
            <a:buFontTx/>
            <a:buNone/>
          </a:pPr>
          <a:r>
            <a:rPr lang="es-MX" sz="1200" kern="1200" dirty="0">
              <a:solidFill>
                <a:prstClr val="black"/>
              </a:solidFill>
              <a:latin typeface="+mn-lt"/>
              <a:ea typeface="+mn-ea"/>
              <a:cs typeface="Arial MT"/>
            </a:rPr>
            <a:t>Condonar la obligación de entidades territoriales tengan con la Nación de deudas reconocidas y no pagadas en el r. subsidiado en salud (infraestructura)</a:t>
          </a:r>
        </a:p>
      </dsp:txBody>
      <dsp:txXfrm rot="10800000">
        <a:off x="1591652" y="1539593"/>
        <a:ext cx="5559153" cy="308471"/>
      </dsp:txXfrm>
    </dsp:sp>
    <dsp:sp modelId="{91481AD2-BB0B-4C81-9740-35F6B448B775}">
      <dsp:nvSpPr>
        <dsp:cNvPr id="0" name=""/>
        <dsp:cNvSpPr/>
      </dsp:nvSpPr>
      <dsp:spPr>
        <a:xfrm>
          <a:off x="1236010" y="2796278"/>
          <a:ext cx="308471" cy="308471"/>
        </a:xfrm>
        <a:prstGeom prst="ellipse">
          <a:avLst/>
        </a:prstGeom>
        <a:blipFill rotWithShape="1">
          <a:blip xmlns:r="http://schemas.openxmlformats.org/officeDocument/2006/relationships" r:embed="rId1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5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5A7FC5F-AEC6-42E0-9E0B-E0A5D7B66E2E}">
      <dsp:nvSpPr>
        <dsp:cNvPr id="0" name=""/>
        <dsp:cNvSpPr/>
      </dsp:nvSpPr>
      <dsp:spPr>
        <a:xfrm rot="10800000">
          <a:off x="1496780" y="3205709"/>
          <a:ext cx="5636271" cy="308471"/>
        </a:xfrm>
        <a:prstGeom prst="homePlate">
          <a:avLst/>
        </a:prstGeom>
        <a:noFill/>
        <a:ln w="12700" cap="flat" cmpd="sng" algn="ctr">
          <a:solidFill>
            <a:srgbClr val="E7E6E6">
              <a:lumMod val="7500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6027" tIns="45720" rIns="85344" bIns="45720" numCol="1" spcCol="1270" anchor="ctr" anchorCtr="0">
          <a:noAutofit/>
        </a:bodyPr>
        <a:lstStyle/>
        <a:p>
          <a:pPr marL="0" lvl="0" indent="0" algn="ctr" defTabSz="2533650">
            <a:lnSpc>
              <a:spcPct val="90000"/>
            </a:lnSpc>
            <a:spcBef>
              <a:spcPct val="0"/>
            </a:spcBef>
            <a:spcAft>
              <a:spcPct val="35000"/>
            </a:spcAft>
            <a:buClr>
              <a:srgbClr val="000000"/>
            </a:buClr>
            <a:buFont typeface="+mj-lt"/>
            <a:buNone/>
          </a:pPr>
          <a:r>
            <a:rPr lang="es-MX" sz="1200" kern="1200" spc="-10" dirty="0">
              <a:solidFill>
                <a:prstClr val="black"/>
              </a:solidFill>
              <a:uFill>
                <a:solidFill>
                  <a:srgbClr val="0462C1"/>
                </a:solidFill>
              </a:uFill>
              <a:latin typeface="+mn-lt"/>
            </a:rPr>
            <a:t>Plan Maestro de Inversiones en Infraestructura y Dotación en Salud -PMIDS- con la participación de las secretarías de salud departamentales y distritales (10 años)</a:t>
          </a:r>
          <a:endParaRPr lang="es-MX" sz="1200" kern="1200" dirty="0">
            <a:solidFill>
              <a:prstClr val="black"/>
            </a:solidFill>
            <a:latin typeface="+mn-lt"/>
            <a:ea typeface="+mn-ea"/>
            <a:cs typeface="Arial MT"/>
          </a:endParaRPr>
        </a:p>
      </dsp:txBody>
      <dsp:txXfrm rot="10800000">
        <a:off x="1573898" y="3205709"/>
        <a:ext cx="5559153" cy="308471"/>
      </dsp:txXfrm>
    </dsp:sp>
    <dsp:sp modelId="{BB296AB2-CC2B-4D34-8C96-BE690028A8CF}">
      <dsp:nvSpPr>
        <dsp:cNvPr id="0" name=""/>
        <dsp:cNvSpPr/>
      </dsp:nvSpPr>
      <dsp:spPr>
        <a:xfrm>
          <a:off x="1244888" y="3205709"/>
          <a:ext cx="308471" cy="308471"/>
        </a:xfrm>
        <a:prstGeom prst="ellipse">
          <a:avLst/>
        </a:prstGeom>
        <a:blipFill>
          <a:blip xmlns:r="http://schemas.openxmlformats.org/officeDocument/2006/relationships" r:embed="rId16"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6FB7ABF-A06D-4CD0-B87C-69B534386BF5}">
      <dsp:nvSpPr>
        <dsp:cNvPr id="0" name=""/>
        <dsp:cNvSpPr/>
      </dsp:nvSpPr>
      <dsp:spPr>
        <a:xfrm rot="10800000">
          <a:off x="1496780" y="3606261"/>
          <a:ext cx="5636271" cy="308471"/>
        </a:xfrm>
        <a:prstGeom prst="homePlate">
          <a:avLst/>
        </a:prstGeom>
        <a:noFill/>
        <a:ln w="12700" cap="flat" cmpd="sng" algn="ctr">
          <a:solidFill>
            <a:srgbClr val="E7E6E6">
              <a:lumMod val="7500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6027" tIns="45720" rIns="85344" bIns="45720" numCol="1" spcCol="1270" anchor="ctr" anchorCtr="0">
          <a:noAutofit/>
        </a:bodyPr>
        <a:lstStyle/>
        <a:p>
          <a:pPr marL="0" lvl="0" indent="0" algn="ctr" defTabSz="2533650">
            <a:lnSpc>
              <a:spcPct val="90000"/>
            </a:lnSpc>
            <a:spcBef>
              <a:spcPct val="0"/>
            </a:spcBef>
            <a:spcAft>
              <a:spcPct val="35000"/>
            </a:spcAft>
            <a:buFontTx/>
            <a:buNone/>
          </a:pPr>
          <a:r>
            <a:rPr lang="es-MX" sz="1200" kern="1200" dirty="0">
              <a:solidFill>
                <a:prstClr val="black"/>
              </a:solidFill>
              <a:latin typeface="+mn-lt"/>
              <a:cs typeface="Arial MT"/>
            </a:rPr>
            <a:t>Fortalecimiento del Programa Nacional de casas de Justicia y Centros de Convivencia</a:t>
          </a:r>
          <a:endParaRPr lang="es-MX" sz="1200" kern="1200" dirty="0">
            <a:solidFill>
              <a:prstClr val="black"/>
            </a:solidFill>
            <a:latin typeface="+mn-lt"/>
            <a:ea typeface="+mn-ea"/>
            <a:cs typeface="Arial MT"/>
          </a:endParaRPr>
        </a:p>
      </dsp:txBody>
      <dsp:txXfrm rot="10800000">
        <a:off x="1573898" y="3606261"/>
        <a:ext cx="5559153" cy="308471"/>
      </dsp:txXfrm>
    </dsp:sp>
    <dsp:sp modelId="{125947F4-D39A-4ED3-9FB3-AC1653B21F94}">
      <dsp:nvSpPr>
        <dsp:cNvPr id="0" name=""/>
        <dsp:cNvSpPr/>
      </dsp:nvSpPr>
      <dsp:spPr>
        <a:xfrm>
          <a:off x="1200502" y="3561872"/>
          <a:ext cx="308471" cy="308471"/>
        </a:xfrm>
        <a:prstGeom prst="ellipse">
          <a:avLst/>
        </a:prstGeom>
        <a:blipFill>
          <a:blip xmlns:r="http://schemas.openxmlformats.org/officeDocument/2006/relationships" r:embed="rId1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9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AA2AC9D-5E6C-4BF5-8902-37F17EDABBB6}">
      <dsp:nvSpPr>
        <dsp:cNvPr id="0" name=""/>
        <dsp:cNvSpPr/>
      </dsp:nvSpPr>
      <dsp:spPr>
        <a:xfrm rot="10800000">
          <a:off x="1496780" y="4006814"/>
          <a:ext cx="5636271" cy="308471"/>
        </a:xfrm>
        <a:prstGeom prst="homePlate">
          <a:avLst/>
        </a:prstGeom>
        <a:noFill/>
        <a:ln w="12700" cap="flat" cmpd="sng" algn="ctr">
          <a:solidFill>
            <a:srgbClr val="E7E6E6">
              <a:lumMod val="7500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6376" tIns="45720" rIns="85344" bIns="45720" numCol="1" spcCol="1270" anchor="ctr" anchorCtr="0">
          <a:noAutofit/>
        </a:bodyPr>
        <a:lstStyle/>
        <a:p>
          <a:pPr marL="0" lvl="0" indent="0" algn="ctr" defTabSz="2533650">
            <a:lnSpc>
              <a:spcPct val="90000"/>
            </a:lnSpc>
            <a:spcBef>
              <a:spcPct val="0"/>
            </a:spcBef>
            <a:spcAft>
              <a:spcPct val="35000"/>
            </a:spcAft>
            <a:buClr>
              <a:srgbClr val="000000"/>
            </a:buClr>
            <a:buFontTx/>
            <a:buNone/>
          </a:pPr>
          <a:r>
            <a:rPr lang="es-MX" sz="1200" kern="1200" dirty="0">
              <a:solidFill>
                <a:prstClr val="black"/>
              </a:solidFill>
              <a:latin typeface="Calibri" panose="020F0502020204030204"/>
              <a:ea typeface="+mn-ea"/>
              <a:cs typeface="Arial MT"/>
            </a:rPr>
            <a:t>Fortalecimiento de las Comisarías de Familia</a:t>
          </a:r>
        </a:p>
      </dsp:txBody>
      <dsp:txXfrm rot="10800000">
        <a:off x="1573898" y="4006814"/>
        <a:ext cx="5559153" cy="308471"/>
      </dsp:txXfrm>
    </dsp:sp>
    <dsp:sp modelId="{1046D74A-A07A-47FC-B7CC-6AA7CEC09B15}">
      <dsp:nvSpPr>
        <dsp:cNvPr id="0" name=""/>
        <dsp:cNvSpPr/>
      </dsp:nvSpPr>
      <dsp:spPr>
        <a:xfrm>
          <a:off x="1271521" y="4006814"/>
          <a:ext cx="308471" cy="308471"/>
        </a:xfrm>
        <a:prstGeom prst="ellipse">
          <a:avLst/>
        </a:prstGeom>
        <a:blipFill>
          <a:blip xmlns:r="http://schemas.openxmlformats.org/officeDocument/2006/relationships" r:embed="rId2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1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DD93C7D-C8F4-4D50-BAEE-6C0ECF85046D}">
      <dsp:nvSpPr>
        <dsp:cNvPr id="0" name=""/>
        <dsp:cNvSpPr/>
      </dsp:nvSpPr>
      <dsp:spPr>
        <a:xfrm rot="10800000">
          <a:off x="1496780" y="4407367"/>
          <a:ext cx="5636271" cy="308471"/>
        </a:xfrm>
        <a:prstGeom prst="homePlate">
          <a:avLst/>
        </a:prstGeom>
        <a:noFill/>
        <a:ln w="12700" cap="flat" cmpd="sng" algn="ctr">
          <a:solidFill>
            <a:srgbClr val="E7E6E6">
              <a:lumMod val="7500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6376" tIns="45720" rIns="85344" bIns="45720" numCol="1" spcCol="1270" anchor="ctr" anchorCtr="0">
          <a:noAutofit/>
        </a:bodyPr>
        <a:lstStyle/>
        <a:p>
          <a:pPr marL="0" lvl="0" indent="0" algn="ctr" defTabSz="2533650">
            <a:lnSpc>
              <a:spcPct val="90000"/>
            </a:lnSpc>
            <a:spcBef>
              <a:spcPct val="0"/>
            </a:spcBef>
            <a:spcAft>
              <a:spcPct val="35000"/>
            </a:spcAft>
            <a:buClr>
              <a:srgbClr val="000000"/>
            </a:buClr>
            <a:buFontTx/>
            <a:buNone/>
          </a:pPr>
          <a:r>
            <a:rPr lang="es-MX" sz="1200" kern="1200" dirty="0">
              <a:solidFill>
                <a:prstClr val="black"/>
              </a:solidFill>
              <a:latin typeface="Calibri" panose="020F0502020204030204" pitchFamily="34" charset="0"/>
              <a:ea typeface="+mn-ea"/>
              <a:cs typeface="Calibri" panose="020F0502020204030204" pitchFamily="34" charset="0"/>
            </a:rPr>
            <a:t>Sistema de Defensa Jurídica del Estado: Coordinar la eficacia del ciclo de defensa jurídica del Estado, con entidades públicas del orden nacional y territorial </a:t>
          </a:r>
        </a:p>
      </dsp:txBody>
      <dsp:txXfrm rot="10800000">
        <a:off x="1573898" y="4407367"/>
        <a:ext cx="5559153" cy="308471"/>
      </dsp:txXfrm>
    </dsp:sp>
    <dsp:sp modelId="{936F640F-734F-451D-A709-177D9E62C04E}">
      <dsp:nvSpPr>
        <dsp:cNvPr id="0" name=""/>
        <dsp:cNvSpPr/>
      </dsp:nvSpPr>
      <dsp:spPr>
        <a:xfrm>
          <a:off x="1236010" y="4407367"/>
          <a:ext cx="308471" cy="308471"/>
        </a:xfrm>
        <a:prstGeom prst="ellipse">
          <a:avLst/>
        </a:prstGeom>
        <a:blipFill>
          <a:blip xmlns:r="http://schemas.openxmlformats.org/officeDocument/2006/relationships" r:embed="rId2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3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34741A2-EEAA-4CE2-AF9F-6FE0A5589445}">
      <dsp:nvSpPr>
        <dsp:cNvPr id="0" name=""/>
        <dsp:cNvSpPr/>
      </dsp:nvSpPr>
      <dsp:spPr>
        <a:xfrm rot="10800000">
          <a:off x="1544770" y="1073"/>
          <a:ext cx="5691774" cy="444513"/>
        </a:xfrm>
        <a:prstGeom prst="homePlate">
          <a:avLst/>
        </a:prstGeom>
        <a:noFill/>
        <a:ln w="12700" cap="flat" cmpd="sng" algn="ctr">
          <a:solidFill>
            <a:srgbClr val="E7E6E6">
              <a:lumMod val="7500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6018" tIns="45720" rIns="85344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FontTx/>
            <a:buNone/>
          </a:pPr>
          <a:r>
            <a:rPr lang="es-ES" sz="1200" kern="1200" dirty="0">
              <a:solidFill>
                <a:prstClr val="black"/>
              </a:solidFill>
              <a:latin typeface="Montserrat" panose="00000500000000000000" pitchFamily="2" charset="0"/>
              <a:cs typeface="Arial MT"/>
            </a:rPr>
            <a:t>Pagos por servicios ambientales para la paz</a:t>
          </a:r>
          <a:endParaRPr lang="es-CO" sz="1200" kern="1200" spc="-5" dirty="0">
            <a:solidFill>
              <a:prstClr val="black"/>
            </a:solidFill>
            <a:uFill>
              <a:solidFill>
                <a:srgbClr val="0462C1"/>
              </a:solidFill>
            </a:uFill>
            <a:latin typeface="Montserrat" panose="00000500000000000000" pitchFamily="2" charset="0"/>
            <a:ea typeface="+mn-ea"/>
            <a:cs typeface="Arial MT"/>
          </a:endParaRPr>
        </a:p>
      </dsp:txBody>
      <dsp:txXfrm rot="10800000">
        <a:off x="1655898" y="1073"/>
        <a:ext cx="5580646" cy="444513"/>
      </dsp:txXfrm>
    </dsp:sp>
    <dsp:sp modelId="{D62B14AE-BEE2-47B9-A2FC-29A404B29180}">
      <dsp:nvSpPr>
        <dsp:cNvPr id="0" name=""/>
        <dsp:cNvSpPr/>
      </dsp:nvSpPr>
      <dsp:spPr>
        <a:xfrm>
          <a:off x="1082943" y="2"/>
          <a:ext cx="444513" cy="444513"/>
        </a:xfrm>
        <a:prstGeom prst="ellipse">
          <a:avLst/>
        </a:prstGeom>
        <a:blipFill rotWithShape="1"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accent1">
              <a:lumMod val="20000"/>
              <a:lumOff val="80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7BA6EB3-1993-B848-8B25-2049A94AAAD2}">
      <dsp:nvSpPr>
        <dsp:cNvPr id="0" name=""/>
        <dsp:cNvSpPr/>
      </dsp:nvSpPr>
      <dsp:spPr>
        <a:xfrm rot="10800000">
          <a:off x="1544770" y="578277"/>
          <a:ext cx="5691774" cy="444513"/>
        </a:xfrm>
        <a:prstGeom prst="homePlate">
          <a:avLst/>
        </a:prstGeom>
        <a:noFill/>
        <a:ln w="12700" cap="flat" cmpd="sng" algn="ctr">
          <a:solidFill>
            <a:srgbClr val="E7E6E6">
              <a:lumMod val="7500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6018" tIns="45720" rIns="85344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FontTx/>
            <a:buNone/>
          </a:pPr>
          <a:r>
            <a:rPr lang="es-ES" sz="1200" kern="1200" dirty="0">
              <a:solidFill>
                <a:prstClr val="black"/>
              </a:solidFill>
              <a:latin typeface="Montserrat" panose="00000500000000000000" pitchFamily="2" charset="0"/>
              <a:cs typeface="Arial MT"/>
            </a:rPr>
            <a:t>Transferencias eléctricas para fuentes no convencionales de mayor generación. (Ley 142 de 1994)</a:t>
          </a:r>
          <a:endParaRPr lang="es-CO" sz="1200" kern="1200" spc="-5" dirty="0">
            <a:solidFill>
              <a:prstClr val="black"/>
            </a:solidFill>
            <a:uFill>
              <a:solidFill>
                <a:srgbClr val="0462C1"/>
              </a:solidFill>
            </a:uFill>
            <a:latin typeface="Montserrat" panose="00000500000000000000" pitchFamily="2" charset="0"/>
            <a:ea typeface="+mn-ea"/>
            <a:cs typeface="Arial MT"/>
          </a:endParaRPr>
        </a:p>
      </dsp:txBody>
      <dsp:txXfrm rot="10800000">
        <a:off x="1655898" y="578277"/>
        <a:ext cx="5580646" cy="444513"/>
      </dsp:txXfrm>
    </dsp:sp>
    <dsp:sp modelId="{6E087A12-7262-4C42-9577-440B1D4EBF0D}">
      <dsp:nvSpPr>
        <dsp:cNvPr id="0" name=""/>
        <dsp:cNvSpPr/>
      </dsp:nvSpPr>
      <dsp:spPr>
        <a:xfrm>
          <a:off x="1100079" y="578277"/>
          <a:ext cx="444513" cy="444513"/>
        </a:xfrm>
        <a:prstGeom prst="ellipse">
          <a:avLst/>
        </a:prstGeom>
        <a:blipFill rotWithShape="1"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C09924D-E6F5-EC41-B8C4-FB997BB8D85A}">
      <dsp:nvSpPr>
        <dsp:cNvPr id="0" name=""/>
        <dsp:cNvSpPr/>
      </dsp:nvSpPr>
      <dsp:spPr>
        <a:xfrm rot="10800000">
          <a:off x="1544770" y="1155480"/>
          <a:ext cx="5691774" cy="444513"/>
        </a:xfrm>
        <a:prstGeom prst="homePlate">
          <a:avLst/>
        </a:prstGeom>
        <a:noFill/>
        <a:ln w="12700" cap="flat" cmpd="sng" algn="ctr">
          <a:solidFill>
            <a:srgbClr val="E7E6E6">
              <a:lumMod val="7500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6018" tIns="45720" rIns="85344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FontTx/>
            <a:buNone/>
          </a:pPr>
          <a:r>
            <a:rPr lang="es-MX" sz="1200" kern="1200">
              <a:solidFill>
                <a:prstClr val="black"/>
              </a:solidFill>
              <a:latin typeface="Montserrat" panose="00000500000000000000" pitchFamily="2" charset="0"/>
              <a:cs typeface="Arial MT"/>
            </a:rPr>
            <a:t>Fondo para la promoción de ascenso tecnológico</a:t>
          </a:r>
          <a:endParaRPr lang="es-CO" sz="1200" kern="1200" spc="-5" dirty="0">
            <a:solidFill>
              <a:prstClr val="black"/>
            </a:solidFill>
            <a:uFill>
              <a:solidFill>
                <a:srgbClr val="0462C1"/>
              </a:solidFill>
            </a:uFill>
            <a:latin typeface="Montserrat" panose="00000500000000000000" pitchFamily="2" charset="0"/>
            <a:ea typeface="+mn-ea"/>
            <a:cs typeface="Arial MT"/>
          </a:endParaRPr>
        </a:p>
      </dsp:txBody>
      <dsp:txXfrm rot="10800000">
        <a:off x="1655898" y="1155480"/>
        <a:ext cx="5580646" cy="444513"/>
      </dsp:txXfrm>
    </dsp:sp>
    <dsp:sp modelId="{02FA02CF-E432-0845-8C5D-892DE1CAAFF6}">
      <dsp:nvSpPr>
        <dsp:cNvPr id="0" name=""/>
        <dsp:cNvSpPr/>
      </dsp:nvSpPr>
      <dsp:spPr>
        <a:xfrm>
          <a:off x="1087722" y="1155480"/>
          <a:ext cx="444513" cy="444513"/>
        </a:xfrm>
        <a:prstGeom prst="ellipse">
          <a:avLst/>
        </a:prstGeom>
        <a:blipFill rotWithShape="1"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0C7D8EB-BC9E-234E-8B30-FA413A3DF7A2}">
      <dsp:nvSpPr>
        <dsp:cNvPr id="0" name=""/>
        <dsp:cNvSpPr/>
      </dsp:nvSpPr>
      <dsp:spPr>
        <a:xfrm rot="10800000">
          <a:off x="1544770" y="1732684"/>
          <a:ext cx="5691774" cy="444513"/>
        </a:xfrm>
        <a:prstGeom prst="homePlate">
          <a:avLst/>
        </a:prstGeom>
        <a:noFill/>
        <a:ln w="12700" cap="flat" cmpd="sng" algn="ctr">
          <a:solidFill>
            <a:srgbClr val="E7E6E6">
              <a:lumMod val="7500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6018" tIns="45720" rIns="85344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FontTx/>
            <a:buNone/>
          </a:pPr>
          <a:r>
            <a:rPr lang="es-ES" sz="1200" kern="1200" dirty="0">
              <a:solidFill>
                <a:prstClr val="black"/>
              </a:solidFill>
              <a:latin typeface="Montserrat" panose="00000500000000000000" pitchFamily="2" charset="0"/>
              <a:cs typeface="Arial MT"/>
            </a:rPr>
            <a:t>Implementación Programa Basura Cero</a:t>
          </a:r>
          <a:endParaRPr lang="es-CO" sz="1200" kern="1200" spc="-5" dirty="0">
            <a:solidFill>
              <a:prstClr val="black"/>
            </a:solidFill>
            <a:uFill>
              <a:solidFill>
                <a:srgbClr val="0462C1"/>
              </a:solidFill>
            </a:uFill>
            <a:latin typeface="Montserrat" panose="00000500000000000000" pitchFamily="2" charset="0"/>
            <a:ea typeface="+mn-ea"/>
            <a:cs typeface="Arial MT"/>
          </a:endParaRPr>
        </a:p>
      </dsp:txBody>
      <dsp:txXfrm rot="10800000">
        <a:off x="1655898" y="1732684"/>
        <a:ext cx="5580646" cy="444513"/>
      </dsp:txXfrm>
    </dsp:sp>
    <dsp:sp modelId="{0F3572A5-0557-EA44-8C44-77F24FA488E7}">
      <dsp:nvSpPr>
        <dsp:cNvPr id="0" name=""/>
        <dsp:cNvSpPr/>
      </dsp:nvSpPr>
      <dsp:spPr>
        <a:xfrm>
          <a:off x="1100079" y="1732684"/>
          <a:ext cx="444513" cy="444513"/>
        </a:xfrm>
        <a:prstGeom prst="ellipse">
          <a:avLst/>
        </a:prstGeom>
        <a:blipFill rotWithShape="1"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829EEBA-DC79-41E5-848C-1D1D1EF38F0A}">
      <dsp:nvSpPr>
        <dsp:cNvPr id="0" name=""/>
        <dsp:cNvSpPr/>
      </dsp:nvSpPr>
      <dsp:spPr>
        <a:xfrm rot="10800000">
          <a:off x="1544770" y="2309888"/>
          <a:ext cx="5691774" cy="444513"/>
        </a:xfrm>
        <a:prstGeom prst="homePlate">
          <a:avLst/>
        </a:prstGeom>
        <a:noFill/>
        <a:ln w="12700" cap="flat" cmpd="sng" algn="ctr">
          <a:solidFill>
            <a:srgbClr val="E7E6E6">
              <a:lumMod val="7500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6018" tIns="45720" rIns="85344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FontTx/>
            <a:buNone/>
          </a:pPr>
          <a:r>
            <a:rPr lang="es-ES" sz="1200" kern="1200" dirty="0">
              <a:solidFill>
                <a:prstClr val="black"/>
              </a:solidFill>
              <a:latin typeface="Montserrat" panose="00000500000000000000" pitchFamily="2" charset="0"/>
              <a:cs typeface="Arial MT"/>
            </a:rPr>
            <a:t>Implementación Programa de sustitución de leña, carbón y residuos por energéticos de transición</a:t>
          </a:r>
          <a:endParaRPr lang="es-CO" sz="1200" kern="1200" spc="-5" dirty="0">
            <a:solidFill>
              <a:prstClr val="black"/>
            </a:solidFill>
            <a:uFill>
              <a:solidFill>
                <a:srgbClr val="0462C1"/>
              </a:solidFill>
            </a:uFill>
            <a:latin typeface="Montserrat" panose="00000500000000000000" pitchFamily="2" charset="0"/>
            <a:ea typeface="+mn-ea"/>
            <a:cs typeface="Arial MT"/>
          </a:endParaRPr>
        </a:p>
      </dsp:txBody>
      <dsp:txXfrm rot="10800000">
        <a:off x="1655898" y="2309888"/>
        <a:ext cx="5580646" cy="444513"/>
      </dsp:txXfrm>
    </dsp:sp>
    <dsp:sp modelId="{273B8DC2-B412-4141-911C-042541BEA30C}">
      <dsp:nvSpPr>
        <dsp:cNvPr id="0" name=""/>
        <dsp:cNvSpPr/>
      </dsp:nvSpPr>
      <dsp:spPr>
        <a:xfrm>
          <a:off x="1093492" y="2309888"/>
          <a:ext cx="444513" cy="444513"/>
        </a:xfrm>
        <a:prstGeom prst="ellipse">
          <a:avLst/>
        </a:prstGeom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F85AC77-B88C-4F55-80CB-F06BCADA27CC}">
      <dsp:nvSpPr>
        <dsp:cNvPr id="0" name=""/>
        <dsp:cNvSpPr/>
      </dsp:nvSpPr>
      <dsp:spPr>
        <a:xfrm rot="10800000">
          <a:off x="1544770" y="2887091"/>
          <a:ext cx="5691774" cy="444513"/>
        </a:xfrm>
        <a:prstGeom prst="homePlate">
          <a:avLst/>
        </a:prstGeom>
        <a:noFill/>
        <a:ln w="12700" cap="flat" cmpd="sng" algn="ctr">
          <a:solidFill>
            <a:schemeClr val="bg2">
              <a:lumMod val="75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6018" tIns="45720" rIns="85344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Clr>
              <a:srgbClr val="000000"/>
            </a:buClr>
            <a:buFont typeface="+mj-lt"/>
            <a:buNone/>
          </a:pPr>
          <a:r>
            <a:rPr lang="es-MX" sz="1200" kern="1200">
              <a:solidFill>
                <a:prstClr val="black"/>
              </a:solidFill>
              <a:latin typeface="Montserrat" panose="00000500000000000000" pitchFamily="2" charset="0"/>
              <a:cs typeface="Arial MT"/>
            </a:rPr>
            <a:t>Financiación y cofinanciación de redes internas de gas combustible</a:t>
          </a:r>
          <a:endParaRPr lang="es-CO" sz="1200" kern="1200"/>
        </a:p>
      </dsp:txBody>
      <dsp:txXfrm rot="10800000">
        <a:off x="1655898" y="2887091"/>
        <a:ext cx="5580646" cy="444513"/>
      </dsp:txXfrm>
    </dsp:sp>
    <dsp:sp modelId="{BBE45F89-0B1A-4944-9F72-A0513F3F4392}">
      <dsp:nvSpPr>
        <dsp:cNvPr id="0" name=""/>
        <dsp:cNvSpPr/>
      </dsp:nvSpPr>
      <dsp:spPr>
        <a:xfrm>
          <a:off x="1092972" y="2872365"/>
          <a:ext cx="444513" cy="444513"/>
        </a:xfrm>
        <a:prstGeom prst="ellipse">
          <a:avLst/>
        </a:prstGeom>
        <a:blipFill>
          <a:blip xmlns:r="http://schemas.openxmlformats.org/officeDocument/2006/relationships"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878A6C2-4A5E-4F4E-9761-E16CB6720FAB}">
      <dsp:nvSpPr>
        <dsp:cNvPr id="0" name=""/>
        <dsp:cNvSpPr/>
      </dsp:nvSpPr>
      <dsp:spPr>
        <a:xfrm rot="10800000">
          <a:off x="1544770" y="3464295"/>
          <a:ext cx="5691774" cy="444513"/>
        </a:xfrm>
        <a:prstGeom prst="homePlate">
          <a:avLst/>
        </a:prstGeom>
        <a:noFill/>
        <a:ln w="12700" cap="flat" cmpd="sng" algn="ctr">
          <a:solidFill>
            <a:srgbClr val="E7E6E6">
              <a:lumMod val="7500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6018" tIns="45720" rIns="85344" bIns="45720" numCol="1" spcCol="1270" anchor="ctr" anchorCtr="0">
          <a:noAutofit/>
        </a:bodyPr>
        <a:lstStyle/>
        <a:p>
          <a:pPr marL="0" lvl="0" indent="0" algn="ctr" defTabSz="2533650">
            <a:lnSpc>
              <a:spcPct val="90000"/>
            </a:lnSpc>
            <a:spcBef>
              <a:spcPct val="0"/>
            </a:spcBef>
            <a:spcAft>
              <a:spcPct val="35000"/>
            </a:spcAft>
            <a:buClr>
              <a:srgbClr val="000000"/>
            </a:buClr>
            <a:buFont typeface="+mj-lt"/>
            <a:buNone/>
          </a:pPr>
          <a:r>
            <a:rPr lang="es-MX" sz="1200" kern="1200">
              <a:solidFill>
                <a:prstClr val="black"/>
              </a:solidFill>
              <a:latin typeface="Montserrat" panose="00000500000000000000" pitchFamily="2" charset="0"/>
              <a:cs typeface="Arial MT"/>
            </a:rPr>
            <a:t>Proyectos de asociaciones público-privadas para el desarrollo sostenible del país</a:t>
          </a:r>
          <a:endParaRPr lang="es-CO" sz="1200" kern="1200">
            <a:solidFill>
              <a:prstClr val="white"/>
            </a:solidFill>
            <a:latin typeface="Calibri" panose="020F0502020204030204"/>
            <a:ea typeface="+mn-ea"/>
            <a:cs typeface="+mn-cs"/>
          </a:endParaRPr>
        </a:p>
      </dsp:txBody>
      <dsp:txXfrm rot="10800000">
        <a:off x="1655898" y="3464295"/>
        <a:ext cx="5580646" cy="444513"/>
      </dsp:txXfrm>
    </dsp:sp>
    <dsp:sp modelId="{9959E6AC-D715-4556-B8D7-959BC8A20F3C}">
      <dsp:nvSpPr>
        <dsp:cNvPr id="0" name=""/>
        <dsp:cNvSpPr/>
      </dsp:nvSpPr>
      <dsp:spPr>
        <a:xfrm>
          <a:off x="1098986" y="3453391"/>
          <a:ext cx="444513" cy="444513"/>
        </a:xfrm>
        <a:prstGeom prst="ellipse">
          <a:avLst/>
        </a:prstGeom>
        <a:blipFill>
          <a:blip xmlns:r="http://schemas.openxmlformats.org/officeDocument/2006/relationships"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0E5D7C2-DCBE-4182-ABD2-C6EE0EEF176B}">
      <dsp:nvSpPr>
        <dsp:cNvPr id="0" name=""/>
        <dsp:cNvSpPr/>
      </dsp:nvSpPr>
      <dsp:spPr>
        <a:xfrm rot="10800000">
          <a:off x="1544770" y="4041499"/>
          <a:ext cx="5691774" cy="444513"/>
        </a:xfrm>
        <a:prstGeom prst="homePlate">
          <a:avLst/>
        </a:prstGeom>
        <a:noFill/>
        <a:ln w="12700" cap="flat" cmpd="sng" algn="ctr">
          <a:solidFill>
            <a:srgbClr val="E7E6E6">
              <a:lumMod val="7500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6018" tIns="45720" rIns="85344" bIns="45720" numCol="1" spcCol="1270" anchor="ctr" anchorCtr="0">
          <a:noAutofit/>
        </a:bodyPr>
        <a:lstStyle/>
        <a:p>
          <a:pPr marL="0" lvl="0" indent="0" algn="ctr" defTabSz="2533650">
            <a:lnSpc>
              <a:spcPct val="90000"/>
            </a:lnSpc>
            <a:spcBef>
              <a:spcPct val="0"/>
            </a:spcBef>
            <a:spcAft>
              <a:spcPct val="35000"/>
            </a:spcAft>
            <a:buClr>
              <a:srgbClr val="000000"/>
            </a:buClr>
            <a:buFont typeface="+mj-lt"/>
            <a:buNone/>
          </a:pPr>
          <a:r>
            <a:rPr lang="es-MX" sz="1200" kern="1200">
              <a:solidFill>
                <a:prstClr val="black"/>
              </a:solidFill>
              <a:latin typeface="Montserrat" panose="00000500000000000000" pitchFamily="2" charset="0"/>
              <a:cs typeface="Arial MT"/>
            </a:rPr>
            <a:t>Concurrencia en la financiación de proyectos de infraestructura de transporte</a:t>
          </a:r>
          <a:endParaRPr lang="es-CO" sz="1200" kern="1200">
            <a:solidFill>
              <a:prstClr val="white"/>
            </a:solidFill>
            <a:latin typeface="Calibri" panose="020F0502020204030204"/>
            <a:ea typeface="+mn-ea"/>
            <a:cs typeface="+mn-cs"/>
          </a:endParaRPr>
        </a:p>
      </dsp:txBody>
      <dsp:txXfrm rot="10800000">
        <a:off x="1655898" y="4041499"/>
        <a:ext cx="5580646" cy="444513"/>
      </dsp:txXfrm>
    </dsp:sp>
    <dsp:sp modelId="{ED2A1766-94F5-43DD-89E2-83E0B5E383C3}">
      <dsp:nvSpPr>
        <dsp:cNvPr id="0" name=""/>
        <dsp:cNvSpPr/>
      </dsp:nvSpPr>
      <dsp:spPr>
        <a:xfrm>
          <a:off x="1115291" y="4042572"/>
          <a:ext cx="444513" cy="444513"/>
        </a:xfrm>
        <a:prstGeom prst="ellipse">
          <a:avLst/>
        </a:prstGeom>
        <a:blipFill>
          <a:blip xmlns:r="http://schemas.openxmlformats.org/officeDocument/2006/relationships"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0853553-9431-8C41-9371-7135549199CD}">
      <dsp:nvSpPr>
        <dsp:cNvPr id="0" name=""/>
        <dsp:cNvSpPr/>
      </dsp:nvSpPr>
      <dsp:spPr>
        <a:xfrm rot="10800000">
          <a:off x="1451108" y="1659"/>
          <a:ext cx="5302221" cy="462346"/>
        </a:xfrm>
        <a:prstGeom prst="homePlate">
          <a:avLst/>
        </a:prstGeom>
        <a:noFill/>
        <a:ln w="12700" cap="flat" cmpd="sng" algn="ctr">
          <a:solidFill>
            <a:srgbClr val="E7E6E6">
              <a:lumMod val="7500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882" tIns="45720" rIns="85344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200" kern="1200" dirty="0">
              <a:solidFill>
                <a:schemeClr val="tx1"/>
              </a:solidFill>
              <a:latin typeface="Montserrat" panose="00000500000000000000" pitchFamily="2" charset="0"/>
              <a:cs typeface="Arial MT"/>
            </a:rPr>
            <a:t>Política de gestión comunitaria del agua y el saneamiento básico </a:t>
          </a:r>
          <a:endParaRPr lang="es-CO" sz="1200" b="0" kern="1200" spc="-5" dirty="0">
            <a:solidFill>
              <a:schemeClr val="tx1"/>
            </a:solidFill>
            <a:uFill>
              <a:solidFill>
                <a:srgbClr val="0462C1"/>
              </a:solidFill>
            </a:uFill>
            <a:latin typeface="Montserrat" panose="00000500000000000000" pitchFamily="2" charset="0"/>
            <a:ea typeface="+mn-ea"/>
            <a:cs typeface="Arial MT"/>
          </a:endParaRPr>
        </a:p>
      </dsp:txBody>
      <dsp:txXfrm rot="10800000">
        <a:off x="1566694" y="1659"/>
        <a:ext cx="5186635" cy="462346"/>
      </dsp:txXfrm>
    </dsp:sp>
    <dsp:sp modelId="{4C454F9D-139F-4445-A773-9CFAB27F24E2}">
      <dsp:nvSpPr>
        <dsp:cNvPr id="0" name=""/>
        <dsp:cNvSpPr/>
      </dsp:nvSpPr>
      <dsp:spPr>
        <a:xfrm>
          <a:off x="973930" y="1659"/>
          <a:ext cx="462346" cy="462346"/>
        </a:xfrm>
        <a:prstGeom prst="ellipse">
          <a:avLst/>
        </a:prstGeom>
        <a:blipFill rotWithShape="1"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34741A2-EEAA-4CE2-AF9F-6FE0A5589445}">
      <dsp:nvSpPr>
        <dsp:cNvPr id="0" name=""/>
        <dsp:cNvSpPr/>
      </dsp:nvSpPr>
      <dsp:spPr>
        <a:xfrm rot="10800000">
          <a:off x="1451108" y="602019"/>
          <a:ext cx="5302221" cy="462346"/>
        </a:xfrm>
        <a:prstGeom prst="homePlate">
          <a:avLst/>
        </a:prstGeom>
        <a:noFill/>
        <a:ln w="12700" cap="flat" cmpd="sng" algn="ctr">
          <a:solidFill>
            <a:srgbClr val="E7E6E6">
              <a:lumMod val="7500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882" tIns="45720" rIns="85344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FontTx/>
            <a:buNone/>
          </a:pPr>
          <a:r>
            <a:rPr lang="es-ES" sz="1200" b="0" kern="1200" spc="-5" dirty="0">
              <a:solidFill>
                <a:schemeClr val="tx1"/>
              </a:solidFill>
              <a:latin typeface="Montserrat" panose="00000500000000000000" pitchFamily="2" charset="0"/>
              <a:cs typeface="Arial MT"/>
            </a:rPr>
            <a:t>Inversión Territorial para promover el turismo</a:t>
          </a:r>
          <a:endParaRPr lang="es-CO" sz="1200" b="0" kern="1200" spc="-5" dirty="0">
            <a:solidFill>
              <a:schemeClr val="tx1"/>
            </a:solidFill>
            <a:uFill>
              <a:solidFill>
                <a:srgbClr val="0462C1"/>
              </a:solidFill>
            </a:uFill>
            <a:latin typeface="Montserrat" panose="00000500000000000000" pitchFamily="2" charset="0"/>
            <a:ea typeface="+mn-ea"/>
            <a:cs typeface="Arial MT"/>
          </a:endParaRPr>
        </a:p>
      </dsp:txBody>
      <dsp:txXfrm rot="10800000">
        <a:off x="1566694" y="602019"/>
        <a:ext cx="5186635" cy="462346"/>
      </dsp:txXfrm>
    </dsp:sp>
    <dsp:sp modelId="{D62B14AE-BEE2-47B9-A2FC-29A404B29180}">
      <dsp:nvSpPr>
        <dsp:cNvPr id="0" name=""/>
        <dsp:cNvSpPr/>
      </dsp:nvSpPr>
      <dsp:spPr>
        <a:xfrm>
          <a:off x="987356" y="602019"/>
          <a:ext cx="462346" cy="462346"/>
        </a:xfrm>
        <a:prstGeom prst="ellipse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829EEBA-DC79-41E5-848C-1D1D1EF38F0A}">
      <dsp:nvSpPr>
        <dsp:cNvPr id="0" name=""/>
        <dsp:cNvSpPr/>
      </dsp:nvSpPr>
      <dsp:spPr>
        <a:xfrm rot="10800000">
          <a:off x="1451108" y="1202379"/>
          <a:ext cx="5302221" cy="462346"/>
        </a:xfrm>
        <a:prstGeom prst="homePlate">
          <a:avLst/>
        </a:prstGeom>
        <a:noFill/>
        <a:ln w="12700" cap="flat" cmpd="sng" algn="ctr">
          <a:solidFill>
            <a:srgbClr val="E7E6E6">
              <a:lumMod val="7500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4353" tIns="45720" rIns="85344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FontTx/>
            <a:buNone/>
          </a:pPr>
          <a:r>
            <a:rPr lang="es-ES" sz="1200" kern="1200" dirty="0">
              <a:solidFill>
                <a:schemeClr val="tx1"/>
              </a:solidFill>
              <a:latin typeface="Montserrat" panose="00000500000000000000" pitchFamily="2" charset="0"/>
              <a:ea typeface="+mn-ea"/>
              <a:cs typeface="Arial MT"/>
            </a:rPr>
            <a:t>Pactos Territoriales</a:t>
          </a:r>
          <a:endParaRPr lang="es-CO" sz="1200" kern="1200" dirty="0">
            <a:solidFill>
              <a:schemeClr val="tx1"/>
            </a:solidFill>
            <a:latin typeface="Montserrat" panose="00000500000000000000" pitchFamily="2" charset="0"/>
            <a:ea typeface="+mn-ea"/>
            <a:cs typeface="Arial MT"/>
          </a:endParaRPr>
        </a:p>
      </dsp:txBody>
      <dsp:txXfrm rot="10800000">
        <a:off x="1566694" y="1202379"/>
        <a:ext cx="5186635" cy="462346"/>
      </dsp:txXfrm>
    </dsp:sp>
    <dsp:sp modelId="{273B8DC2-B412-4141-911C-042541BEA30C}">
      <dsp:nvSpPr>
        <dsp:cNvPr id="0" name=""/>
        <dsp:cNvSpPr/>
      </dsp:nvSpPr>
      <dsp:spPr>
        <a:xfrm>
          <a:off x="981725" y="1202379"/>
          <a:ext cx="462346" cy="462346"/>
        </a:xfrm>
        <a:prstGeom prst="ellipse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6D8747D-C122-1C40-A9BB-B3F5D9B0317D}">
      <dsp:nvSpPr>
        <dsp:cNvPr id="0" name=""/>
        <dsp:cNvSpPr/>
      </dsp:nvSpPr>
      <dsp:spPr>
        <a:xfrm rot="10800000">
          <a:off x="1451108" y="1802739"/>
          <a:ext cx="5302221" cy="462346"/>
        </a:xfrm>
        <a:prstGeom prst="homePlate">
          <a:avLst/>
        </a:prstGeom>
        <a:noFill/>
        <a:ln w="12700" cap="flat" cmpd="sng" algn="ctr">
          <a:solidFill>
            <a:srgbClr val="E7E6E6">
              <a:lumMod val="7500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882" tIns="45720" rIns="85344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FontTx/>
            <a:buNone/>
          </a:pPr>
          <a:r>
            <a:rPr lang="es-CO" sz="1200" kern="1200" spc="-5" dirty="0">
              <a:solidFill>
                <a:schemeClr val="tx1"/>
              </a:solidFill>
              <a:uFill>
                <a:solidFill>
                  <a:srgbClr val="0462C1"/>
                </a:solidFill>
              </a:uFill>
              <a:latin typeface="Montserrat" panose="00000500000000000000" pitchFamily="2" charset="0"/>
              <a:ea typeface="+mn-ea"/>
              <a:cs typeface="Arial MT"/>
            </a:rPr>
            <a:t>Autoridades Regionales de Transporte, planeación y gestión de movilidad</a:t>
          </a:r>
        </a:p>
      </dsp:txBody>
      <dsp:txXfrm rot="10800000">
        <a:off x="1566694" y="1802739"/>
        <a:ext cx="5186635" cy="462346"/>
      </dsp:txXfrm>
    </dsp:sp>
    <dsp:sp modelId="{50E5567D-2046-AB48-998D-07294DBAE717}">
      <dsp:nvSpPr>
        <dsp:cNvPr id="0" name=""/>
        <dsp:cNvSpPr/>
      </dsp:nvSpPr>
      <dsp:spPr>
        <a:xfrm>
          <a:off x="987444" y="1802739"/>
          <a:ext cx="462346" cy="462346"/>
        </a:xfrm>
        <a:prstGeom prst="ellipse">
          <a:avLst/>
        </a:prstGeom>
        <a:blipFill rotWithShape="1"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F85AC77-B88C-4F55-80CB-F06BCADA27CC}">
      <dsp:nvSpPr>
        <dsp:cNvPr id="0" name=""/>
        <dsp:cNvSpPr/>
      </dsp:nvSpPr>
      <dsp:spPr>
        <a:xfrm rot="10800000">
          <a:off x="1451108" y="2403099"/>
          <a:ext cx="5302221" cy="462346"/>
        </a:xfrm>
        <a:prstGeom prst="homePlate">
          <a:avLst/>
        </a:prstGeom>
        <a:noFill/>
        <a:ln w="12700" cap="flat" cmpd="sng" algn="ctr">
          <a:solidFill>
            <a:schemeClr val="bg2">
              <a:lumMod val="75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882" tIns="45720" rIns="85344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Clr>
              <a:srgbClr val="000000"/>
            </a:buClr>
            <a:buFont typeface="+mj-lt"/>
            <a:buNone/>
          </a:pPr>
          <a:r>
            <a:rPr lang="es-ES" sz="1200" kern="1200">
              <a:solidFill>
                <a:schemeClr val="tx1"/>
              </a:solidFill>
              <a:latin typeface="Montserrat" panose="00000500000000000000" pitchFamily="2" charset="0"/>
              <a:cs typeface="Arial MT"/>
            </a:rPr>
            <a:t>Entrega de subsidios de energía eléctrica, gas, acueducto, alcantarillado y aseo</a:t>
          </a:r>
          <a:endParaRPr lang="es-CO" sz="1200" kern="1200">
            <a:solidFill>
              <a:schemeClr val="tx1"/>
            </a:solidFill>
          </a:endParaRPr>
        </a:p>
      </dsp:txBody>
      <dsp:txXfrm rot="10800000">
        <a:off x="1566694" y="2403099"/>
        <a:ext cx="5186635" cy="462346"/>
      </dsp:txXfrm>
    </dsp:sp>
    <dsp:sp modelId="{BBE45F89-0B1A-4944-9F72-A0513F3F4392}">
      <dsp:nvSpPr>
        <dsp:cNvPr id="0" name=""/>
        <dsp:cNvSpPr/>
      </dsp:nvSpPr>
      <dsp:spPr>
        <a:xfrm>
          <a:off x="981184" y="2387782"/>
          <a:ext cx="462346" cy="462346"/>
        </a:xfrm>
        <a:prstGeom prst="ellipse">
          <a:avLst/>
        </a:prstGeom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878A6C2-4A5E-4F4E-9761-E16CB6720FAB}">
      <dsp:nvSpPr>
        <dsp:cNvPr id="0" name=""/>
        <dsp:cNvSpPr/>
      </dsp:nvSpPr>
      <dsp:spPr>
        <a:xfrm rot="10800000">
          <a:off x="1451108" y="3003460"/>
          <a:ext cx="5302221" cy="462346"/>
        </a:xfrm>
        <a:prstGeom prst="homePlate">
          <a:avLst/>
        </a:prstGeom>
        <a:noFill/>
        <a:ln w="12700" cap="flat" cmpd="sng" algn="ctr">
          <a:solidFill>
            <a:srgbClr val="E7E6E6">
              <a:lumMod val="7500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882" tIns="45720" rIns="85344" bIns="45720" numCol="1" spcCol="1270" anchor="ctr" anchorCtr="0">
          <a:noAutofit/>
        </a:bodyPr>
        <a:lstStyle/>
        <a:p>
          <a:pPr marL="0" lvl="0" indent="0" algn="ctr" defTabSz="2533650">
            <a:lnSpc>
              <a:spcPct val="90000"/>
            </a:lnSpc>
            <a:spcBef>
              <a:spcPct val="0"/>
            </a:spcBef>
            <a:spcAft>
              <a:spcPct val="35000"/>
            </a:spcAft>
            <a:buClr>
              <a:srgbClr val="000000"/>
            </a:buClr>
            <a:buFont typeface="+mj-lt"/>
            <a:buNone/>
          </a:pPr>
          <a:r>
            <a:rPr lang="es-MX" sz="1200" kern="1200" spc="-5">
              <a:solidFill>
                <a:schemeClr val="tx1"/>
              </a:solidFill>
              <a:latin typeface="Montserrat" panose="00000500000000000000" pitchFamily="2" charset="0"/>
              <a:cs typeface="Arial MT"/>
            </a:rPr>
            <a:t>Formalización de la propiedad privada</a:t>
          </a:r>
          <a:endParaRPr lang="es-CO" sz="1200" kern="1200">
            <a:solidFill>
              <a:schemeClr val="tx1"/>
            </a:solidFill>
            <a:latin typeface="Calibri" panose="020F0502020204030204"/>
            <a:ea typeface="+mn-ea"/>
            <a:cs typeface="+mn-cs"/>
          </a:endParaRPr>
        </a:p>
      </dsp:txBody>
      <dsp:txXfrm rot="10800000">
        <a:off x="1566694" y="3003460"/>
        <a:ext cx="5186635" cy="462346"/>
      </dsp:txXfrm>
    </dsp:sp>
    <dsp:sp modelId="{9959E6AC-D715-4556-B8D7-959BC8A20F3C}">
      <dsp:nvSpPr>
        <dsp:cNvPr id="0" name=""/>
        <dsp:cNvSpPr/>
      </dsp:nvSpPr>
      <dsp:spPr>
        <a:xfrm>
          <a:off x="987440" y="2992118"/>
          <a:ext cx="462346" cy="462346"/>
        </a:xfrm>
        <a:prstGeom prst="ellipse">
          <a:avLst/>
        </a:prstGeom>
        <a:blipFill>
          <a:blip xmlns:r="http://schemas.openxmlformats.org/officeDocument/2006/relationships"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0E5D7C2-DCBE-4182-ABD2-C6EE0EEF176B}">
      <dsp:nvSpPr>
        <dsp:cNvPr id="0" name=""/>
        <dsp:cNvSpPr/>
      </dsp:nvSpPr>
      <dsp:spPr>
        <a:xfrm rot="10800000">
          <a:off x="1451108" y="3603820"/>
          <a:ext cx="5302221" cy="462346"/>
        </a:xfrm>
        <a:prstGeom prst="homePlate">
          <a:avLst/>
        </a:prstGeom>
        <a:noFill/>
        <a:ln w="12700" cap="flat" cmpd="sng" algn="ctr">
          <a:solidFill>
            <a:srgbClr val="E7E6E6">
              <a:lumMod val="7500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882" tIns="45720" rIns="85344" bIns="45720" numCol="1" spcCol="1270" anchor="ctr" anchorCtr="0">
          <a:noAutofit/>
        </a:bodyPr>
        <a:lstStyle/>
        <a:p>
          <a:pPr marL="0" lvl="0" indent="0" algn="ctr" defTabSz="2533650">
            <a:lnSpc>
              <a:spcPct val="90000"/>
            </a:lnSpc>
            <a:spcBef>
              <a:spcPct val="0"/>
            </a:spcBef>
            <a:spcAft>
              <a:spcPct val="35000"/>
            </a:spcAft>
            <a:buClr>
              <a:srgbClr val="000000"/>
            </a:buClr>
            <a:buFont typeface="+mj-lt"/>
            <a:buNone/>
          </a:pPr>
          <a:r>
            <a:rPr lang="es-MX" sz="1200" kern="1200" spc="-5" dirty="0">
              <a:solidFill>
                <a:schemeClr val="tx1"/>
              </a:solidFill>
              <a:latin typeface="Montserrat" panose="00000500000000000000" pitchFamily="2" charset="0"/>
              <a:cs typeface="Arial MT"/>
            </a:rPr>
            <a:t>Adoptar sus estratificaciones empleando las metodologías que </a:t>
          </a:r>
          <a:r>
            <a:rPr lang="es-MX" sz="1200" kern="1200" spc="-5">
              <a:solidFill>
                <a:schemeClr val="tx1"/>
              </a:solidFill>
              <a:latin typeface="Montserrat" panose="00000500000000000000" pitchFamily="2" charset="0"/>
              <a:cs typeface="Arial MT"/>
            </a:rPr>
            <a:t>determine el DANE</a:t>
          </a:r>
          <a:endParaRPr lang="es-CO" sz="1200" kern="1200" dirty="0">
            <a:solidFill>
              <a:schemeClr val="tx1"/>
            </a:solidFill>
            <a:latin typeface="Calibri" panose="020F0502020204030204"/>
            <a:ea typeface="+mn-ea"/>
            <a:cs typeface="+mn-cs"/>
          </a:endParaRPr>
        </a:p>
      </dsp:txBody>
      <dsp:txXfrm rot="10800000">
        <a:off x="1566694" y="3603820"/>
        <a:ext cx="5186635" cy="462346"/>
      </dsp:txXfrm>
    </dsp:sp>
    <dsp:sp modelId="{ED2A1766-94F5-43DD-89E2-83E0B5E383C3}">
      <dsp:nvSpPr>
        <dsp:cNvPr id="0" name=""/>
        <dsp:cNvSpPr/>
      </dsp:nvSpPr>
      <dsp:spPr>
        <a:xfrm>
          <a:off x="1004398" y="3605479"/>
          <a:ext cx="462346" cy="462346"/>
        </a:xfrm>
        <a:prstGeom prst="ellipse">
          <a:avLst/>
        </a:prstGeom>
        <a:blipFill>
          <a:blip xmlns:r="http://schemas.openxmlformats.org/officeDocument/2006/relationships"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8255B49-74F6-E348-8A68-6D0BD5226523}">
      <dsp:nvSpPr>
        <dsp:cNvPr id="0" name=""/>
        <dsp:cNvSpPr/>
      </dsp:nvSpPr>
      <dsp:spPr>
        <a:xfrm rot="10800000">
          <a:off x="1568470" y="17069"/>
          <a:ext cx="5691774" cy="594317"/>
        </a:xfrm>
        <a:prstGeom prst="homePlate">
          <a:avLst/>
        </a:prstGeom>
        <a:noFill/>
        <a:ln w="12700" cap="flat" cmpd="sng" algn="ctr">
          <a:solidFill>
            <a:srgbClr val="E7E6E6">
              <a:lumMod val="7500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2078" tIns="45720" rIns="85344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1200" kern="1200" spc="-5" dirty="0">
              <a:solidFill>
                <a:schemeClr val="tx1"/>
              </a:solidFill>
              <a:latin typeface="Montserrat" panose="00000500000000000000" pitchFamily="2" charset="0"/>
              <a:cs typeface="Arial MT"/>
            </a:rPr>
            <a:t>M</a:t>
          </a:r>
          <a:r>
            <a:rPr lang="es-MX" sz="1200" kern="1200" spc="-5" dirty="0">
              <a:solidFill>
                <a:schemeClr val="tx1"/>
              </a:solidFill>
              <a:latin typeface="Montserrat" panose="00000500000000000000" pitchFamily="2" charset="0"/>
              <a:cs typeface="Arial MT"/>
            </a:rPr>
            <a:t>ecanismo no judicial de contribución a la verdad y la memoria histórica</a:t>
          </a:r>
          <a:endParaRPr lang="es-CO" sz="1200" b="0" kern="1200" spc="-5" dirty="0">
            <a:solidFill>
              <a:schemeClr val="tx1"/>
            </a:solidFill>
            <a:uFill>
              <a:solidFill>
                <a:srgbClr val="0462C1"/>
              </a:solidFill>
            </a:uFill>
            <a:latin typeface="Montserrat" panose="00000500000000000000" pitchFamily="2" charset="0"/>
            <a:ea typeface="+mn-ea"/>
            <a:cs typeface="Arial MT"/>
          </a:endParaRPr>
        </a:p>
      </dsp:txBody>
      <dsp:txXfrm rot="10800000">
        <a:off x="1717049" y="17069"/>
        <a:ext cx="5543195" cy="594317"/>
      </dsp:txXfrm>
    </dsp:sp>
    <dsp:sp modelId="{399BAC9D-5EFB-354F-B2B2-A173765AD1DF}">
      <dsp:nvSpPr>
        <dsp:cNvPr id="0" name=""/>
        <dsp:cNvSpPr/>
      </dsp:nvSpPr>
      <dsp:spPr>
        <a:xfrm>
          <a:off x="1004282" y="2270"/>
          <a:ext cx="539313" cy="623914"/>
        </a:xfrm>
        <a:prstGeom prst="ellipse">
          <a:avLst/>
        </a:prstGeom>
        <a:blipFill rotWithShape="1">
          <a:blip xmlns:r="http://schemas.openxmlformats.org/officeDocument/2006/relationships" r:embed="rId1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brightnessContrast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34741A2-EEAA-4CE2-AF9F-6FE0A5589445}">
      <dsp:nvSpPr>
        <dsp:cNvPr id="0" name=""/>
        <dsp:cNvSpPr/>
      </dsp:nvSpPr>
      <dsp:spPr>
        <a:xfrm rot="10800000">
          <a:off x="1582221" y="803593"/>
          <a:ext cx="5691774" cy="594317"/>
        </a:xfrm>
        <a:prstGeom prst="homePlate">
          <a:avLst/>
        </a:prstGeom>
        <a:noFill/>
        <a:ln w="12700" cap="flat" cmpd="sng" algn="ctr">
          <a:solidFill>
            <a:srgbClr val="E7E6E6">
              <a:lumMod val="7500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2078" tIns="45720" rIns="85344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FontTx/>
            <a:buNone/>
          </a:pPr>
          <a:r>
            <a:rPr lang="es-CO" sz="1200" kern="1200" spc="-5" dirty="0">
              <a:solidFill>
                <a:schemeClr val="tx1"/>
              </a:solidFill>
              <a:latin typeface="Montserrat" panose="00000500000000000000" pitchFamily="2" charset="0"/>
              <a:cs typeface="Arial MT"/>
            </a:rPr>
            <a:t>Implementación </a:t>
          </a:r>
          <a:r>
            <a:rPr lang="es-MX" sz="1200" kern="1200" spc="-5" dirty="0">
              <a:solidFill>
                <a:schemeClr val="tx1"/>
              </a:solidFill>
              <a:latin typeface="Montserrat" panose="00000500000000000000" pitchFamily="2" charset="0"/>
              <a:cs typeface="Arial MT"/>
            </a:rPr>
            <a:t>Fondo Colombia en Paz - FCP </a:t>
          </a:r>
          <a:endParaRPr lang="es-CO" sz="1200" b="0" kern="1200" spc="-5" dirty="0">
            <a:solidFill>
              <a:schemeClr val="tx1"/>
            </a:solidFill>
            <a:uFill>
              <a:solidFill>
                <a:srgbClr val="0462C1"/>
              </a:solidFill>
            </a:uFill>
            <a:latin typeface="Montserrat" panose="00000500000000000000" pitchFamily="2" charset="0"/>
            <a:ea typeface="+mn-ea"/>
            <a:cs typeface="Arial MT"/>
          </a:endParaRPr>
        </a:p>
      </dsp:txBody>
      <dsp:txXfrm rot="10800000">
        <a:off x="1730800" y="803593"/>
        <a:ext cx="5543195" cy="594317"/>
      </dsp:txXfrm>
    </dsp:sp>
    <dsp:sp modelId="{D62B14AE-BEE2-47B9-A2FC-29A404B29180}">
      <dsp:nvSpPr>
        <dsp:cNvPr id="0" name=""/>
        <dsp:cNvSpPr/>
      </dsp:nvSpPr>
      <dsp:spPr>
        <a:xfrm>
          <a:off x="986097" y="803593"/>
          <a:ext cx="594317" cy="594317"/>
        </a:xfrm>
        <a:prstGeom prst="ellipse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829EEBA-DC79-41E5-848C-1D1D1EF38F0A}">
      <dsp:nvSpPr>
        <dsp:cNvPr id="0" name=""/>
        <dsp:cNvSpPr/>
      </dsp:nvSpPr>
      <dsp:spPr>
        <a:xfrm rot="10800000">
          <a:off x="1582221" y="1575319"/>
          <a:ext cx="5691774" cy="594317"/>
        </a:xfrm>
        <a:prstGeom prst="homePlate">
          <a:avLst/>
        </a:prstGeom>
        <a:noFill/>
        <a:ln w="12700" cap="flat" cmpd="sng" algn="ctr">
          <a:solidFill>
            <a:srgbClr val="E7E6E6">
              <a:lumMod val="7500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2078" tIns="45720" rIns="85344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FontTx/>
            <a:buNone/>
          </a:pPr>
          <a:r>
            <a:rPr lang="es-CO" sz="1200" kern="1200">
              <a:solidFill>
                <a:schemeClr val="tx1"/>
              </a:solidFill>
              <a:latin typeface="Montserrat" panose="00000500000000000000" pitchFamily="2" charset="0"/>
              <a:cs typeface="Arial MT"/>
            </a:rPr>
            <a:t>Asignación de recursos adicionales a para la PAZ</a:t>
          </a:r>
          <a:endParaRPr lang="es-CO" sz="1200" kern="1200" spc="-5">
            <a:solidFill>
              <a:schemeClr val="tx1"/>
            </a:solidFill>
            <a:uFill>
              <a:solidFill>
                <a:srgbClr val="0462C1"/>
              </a:solidFill>
            </a:uFill>
            <a:latin typeface="Montserrat" panose="00000500000000000000" pitchFamily="2" charset="0"/>
            <a:ea typeface="+mn-ea"/>
            <a:cs typeface="Arial MT"/>
          </a:endParaRPr>
        </a:p>
      </dsp:txBody>
      <dsp:txXfrm rot="10800000">
        <a:off x="1730800" y="1575319"/>
        <a:ext cx="5543195" cy="594317"/>
      </dsp:txXfrm>
    </dsp:sp>
    <dsp:sp modelId="{273B8DC2-B412-4141-911C-042541BEA30C}">
      <dsp:nvSpPr>
        <dsp:cNvPr id="0" name=""/>
        <dsp:cNvSpPr/>
      </dsp:nvSpPr>
      <dsp:spPr>
        <a:xfrm>
          <a:off x="978858" y="1575319"/>
          <a:ext cx="594317" cy="594317"/>
        </a:xfrm>
        <a:prstGeom prst="ellipse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F85AC77-B88C-4F55-80CB-F06BCADA27CC}">
      <dsp:nvSpPr>
        <dsp:cNvPr id="0" name=""/>
        <dsp:cNvSpPr/>
      </dsp:nvSpPr>
      <dsp:spPr>
        <a:xfrm rot="10800000">
          <a:off x="1582221" y="2347045"/>
          <a:ext cx="5691774" cy="594317"/>
        </a:xfrm>
        <a:prstGeom prst="homePlate">
          <a:avLst/>
        </a:prstGeom>
        <a:noFill/>
        <a:ln w="12700" cap="flat" cmpd="sng" algn="ctr">
          <a:solidFill>
            <a:schemeClr val="bg2">
              <a:lumMod val="75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2078" tIns="45720" rIns="85344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Clr>
              <a:srgbClr val="000000"/>
            </a:buClr>
            <a:buFont typeface="+mj-lt"/>
            <a:buNone/>
          </a:pPr>
          <a:r>
            <a:rPr lang="es-MX" sz="1200" kern="1200">
              <a:solidFill>
                <a:schemeClr val="tx1"/>
              </a:solidFill>
              <a:latin typeface="Montserrat" panose="00000500000000000000" pitchFamily="2" charset="0"/>
            </a:rPr>
            <a:t>Instrumentos para la Paz Total</a:t>
          </a:r>
          <a:endParaRPr lang="es-CO" sz="1200" kern="1200">
            <a:solidFill>
              <a:schemeClr val="tx1"/>
            </a:solidFill>
          </a:endParaRPr>
        </a:p>
      </dsp:txBody>
      <dsp:txXfrm rot="10800000">
        <a:off x="1730800" y="2347045"/>
        <a:ext cx="5543195" cy="594317"/>
      </dsp:txXfrm>
    </dsp:sp>
    <dsp:sp modelId="{BBE45F89-0B1A-4944-9F72-A0513F3F4392}">
      <dsp:nvSpPr>
        <dsp:cNvPr id="0" name=""/>
        <dsp:cNvSpPr/>
      </dsp:nvSpPr>
      <dsp:spPr>
        <a:xfrm>
          <a:off x="978163" y="2327355"/>
          <a:ext cx="594317" cy="594317"/>
        </a:xfrm>
        <a:prstGeom prst="ellipse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878A6C2-4A5E-4F4E-9761-E16CB6720FAB}">
      <dsp:nvSpPr>
        <dsp:cNvPr id="0" name=""/>
        <dsp:cNvSpPr/>
      </dsp:nvSpPr>
      <dsp:spPr>
        <a:xfrm rot="10800000">
          <a:off x="1582221" y="3118771"/>
          <a:ext cx="5691774" cy="594317"/>
        </a:xfrm>
        <a:prstGeom prst="homePlate">
          <a:avLst/>
        </a:prstGeom>
        <a:noFill/>
        <a:ln w="12700" cap="flat" cmpd="sng" algn="ctr">
          <a:solidFill>
            <a:srgbClr val="E7E6E6">
              <a:lumMod val="7500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2078" tIns="45720" rIns="85344" bIns="45720" numCol="1" spcCol="1270" anchor="ctr" anchorCtr="0">
          <a:noAutofit/>
        </a:bodyPr>
        <a:lstStyle/>
        <a:p>
          <a:pPr marL="0" lvl="0" indent="0" algn="ctr" defTabSz="2533650">
            <a:lnSpc>
              <a:spcPct val="90000"/>
            </a:lnSpc>
            <a:spcBef>
              <a:spcPct val="0"/>
            </a:spcBef>
            <a:spcAft>
              <a:spcPct val="35000"/>
            </a:spcAft>
            <a:buClr>
              <a:srgbClr val="000000"/>
            </a:buClr>
            <a:buFont typeface="+mj-lt"/>
            <a:buNone/>
          </a:pPr>
          <a:r>
            <a:rPr lang="es-CO" sz="1200" kern="1200">
              <a:solidFill>
                <a:schemeClr val="tx1"/>
              </a:solidFill>
              <a:latin typeface="Montserrat" panose="00000500000000000000" pitchFamily="2" charset="0"/>
            </a:rPr>
            <a:t>Sistema Nacional de Reincorporación</a:t>
          </a:r>
          <a:endParaRPr lang="es-CO" sz="1200" kern="1200">
            <a:solidFill>
              <a:schemeClr val="tx1"/>
            </a:solidFill>
            <a:latin typeface="Calibri" panose="020F0502020204030204"/>
            <a:ea typeface="+mn-ea"/>
            <a:cs typeface="+mn-cs"/>
          </a:endParaRPr>
        </a:p>
      </dsp:txBody>
      <dsp:txXfrm rot="10800000">
        <a:off x="1730800" y="3118771"/>
        <a:ext cx="5543195" cy="594317"/>
      </dsp:txXfrm>
    </dsp:sp>
    <dsp:sp modelId="{9959E6AC-D715-4556-B8D7-959BC8A20F3C}">
      <dsp:nvSpPr>
        <dsp:cNvPr id="0" name=""/>
        <dsp:cNvSpPr/>
      </dsp:nvSpPr>
      <dsp:spPr>
        <a:xfrm>
          <a:off x="986204" y="3104192"/>
          <a:ext cx="594317" cy="594317"/>
        </a:xfrm>
        <a:prstGeom prst="ellipse">
          <a:avLst/>
        </a:prstGeom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0E5D7C2-DCBE-4182-ABD2-C6EE0EEF176B}">
      <dsp:nvSpPr>
        <dsp:cNvPr id="0" name=""/>
        <dsp:cNvSpPr/>
      </dsp:nvSpPr>
      <dsp:spPr>
        <a:xfrm rot="10800000">
          <a:off x="1582221" y="3890497"/>
          <a:ext cx="5691774" cy="594317"/>
        </a:xfrm>
        <a:prstGeom prst="homePlate">
          <a:avLst/>
        </a:prstGeom>
        <a:noFill/>
        <a:ln w="12700" cap="flat" cmpd="sng" algn="ctr">
          <a:solidFill>
            <a:srgbClr val="E7E6E6">
              <a:lumMod val="7500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2078" tIns="45720" rIns="85344" bIns="45720" numCol="1" spcCol="1270" anchor="ctr" anchorCtr="0">
          <a:noAutofit/>
        </a:bodyPr>
        <a:lstStyle/>
        <a:p>
          <a:pPr marL="0" lvl="0" indent="0" algn="ctr" defTabSz="2533650">
            <a:lnSpc>
              <a:spcPct val="90000"/>
            </a:lnSpc>
            <a:spcBef>
              <a:spcPct val="0"/>
            </a:spcBef>
            <a:spcAft>
              <a:spcPct val="35000"/>
            </a:spcAft>
            <a:buClr>
              <a:srgbClr val="000000"/>
            </a:buClr>
            <a:buFont typeface="+mj-lt"/>
            <a:buNone/>
          </a:pPr>
          <a:r>
            <a:rPr lang="es-CO" sz="1200" kern="1200">
              <a:solidFill>
                <a:schemeClr val="tx1"/>
              </a:solidFill>
              <a:latin typeface="Montserrat" panose="00000500000000000000" pitchFamily="2" charset="0"/>
              <a:cs typeface="Arial MT"/>
            </a:rPr>
            <a:t>Jóvenes en Paz</a:t>
          </a:r>
          <a:endParaRPr lang="es-CO" sz="1200" kern="1200">
            <a:solidFill>
              <a:schemeClr val="tx1"/>
            </a:solidFill>
            <a:latin typeface="Calibri" panose="020F0502020204030204"/>
            <a:ea typeface="+mn-ea"/>
            <a:cs typeface="+mn-cs"/>
          </a:endParaRPr>
        </a:p>
      </dsp:txBody>
      <dsp:txXfrm rot="10800000">
        <a:off x="1730800" y="3890497"/>
        <a:ext cx="5543195" cy="594317"/>
      </dsp:txXfrm>
    </dsp:sp>
    <dsp:sp modelId="{ED2A1766-94F5-43DD-89E2-83E0B5E383C3}">
      <dsp:nvSpPr>
        <dsp:cNvPr id="0" name=""/>
        <dsp:cNvSpPr/>
      </dsp:nvSpPr>
      <dsp:spPr>
        <a:xfrm>
          <a:off x="1008004" y="3892768"/>
          <a:ext cx="594317" cy="594317"/>
        </a:xfrm>
        <a:prstGeom prst="ellipse">
          <a:avLst/>
        </a:prstGeom>
        <a:blipFill>
          <a:blip xmlns:r="http://schemas.openxmlformats.org/officeDocument/2006/relationships"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34741A2-EEAA-4CE2-AF9F-6FE0A5589445}">
      <dsp:nvSpPr>
        <dsp:cNvPr id="0" name=""/>
        <dsp:cNvSpPr/>
      </dsp:nvSpPr>
      <dsp:spPr>
        <a:xfrm rot="10800000">
          <a:off x="1600597" y="1230"/>
          <a:ext cx="5691774" cy="667819"/>
        </a:xfrm>
        <a:prstGeom prst="homePlate">
          <a:avLst/>
        </a:prstGeom>
        <a:noFill/>
        <a:ln w="12700" cap="flat" cmpd="sng" algn="ctr">
          <a:solidFill>
            <a:srgbClr val="E7E6E6">
              <a:lumMod val="7500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94490" tIns="45720" rIns="85344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FontTx/>
            <a:buNone/>
          </a:pPr>
          <a:r>
            <a:rPr lang="es-MX" sz="1200" kern="1200" spc="-10">
              <a:solidFill>
                <a:prstClr val="black"/>
              </a:solidFill>
              <a:uFill>
                <a:solidFill>
                  <a:srgbClr val="0462C1"/>
                </a:solidFill>
              </a:uFill>
              <a:latin typeface="Montserrat" panose="00000500000000000000" pitchFamily="2" charset="0"/>
            </a:rPr>
            <a:t>Programa Nacional de Casas para la Autonomía de las Mujeres (CAM)</a:t>
          </a:r>
          <a:endParaRPr lang="es-CO" sz="1200" b="0" kern="1200" spc="-5">
            <a:solidFill>
              <a:schemeClr val="tx1"/>
            </a:solidFill>
            <a:uFill>
              <a:solidFill>
                <a:srgbClr val="0462C1"/>
              </a:solidFill>
            </a:uFill>
            <a:latin typeface="Montserrat" panose="00000500000000000000" pitchFamily="2" charset="0"/>
            <a:ea typeface="+mn-ea"/>
            <a:cs typeface="Arial MT"/>
          </a:endParaRPr>
        </a:p>
      </dsp:txBody>
      <dsp:txXfrm rot="10800000">
        <a:off x="1767552" y="1230"/>
        <a:ext cx="5524819" cy="667819"/>
      </dsp:txXfrm>
    </dsp:sp>
    <dsp:sp modelId="{D62B14AE-BEE2-47B9-A2FC-29A404B29180}">
      <dsp:nvSpPr>
        <dsp:cNvPr id="0" name=""/>
        <dsp:cNvSpPr/>
      </dsp:nvSpPr>
      <dsp:spPr>
        <a:xfrm>
          <a:off x="930747" y="1230"/>
          <a:ext cx="667819" cy="667819"/>
        </a:xfrm>
        <a:prstGeom prst="ellipse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829EEBA-DC79-41E5-848C-1D1D1EF38F0A}">
      <dsp:nvSpPr>
        <dsp:cNvPr id="0" name=""/>
        <dsp:cNvSpPr/>
      </dsp:nvSpPr>
      <dsp:spPr>
        <a:xfrm rot="10800000">
          <a:off x="1600597" y="868399"/>
          <a:ext cx="5691774" cy="667819"/>
        </a:xfrm>
        <a:prstGeom prst="homePlate">
          <a:avLst/>
        </a:prstGeom>
        <a:noFill/>
        <a:ln w="12700" cap="flat" cmpd="sng" algn="ctr">
          <a:solidFill>
            <a:srgbClr val="E7E6E6">
              <a:lumMod val="7500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94490" tIns="45720" rIns="85344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FontTx/>
            <a:buNone/>
          </a:pPr>
          <a:r>
            <a:rPr lang="es-MX" sz="1200" kern="1200" spc="-10" dirty="0">
              <a:solidFill>
                <a:prstClr val="black"/>
              </a:solidFill>
              <a:uFill>
                <a:solidFill>
                  <a:srgbClr val="0462C1"/>
                </a:solidFill>
              </a:uFill>
              <a:latin typeface="Montserrat" panose="00000500000000000000" pitchFamily="2" charset="0"/>
            </a:rPr>
            <a:t>Sistema Nacional de Monitoreo de las Violencias basadas en Género (VBG)</a:t>
          </a:r>
          <a:endParaRPr lang="es-CO" sz="1200" kern="1200" spc="-5" dirty="0">
            <a:solidFill>
              <a:schemeClr val="tx1"/>
            </a:solidFill>
            <a:uFill>
              <a:solidFill>
                <a:srgbClr val="0462C1"/>
              </a:solidFill>
            </a:uFill>
            <a:latin typeface="Montserrat" panose="00000500000000000000" pitchFamily="2" charset="0"/>
            <a:ea typeface="+mn-ea"/>
            <a:cs typeface="Arial MT"/>
          </a:endParaRPr>
        </a:p>
      </dsp:txBody>
      <dsp:txXfrm rot="10800000">
        <a:off x="1767552" y="868399"/>
        <a:ext cx="5524819" cy="667819"/>
      </dsp:txXfrm>
    </dsp:sp>
    <dsp:sp modelId="{273B8DC2-B412-4141-911C-042541BEA30C}">
      <dsp:nvSpPr>
        <dsp:cNvPr id="0" name=""/>
        <dsp:cNvSpPr/>
      </dsp:nvSpPr>
      <dsp:spPr>
        <a:xfrm>
          <a:off x="922613" y="868399"/>
          <a:ext cx="667819" cy="667819"/>
        </a:xfrm>
        <a:prstGeom prst="ellipse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F85AC77-B88C-4F55-80CB-F06BCADA27CC}">
      <dsp:nvSpPr>
        <dsp:cNvPr id="0" name=""/>
        <dsp:cNvSpPr/>
      </dsp:nvSpPr>
      <dsp:spPr>
        <a:xfrm rot="10800000">
          <a:off x="1600597" y="1735568"/>
          <a:ext cx="5691774" cy="667819"/>
        </a:xfrm>
        <a:prstGeom prst="homePlate">
          <a:avLst/>
        </a:prstGeom>
        <a:noFill/>
        <a:ln w="12700" cap="flat" cmpd="sng" algn="ctr">
          <a:solidFill>
            <a:schemeClr val="bg2">
              <a:lumMod val="75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94490" tIns="45720" rIns="85344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Clr>
              <a:srgbClr val="000000"/>
            </a:buClr>
            <a:buFont typeface="+mj-lt"/>
            <a:buNone/>
          </a:pPr>
          <a:r>
            <a:rPr lang="es-MX" sz="1200" kern="1200" spc="-10">
              <a:solidFill>
                <a:prstClr val="black"/>
              </a:solidFill>
              <a:uFill>
                <a:solidFill>
                  <a:srgbClr val="0462C1"/>
                </a:solidFill>
              </a:uFill>
              <a:latin typeface="Montserrat" panose="00000500000000000000" pitchFamily="2" charset="0"/>
            </a:rPr>
            <a:t>Trazador presupuestal de grupos étnicos</a:t>
          </a:r>
          <a:endParaRPr lang="es-CO" sz="1200" kern="1200">
            <a:solidFill>
              <a:schemeClr val="tx1"/>
            </a:solidFill>
          </a:endParaRPr>
        </a:p>
      </dsp:txBody>
      <dsp:txXfrm rot="10800000">
        <a:off x="1767552" y="1735568"/>
        <a:ext cx="5524819" cy="667819"/>
      </dsp:txXfrm>
    </dsp:sp>
    <dsp:sp modelId="{BBE45F89-0B1A-4944-9F72-A0513F3F4392}">
      <dsp:nvSpPr>
        <dsp:cNvPr id="0" name=""/>
        <dsp:cNvSpPr/>
      </dsp:nvSpPr>
      <dsp:spPr>
        <a:xfrm>
          <a:off x="921832" y="1713443"/>
          <a:ext cx="667819" cy="667819"/>
        </a:xfrm>
        <a:prstGeom prst="ellipse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878A6C2-4A5E-4F4E-9761-E16CB6720FAB}">
      <dsp:nvSpPr>
        <dsp:cNvPr id="0" name=""/>
        <dsp:cNvSpPr/>
      </dsp:nvSpPr>
      <dsp:spPr>
        <a:xfrm rot="10800000">
          <a:off x="1600597" y="2602737"/>
          <a:ext cx="5691774" cy="667819"/>
        </a:xfrm>
        <a:prstGeom prst="homePlate">
          <a:avLst/>
        </a:prstGeom>
        <a:noFill/>
        <a:ln w="12700" cap="flat" cmpd="sng" algn="ctr">
          <a:solidFill>
            <a:srgbClr val="E7E6E6">
              <a:lumMod val="7500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94490" tIns="45720" rIns="85344" bIns="45720" numCol="1" spcCol="1270" anchor="ctr" anchorCtr="0">
          <a:noAutofit/>
        </a:bodyPr>
        <a:lstStyle/>
        <a:p>
          <a:pPr marL="0" lvl="0" indent="0" algn="ctr" defTabSz="2533650">
            <a:lnSpc>
              <a:spcPct val="90000"/>
            </a:lnSpc>
            <a:spcBef>
              <a:spcPct val="0"/>
            </a:spcBef>
            <a:spcAft>
              <a:spcPct val="35000"/>
            </a:spcAft>
            <a:buClr>
              <a:srgbClr val="000000"/>
            </a:buClr>
            <a:buFont typeface="+mj-lt"/>
            <a:buNone/>
          </a:pPr>
          <a:r>
            <a:rPr lang="es-MX" sz="1200" kern="1200" spc="-10" dirty="0">
              <a:solidFill>
                <a:prstClr val="black"/>
              </a:solidFill>
              <a:uFill>
                <a:solidFill>
                  <a:srgbClr val="0462C1"/>
                </a:solidFill>
              </a:uFill>
              <a:latin typeface="Montserrat" panose="00000500000000000000" pitchFamily="2" charset="0"/>
            </a:rPr>
            <a:t>Política pública para la erradicación del racismo y la discriminación racial</a:t>
          </a:r>
          <a:endParaRPr lang="es-CO" sz="1200" kern="1200" dirty="0">
            <a:solidFill>
              <a:schemeClr val="tx1"/>
            </a:solidFill>
            <a:latin typeface="Calibri" panose="020F0502020204030204"/>
            <a:ea typeface="+mn-ea"/>
            <a:cs typeface="+mn-cs"/>
          </a:endParaRPr>
        </a:p>
      </dsp:txBody>
      <dsp:txXfrm rot="10800000">
        <a:off x="1767552" y="2602737"/>
        <a:ext cx="5524819" cy="667819"/>
      </dsp:txXfrm>
    </dsp:sp>
    <dsp:sp modelId="{9959E6AC-D715-4556-B8D7-959BC8A20F3C}">
      <dsp:nvSpPr>
        <dsp:cNvPr id="0" name=""/>
        <dsp:cNvSpPr/>
      </dsp:nvSpPr>
      <dsp:spPr>
        <a:xfrm>
          <a:off x="930867" y="2586355"/>
          <a:ext cx="667819" cy="667819"/>
        </a:xfrm>
        <a:prstGeom prst="ellipse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0E5D7C2-DCBE-4182-ABD2-C6EE0EEF176B}">
      <dsp:nvSpPr>
        <dsp:cNvPr id="0" name=""/>
        <dsp:cNvSpPr/>
      </dsp:nvSpPr>
      <dsp:spPr>
        <a:xfrm rot="10800000">
          <a:off x="1600597" y="3469906"/>
          <a:ext cx="5691774" cy="667819"/>
        </a:xfrm>
        <a:prstGeom prst="homePlate">
          <a:avLst/>
        </a:prstGeom>
        <a:noFill/>
        <a:ln w="12700" cap="flat" cmpd="sng" algn="ctr">
          <a:solidFill>
            <a:srgbClr val="E7E6E6">
              <a:lumMod val="7500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94490" tIns="45720" rIns="85344" bIns="45720" numCol="1" spcCol="1270" anchor="ctr" anchorCtr="0">
          <a:noAutofit/>
        </a:bodyPr>
        <a:lstStyle/>
        <a:p>
          <a:pPr marL="0" lvl="0" indent="0" algn="ctr" defTabSz="2533650">
            <a:lnSpc>
              <a:spcPct val="90000"/>
            </a:lnSpc>
            <a:spcBef>
              <a:spcPct val="0"/>
            </a:spcBef>
            <a:spcAft>
              <a:spcPct val="35000"/>
            </a:spcAft>
            <a:buClr>
              <a:srgbClr val="000000"/>
            </a:buClr>
            <a:buFont typeface="+mj-lt"/>
            <a:buNone/>
          </a:pPr>
          <a:r>
            <a:rPr lang="es-MX" sz="1200" kern="1200" spc="-10">
              <a:solidFill>
                <a:prstClr val="black"/>
              </a:solidFill>
              <a:uFill>
                <a:solidFill>
                  <a:srgbClr val="0462C1"/>
                </a:solidFill>
              </a:uFill>
              <a:latin typeface="Montserrat" panose="00000500000000000000" pitchFamily="2" charset="0"/>
            </a:rPr>
            <a:t>Acuerdos de la consulta previa y otros espacios de diálogo</a:t>
          </a:r>
          <a:endParaRPr lang="es-CO" sz="1200" kern="1200">
            <a:solidFill>
              <a:schemeClr val="tx1"/>
            </a:solidFill>
            <a:latin typeface="Calibri" panose="020F0502020204030204"/>
            <a:ea typeface="+mn-ea"/>
            <a:cs typeface="+mn-cs"/>
          </a:endParaRPr>
        </a:p>
      </dsp:txBody>
      <dsp:txXfrm rot="10800000">
        <a:off x="1767552" y="3469906"/>
        <a:ext cx="5524819" cy="667819"/>
      </dsp:txXfrm>
    </dsp:sp>
    <dsp:sp modelId="{ED2A1766-94F5-43DD-89E2-83E0B5E383C3}">
      <dsp:nvSpPr>
        <dsp:cNvPr id="0" name=""/>
        <dsp:cNvSpPr/>
      </dsp:nvSpPr>
      <dsp:spPr>
        <a:xfrm>
          <a:off x="955363" y="3471137"/>
          <a:ext cx="667819" cy="667819"/>
        </a:xfrm>
        <a:prstGeom prst="ellipse">
          <a:avLst/>
        </a:prstGeom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EA415E5-A108-49F8-8E49-D0F086F838A8}">
      <dsp:nvSpPr>
        <dsp:cNvPr id="0" name=""/>
        <dsp:cNvSpPr/>
      </dsp:nvSpPr>
      <dsp:spPr>
        <a:xfrm>
          <a:off x="89526" y="0"/>
          <a:ext cx="3452898" cy="3452898"/>
        </a:xfrm>
        <a:prstGeom prst="diamond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2DA4E4E-5AA0-49AA-852E-3593F55CBA46}">
      <dsp:nvSpPr>
        <dsp:cNvPr id="0" name=""/>
        <dsp:cNvSpPr/>
      </dsp:nvSpPr>
      <dsp:spPr>
        <a:xfrm>
          <a:off x="417552" y="328025"/>
          <a:ext cx="1346630" cy="134663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1500" kern="1200" dirty="0"/>
            <a:t>Mujeres</a:t>
          </a:r>
        </a:p>
      </dsp:txBody>
      <dsp:txXfrm>
        <a:off x="483289" y="393762"/>
        <a:ext cx="1215156" cy="1215156"/>
      </dsp:txXfrm>
    </dsp:sp>
    <dsp:sp modelId="{A5D5E90C-54E7-44D4-94F5-5961133EE1DD}">
      <dsp:nvSpPr>
        <dsp:cNvPr id="0" name=""/>
        <dsp:cNvSpPr/>
      </dsp:nvSpPr>
      <dsp:spPr>
        <a:xfrm>
          <a:off x="1867769" y="328025"/>
          <a:ext cx="1346630" cy="134663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1500" kern="1200" dirty="0"/>
            <a:t>Niños y Niñas</a:t>
          </a:r>
        </a:p>
      </dsp:txBody>
      <dsp:txXfrm>
        <a:off x="1933506" y="393762"/>
        <a:ext cx="1215156" cy="1215156"/>
      </dsp:txXfrm>
    </dsp:sp>
    <dsp:sp modelId="{9B3D1053-D745-4DDF-B8EB-EA163EF1910A}">
      <dsp:nvSpPr>
        <dsp:cNvPr id="0" name=""/>
        <dsp:cNvSpPr/>
      </dsp:nvSpPr>
      <dsp:spPr>
        <a:xfrm>
          <a:off x="417552" y="1778242"/>
          <a:ext cx="1346630" cy="134663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1500" kern="1200" dirty="0"/>
            <a:t>Adolescentes</a:t>
          </a:r>
        </a:p>
      </dsp:txBody>
      <dsp:txXfrm>
        <a:off x="483289" y="1843979"/>
        <a:ext cx="1215156" cy="1215156"/>
      </dsp:txXfrm>
    </dsp:sp>
    <dsp:sp modelId="{94D53ACF-D99F-4C18-96D9-F886ED57D203}">
      <dsp:nvSpPr>
        <dsp:cNvPr id="0" name=""/>
        <dsp:cNvSpPr/>
      </dsp:nvSpPr>
      <dsp:spPr>
        <a:xfrm>
          <a:off x="1867769" y="1778242"/>
          <a:ext cx="1346630" cy="134663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1500" kern="1200" dirty="0"/>
            <a:t>Grupos y Comunidades Étnicas</a:t>
          </a:r>
        </a:p>
      </dsp:txBody>
      <dsp:txXfrm>
        <a:off x="1933506" y="1843979"/>
        <a:ext cx="1215156" cy="1215156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34741A2-EEAA-4CE2-AF9F-6FE0A5589445}">
      <dsp:nvSpPr>
        <dsp:cNvPr id="0" name=""/>
        <dsp:cNvSpPr/>
      </dsp:nvSpPr>
      <dsp:spPr>
        <a:xfrm rot="10800000">
          <a:off x="1662549" y="2306"/>
          <a:ext cx="5691774" cy="915627"/>
        </a:xfrm>
        <a:prstGeom prst="homePlate">
          <a:avLst/>
        </a:prstGeom>
        <a:noFill/>
        <a:ln w="12700" cap="flat" cmpd="sng" algn="ctr">
          <a:solidFill>
            <a:srgbClr val="E7E6E6">
              <a:lumMod val="7500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3766" tIns="53340" rIns="99568" bIns="533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FontTx/>
            <a:buNone/>
          </a:pPr>
          <a:r>
            <a:rPr lang="es-ES" sz="1400" kern="1200" dirty="0">
              <a:solidFill>
                <a:schemeClr val="tx1"/>
              </a:solidFill>
            </a:rPr>
            <a:t>Pago de sentencias o conciliaciones en mora</a:t>
          </a:r>
          <a:endParaRPr lang="es-CO" sz="1400" b="0" kern="1200" spc="-5" dirty="0">
            <a:solidFill>
              <a:schemeClr val="tx1"/>
            </a:solidFill>
            <a:uFill>
              <a:solidFill>
                <a:srgbClr val="0462C1"/>
              </a:solidFill>
            </a:uFill>
            <a:latin typeface="Montserrat" panose="00000500000000000000" pitchFamily="2" charset="0"/>
            <a:ea typeface="+mn-ea"/>
            <a:cs typeface="Arial MT"/>
          </a:endParaRPr>
        </a:p>
      </dsp:txBody>
      <dsp:txXfrm rot="10800000">
        <a:off x="1891456" y="2306"/>
        <a:ext cx="5462867" cy="915627"/>
      </dsp:txXfrm>
    </dsp:sp>
    <dsp:sp modelId="{D62B14AE-BEE2-47B9-A2FC-29A404B29180}">
      <dsp:nvSpPr>
        <dsp:cNvPr id="0" name=""/>
        <dsp:cNvSpPr/>
      </dsp:nvSpPr>
      <dsp:spPr>
        <a:xfrm>
          <a:off x="744138" y="2306"/>
          <a:ext cx="915627" cy="915627"/>
        </a:xfrm>
        <a:prstGeom prst="ellipse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829EEBA-DC79-41E5-848C-1D1D1EF38F0A}">
      <dsp:nvSpPr>
        <dsp:cNvPr id="0" name=""/>
        <dsp:cNvSpPr/>
      </dsp:nvSpPr>
      <dsp:spPr>
        <a:xfrm rot="10800000">
          <a:off x="1662549" y="1191255"/>
          <a:ext cx="5691774" cy="915627"/>
        </a:xfrm>
        <a:prstGeom prst="homePlate">
          <a:avLst/>
        </a:prstGeom>
        <a:noFill/>
        <a:ln w="12700" cap="flat" cmpd="sng" algn="ctr">
          <a:solidFill>
            <a:srgbClr val="E7E6E6">
              <a:lumMod val="7500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3766" tIns="53340" rIns="99568" bIns="533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FontTx/>
            <a:buNone/>
          </a:pPr>
          <a:r>
            <a:rPr lang="es-ES" sz="1400" kern="1200" dirty="0">
              <a:solidFill>
                <a:schemeClr val="tx1"/>
              </a:solidFill>
              <a:latin typeface="+mn-lt"/>
            </a:rPr>
            <a:t>Pago de obligaciones de la nación con el fondo de ahorro y estabilización </a:t>
          </a:r>
          <a:r>
            <a:rPr lang="es-ES" sz="1400" kern="1200" dirty="0">
              <a:latin typeface="+mn-lt"/>
            </a:rPr>
            <a:t>-</a:t>
          </a:r>
          <a:r>
            <a:rPr lang="es-ES" sz="1400" kern="1200" dirty="0">
              <a:solidFill>
                <a:prstClr val="black"/>
              </a:solidFill>
              <a:latin typeface="+mn-lt"/>
              <a:ea typeface="+mn-ea"/>
              <a:cs typeface="+mn-cs"/>
            </a:rPr>
            <a:t>FAE-</a:t>
          </a:r>
          <a:endParaRPr lang="es-CO" sz="1400" kern="1200" dirty="0">
            <a:solidFill>
              <a:prstClr val="black"/>
            </a:solidFill>
            <a:latin typeface="+mn-lt"/>
            <a:ea typeface="+mn-ea"/>
            <a:cs typeface="+mn-cs"/>
          </a:endParaRPr>
        </a:p>
      </dsp:txBody>
      <dsp:txXfrm rot="10800000">
        <a:off x="1891456" y="1191255"/>
        <a:ext cx="5462867" cy="915627"/>
      </dsp:txXfrm>
    </dsp:sp>
    <dsp:sp modelId="{273B8DC2-B412-4141-911C-042541BEA30C}">
      <dsp:nvSpPr>
        <dsp:cNvPr id="0" name=""/>
        <dsp:cNvSpPr/>
      </dsp:nvSpPr>
      <dsp:spPr>
        <a:xfrm>
          <a:off x="732986" y="1191255"/>
          <a:ext cx="915627" cy="915627"/>
        </a:xfrm>
        <a:prstGeom prst="ellipse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878A6C2-4A5E-4F4E-9761-E16CB6720FAB}">
      <dsp:nvSpPr>
        <dsp:cNvPr id="0" name=""/>
        <dsp:cNvSpPr/>
      </dsp:nvSpPr>
      <dsp:spPr>
        <a:xfrm rot="10800000">
          <a:off x="1662549" y="2380203"/>
          <a:ext cx="5691774" cy="915627"/>
        </a:xfrm>
        <a:prstGeom prst="homePlate">
          <a:avLst/>
        </a:prstGeom>
        <a:noFill/>
        <a:ln w="12700" cap="flat" cmpd="sng" algn="ctr">
          <a:solidFill>
            <a:srgbClr val="E7E6E6">
              <a:lumMod val="7500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3766" tIns="53340" rIns="99568" bIns="53340" numCol="1" spcCol="1270" anchor="ctr" anchorCtr="0">
          <a:noAutofit/>
        </a:bodyPr>
        <a:lstStyle/>
        <a:p>
          <a:pPr marL="0" lvl="0" indent="0" algn="ctr" defTabSz="2533650">
            <a:lnSpc>
              <a:spcPct val="90000"/>
            </a:lnSpc>
            <a:spcBef>
              <a:spcPct val="0"/>
            </a:spcBef>
            <a:spcAft>
              <a:spcPct val="35000"/>
            </a:spcAft>
            <a:buClr>
              <a:srgbClr val="000000"/>
            </a:buClr>
            <a:buFont typeface="+mj-lt"/>
            <a:buNone/>
          </a:pPr>
          <a:r>
            <a:rPr lang="es-ES" sz="1400" kern="1200" spc="-10" dirty="0">
              <a:solidFill>
                <a:prstClr val="black"/>
              </a:solidFill>
              <a:uFill>
                <a:solidFill>
                  <a:srgbClr val="0462C1"/>
                </a:solidFill>
              </a:uFill>
              <a:latin typeface="+mn-lt"/>
            </a:rPr>
            <a:t>Saneamiento de cartera por operaciones de crédito público a favor de la nación</a:t>
          </a:r>
          <a:endParaRPr lang="es-CO" sz="1400" kern="1200" dirty="0">
            <a:solidFill>
              <a:schemeClr val="tx1"/>
            </a:solidFill>
            <a:latin typeface="+mn-lt"/>
            <a:ea typeface="+mn-ea"/>
            <a:cs typeface="+mn-cs"/>
          </a:endParaRPr>
        </a:p>
      </dsp:txBody>
      <dsp:txXfrm rot="10800000">
        <a:off x="1891456" y="2380203"/>
        <a:ext cx="5462867" cy="915627"/>
      </dsp:txXfrm>
    </dsp:sp>
    <dsp:sp modelId="{9959E6AC-D715-4556-B8D7-959BC8A20F3C}">
      <dsp:nvSpPr>
        <dsp:cNvPr id="0" name=""/>
        <dsp:cNvSpPr/>
      </dsp:nvSpPr>
      <dsp:spPr>
        <a:xfrm>
          <a:off x="744303" y="2357743"/>
          <a:ext cx="915627" cy="915627"/>
        </a:xfrm>
        <a:prstGeom prst="ellipse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0E5D7C2-DCBE-4182-ABD2-C6EE0EEF176B}">
      <dsp:nvSpPr>
        <dsp:cNvPr id="0" name=""/>
        <dsp:cNvSpPr/>
      </dsp:nvSpPr>
      <dsp:spPr>
        <a:xfrm rot="10800000">
          <a:off x="1662549" y="3569152"/>
          <a:ext cx="5691774" cy="915627"/>
        </a:xfrm>
        <a:prstGeom prst="homePlate">
          <a:avLst/>
        </a:prstGeom>
        <a:noFill/>
        <a:ln w="12700" cap="flat" cmpd="sng" algn="ctr">
          <a:solidFill>
            <a:srgbClr val="E7E6E6">
              <a:lumMod val="7500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3766" tIns="53340" rIns="99568" bIns="53340" numCol="1" spcCol="1270" anchor="ctr" anchorCtr="0">
          <a:noAutofit/>
        </a:bodyPr>
        <a:lstStyle/>
        <a:p>
          <a:pPr marL="0" lvl="0" indent="0" algn="ctr" defTabSz="2533650">
            <a:lnSpc>
              <a:spcPct val="90000"/>
            </a:lnSpc>
            <a:spcBef>
              <a:spcPct val="0"/>
            </a:spcBef>
            <a:spcAft>
              <a:spcPct val="35000"/>
            </a:spcAft>
            <a:buClr>
              <a:srgbClr val="000000"/>
            </a:buClr>
            <a:buFont typeface="+mj-lt"/>
            <a:buNone/>
          </a:pPr>
          <a:r>
            <a:rPr lang="es-ES" sz="1400" kern="1200" dirty="0">
              <a:solidFill>
                <a:schemeClr val="tx1"/>
              </a:solidFill>
              <a:latin typeface="+mn-lt"/>
            </a:rPr>
            <a:t>Unidad de </a:t>
          </a:r>
          <a:r>
            <a:rPr lang="es-ES" sz="1400" kern="1200" dirty="0">
              <a:solidFill>
                <a:prstClr val="black"/>
              </a:solidFill>
              <a:latin typeface="+mn-lt"/>
              <a:ea typeface="+mn-ea"/>
              <a:cs typeface="+mn-cs"/>
            </a:rPr>
            <a:t>valor básico -UVB</a:t>
          </a:r>
          <a:endParaRPr lang="es-CO" sz="1400" kern="1200" dirty="0">
            <a:solidFill>
              <a:prstClr val="black"/>
            </a:solidFill>
            <a:latin typeface="+mn-lt"/>
            <a:ea typeface="+mn-ea"/>
            <a:cs typeface="+mn-cs"/>
          </a:endParaRPr>
        </a:p>
      </dsp:txBody>
      <dsp:txXfrm rot="10800000">
        <a:off x="1891456" y="3569152"/>
        <a:ext cx="5462867" cy="915627"/>
      </dsp:txXfrm>
    </dsp:sp>
    <dsp:sp modelId="{ED2A1766-94F5-43DD-89E2-83E0B5E383C3}">
      <dsp:nvSpPr>
        <dsp:cNvPr id="0" name=""/>
        <dsp:cNvSpPr/>
      </dsp:nvSpPr>
      <dsp:spPr>
        <a:xfrm>
          <a:off x="777888" y="3571458"/>
          <a:ext cx="915627" cy="915627"/>
        </a:xfrm>
        <a:prstGeom prst="ellipse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matrix3">
  <dgm:title val=""/>
  <dgm:desc val=""/>
  <dgm:catLst>
    <dgm:cat type="matrix" pri="1000"/>
    <dgm:cat type="convert" pri="18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0" destOrd="0"/>
        <dgm:cxn modelId="8" srcId="0" destId="4" srcOrd="1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matrix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w" for="ch" forName="diamond" refType="w"/>
          <dgm:constr type="h" for="ch" forName="diamond" refType="h"/>
          <dgm:constr type="w" for="ch" forName="quad1" refType="w" fact="0.39"/>
          <dgm:constr type="h" for="ch" forName="quad1" refType="h" fact="0.39"/>
          <dgm:constr type="ctrX" for="ch" forName="quad1" refType="w" fact="0.29"/>
          <dgm:constr type="ctrY" for="ch" forName="quad1" refType="h" fact="0.29"/>
          <dgm:constr type="w" for="ch" forName="quad2" refType="w" fact="0.39"/>
          <dgm:constr type="h" for="ch" forName="quad2" refType="h" fact="0.39"/>
          <dgm:constr type="ctrX" for="ch" forName="quad2" refType="w" fact="0.71"/>
          <dgm:constr type="ctrY" for="ch" forName="quad2" refType="h" fact="0.29"/>
          <dgm:constr type="w" for="ch" forName="quad3" refType="w" fact="0.39"/>
          <dgm:constr type="h" for="ch" forName="quad3" refType="h" fact="0.39"/>
          <dgm:constr type="ctrX" for="ch" forName="quad3" refType="w" fact="0.29"/>
          <dgm:constr type="ctrY" for="ch" forName="quad3" refType="h" fact="0.71"/>
          <dgm:constr type="w" for="ch" forName="quad4" refType="w" fact="0.39"/>
          <dgm:constr type="h" for="ch" forName="quad4" refType="h" fact="0.39"/>
          <dgm:constr type="ctrX" for="ch" forName="quad4" refType="w" fact="0.71"/>
          <dgm:constr type="ctrY" for="ch" forName="quad4" refType="h" fact="0.71"/>
          <dgm:constr type="primFontSz" for="des" ptType="node" op="equ" val="65"/>
        </dgm:constrLst>
      </dgm:if>
      <dgm:else name="Name2">
        <dgm:constrLst>
          <dgm:constr type="w" for="ch" forName="diamond" refType="w"/>
          <dgm:constr type="h" for="ch" forName="diamond" refType="h"/>
          <dgm:constr type="w" for="ch" forName="quad1" refType="w" fact="0.39"/>
          <dgm:constr type="h" for="ch" forName="quad1" refType="h" fact="0.39"/>
          <dgm:constr type="ctrX" for="ch" forName="quad1" refType="w" fact="0.71"/>
          <dgm:constr type="ctrY" for="ch" forName="quad1" refType="h" fact="0.29"/>
          <dgm:constr type="w" for="ch" forName="quad2" refType="w" fact="0.39"/>
          <dgm:constr type="h" for="ch" forName="quad2" refType="h" fact="0.39"/>
          <dgm:constr type="ctrX" for="ch" forName="quad2" refType="w" fact="0.29"/>
          <dgm:constr type="ctrY" for="ch" forName="quad2" refType="h" fact="0.29"/>
          <dgm:constr type="w" for="ch" forName="quad3" refType="w" fact="0.39"/>
          <dgm:constr type="h" for="ch" forName="quad3" refType="h" fact="0.39"/>
          <dgm:constr type="ctrX" for="ch" forName="quad3" refType="w" fact="0.71"/>
          <dgm:constr type="ctrY" for="ch" forName="quad3" refType="h" fact="0.71"/>
          <dgm:constr type="w" for="ch" forName="quad4" refType="w" fact="0.39"/>
          <dgm:constr type="h" for="ch" forName="quad4" refType="h" fact="0.39"/>
          <dgm:constr type="ctrX" for="ch" forName="quad4" refType="w" fact="0.29"/>
          <dgm:constr type="ctrY" for="ch" forName="quad4" refType="h" fact="0.71"/>
          <dgm:constr type="primFontSz" for="des" ptType="node" op="equ" val="65"/>
        </dgm:constrLst>
      </dgm:else>
    </dgm:choose>
    <dgm:ruleLst/>
    <dgm:choose name="Name3">
      <dgm:if name="Name4" axis="ch" ptType="node" func="cnt" op="gte" val="1">
        <dgm:layoutNode name="diamond" styleLbl="bgShp">
          <dgm:alg type="sp"/>
          <dgm:shape xmlns:r="http://schemas.openxmlformats.org/officeDocument/2006/relationships" type="diamond" r:blip="">
            <dgm:adjLst/>
          </dgm:shape>
          <dgm:presOf/>
          <dgm:constrLst>
            <dgm:constr type="w" refType="h" op="equ"/>
          </dgm:constrLst>
          <dgm:ruleLst/>
        </dgm:layoutNode>
        <dgm:layoutNode name="quad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3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4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5"/>
    </dgm:choose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CO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E71FBEC-24C2-48C2-A319-486FA6F1252B}" type="datetimeFigureOut">
              <a:rPr lang="es-CO" smtClean="0"/>
              <a:t>5/07/23</a:t>
            </a:fld>
            <a:endParaRPr lang="es-CO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CO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CO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A138042-9CB6-40BE-929B-4C422615B5C2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5471528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138042-9CB6-40BE-929B-4C422615B5C2}" type="slidenum">
              <a:rPr lang="es-CO" smtClean="0"/>
              <a:t>26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50658234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138042-9CB6-40BE-929B-4C422615B5C2}" type="slidenum">
              <a:rPr lang="es-CO" smtClean="0"/>
              <a:t>40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94943880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138042-9CB6-40BE-929B-4C422615B5C2}" type="slidenum">
              <a:rPr lang="es-CO" smtClean="0"/>
              <a:t>41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37314497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138042-9CB6-40BE-929B-4C422615B5C2}" type="slidenum">
              <a:rPr lang="es-CO" smtClean="0"/>
              <a:t>42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25363323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138042-9CB6-40BE-929B-4C422615B5C2}" type="slidenum">
              <a:rPr lang="es-CO" smtClean="0"/>
              <a:t>44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60816616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A86C3C8-AA53-33DD-8D84-839DCB40BBF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2AD0C5BA-0875-8D94-CE1F-9727C40A1CF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AB57D8E-6DCE-5FAC-9826-5BBB52C766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818E64-0FDA-4B04-8234-FEBA3D6904A8}" type="datetimeFigureOut">
              <a:rPr lang="es-CO" smtClean="0"/>
              <a:t>5/07/23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18E9FFD-FC2E-C99A-4EF9-3AFC0A2964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B239424-2501-898D-8436-B7D12EB205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22F36F-584E-41C6-A142-6989591D1851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7373190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25DA7C7-8112-7B16-31EE-93B97F1603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06452B5-558F-5A01-428A-996AEA52A0A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F98684C-6B32-9B50-DE1D-2708249BB8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818E64-0FDA-4B04-8234-FEBA3D6904A8}" type="datetimeFigureOut">
              <a:rPr lang="es-CO" smtClean="0"/>
              <a:t>5/07/23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F617BA5-B19F-0BF4-73D9-BC79EDD1B4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1200369-329E-F8A4-A98F-9D4BE67216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22F36F-584E-41C6-A142-6989591D1851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972350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F69E22E-BD6A-5403-C26C-F76A2083BE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052CB4DC-18D1-F0FE-C1F0-A62F2AB13DA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88DCC5C-2AE6-074C-6F93-96FA58F5AA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818E64-0FDA-4B04-8234-FEBA3D6904A8}" type="datetimeFigureOut">
              <a:rPr lang="es-CO" smtClean="0"/>
              <a:t>5/07/23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181E045-6F27-3541-5CF2-B83AEA367A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1D98E99-2E20-1A9C-35DD-EC45D8444A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22F36F-584E-41C6-A142-6989591D1851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6305384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292B19E-26C3-6F33-B89E-910D8003A1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62966145-F164-DFCE-F8AF-576B7FE6C75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016B7BCA-8CD6-E329-F4F7-84CF7A47AD4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66E6E51D-38DE-1C0C-FECE-82914E3DA6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818E64-0FDA-4B04-8234-FEBA3D6904A8}" type="datetimeFigureOut">
              <a:rPr lang="es-CO" smtClean="0"/>
              <a:t>5/07/23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61539690-BC72-1951-F4E5-332DDC8D18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1B94FF1C-D41D-63C7-2BA7-A3A1863A21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22F36F-584E-41C6-A142-6989591D1851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9789361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28860B1-DF04-DA9D-9870-762BD156E5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5E2967AB-5C55-9EBC-4DA9-999B02AB40B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F9F190C3-C8B9-7E9F-B962-58D74E404C7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18459227-519B-0802-9E55-DAE6A3D3737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F1124AC6-0F57-F6F9-2F1A-F8E3B2D3C61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2FEC4F77-A451-1616-5155-51EDB62502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818E64-0FDA-4B04-8234-FEBA3D6904A8}" type="datetimeFigureOut">
              <a:rPr lang="es-CO" smtClean="0"/>
              <a:t>5/07/23</a:t>
            </a:fld>
            <a:endParaRPr lang="es-CO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45064B28-33C4-D19A-3628-30196F13C8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D202DD78-FB5F-BBD8-8450-6AE76679A0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22F36F-584E-41C6-A142-6989591D1851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0906588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11B28F4-CFCD-8010-16D5-0E9C7F9778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36622CB5-B87B-E4C4-69F8-3ADFE598C2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818E64-0FDA-4B04-8234-FEBA3D6904A8}" type="datetimeFigureOut">
              <a:rPr lang="es-CO" smtClean="0"/>
              <a:t>5/07/23</a:t>
            </a:fld>
            <a:endParaRPr lang="es-CO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229BF13C-5D53-AAAC-0F94-0645A2DCE1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49AA686F-A134-DE0D-41B4-E86C9B33C3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22F36F-584E-41C6-A142-6989591D1851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8871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6C11CCF0-93E7-22CB-48DC-A9D454ED2B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818E64-0FDA-4B04-8234-FEBA3D6904A8}" type="datetimeFigureOut">
              <a:rPr lang="es-CO" smtClean="0"/>
              <a:t>5/07/23</a:t>
            </a:fld>
            <a:endParaRPr lang="es-CO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874F56CF-4793-36D3-AE0D-C83E168515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D38380BA-7920-D450-719B-5119C18B16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22F36F-584E-41C6-A142-6989591D1851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4766339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825096E-85E2-49F9-2600-F4C03BCAE8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ADA59FFE-B3A3-FACE-0ED8-FA0A0E3C2F3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F737DD08-07C9-EE7B-EAE9-45471BD1E45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E9383431-BDAE-4D58-B672-778270F277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818E64-0FDA-4B04-8234-FEBA3D6904A8}" type="datetimeFigureOut">
              <a:rPr lang="es-CO" smtClean="0"/>
              <a:t>5/07/23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EC12A119-D8F4-4E90-9F6A-A92CF5AB5B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E064B41E-B8F4-C956-2FCF-C3A25B4E12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22F36F-584E-41C6-A142-6989591D1851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5991278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244A465-6AD9-6763-E19E-56F7C8E17E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3D379825-AC85-667D-E18F-75343647BFE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O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A5389893-96EC-46F0-4C2C-F49E6F16215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CED33CBB-EF42-1E00-1CC9-8CBE19757D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818E64-0FDA-4B04-8234-FEBA3D6904A8}" type="datetimeFigureOut">
              <a:rPr lang="es-CO" smtClean="0"/>
              <a:t>5/07/23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3B0F12F7-7A13-17F3-C982-BE13CC495F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56CFEF62-AB1D-A746-2036-06F56A32FD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22F36F-584E-41C6-A142-6989591D1851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0440007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A7F1CC6-8D00-B9B6-A0FB-437CC415F3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C62ACF8D-A330-B414-FC22-91EC12C624D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EE77A9B-227D-4CC8-8830-2EC0D14D4B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818E64-0FDA-4B04-8234-FEBA3D6904A8}" type="datetimeFigureOut">
              <a:rPr lang="es-CO" smtClean="0"/>
              <a:t>5/07/23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C4CFD6B-BEE8-0F6D-6023-D2526F3DC5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5DA8F9B-84B8-CB13-2A5E-A0BC8A8B63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22F36F-584E-41C6-A142-6989591D1851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8748054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FB019F36-A44E-0AD1-9C79-23D029AD21C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1D2C16AE-BBD8-8424-0866-DC5D7BC9886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26DDDA86-C007-89E9-F232-641EC7E3E9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818E64-0FDA-4B04-8234-FEBA3D6904A8}" type="datetimeFigureOut">
              <a:rPr lang="es-CO" smtClean="0"/>
              <a:t>5/07/23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9DD02C6-C525-724F-6237-77095D39D7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2EDC247-F73C-8CBD-28B9-89F6DEB84E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22F36F-584E-41C6-A142-6989591D1851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81332672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ángulo 8">
            <a:extLst>
              <a:ext uri="{FF2B5EF4-FFF2-40B4-BE49-F238E27FC236}">
                <a16:creationId xmlns:a16="http://schemas.microsoft.com/office/drawing/2014/main" id="{EB65C5BA-75FB-F676-57DD-48D79AF87BD7}"/>
              </a:ext>
            </a:extLst>
          </p:cNvPr>
          <p:cNvSpPr/>
          <p:nvPr userDrawn="1"/>
        </p:nvSpPr>
        <p:spPr>
          <a:xfrm>
            <a:off x="-46007" y="6686550"/>
            <a:ext cx="12284015" cy="263525"/>
          </a:xfrm>
          <a:prstGeom prst="rect">
            <a:avLst/>
          </a:prstGeom>
          <a:solidFill>
            <a:srgbClr val="FFCC0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pic>
        <p:nvPicPr>
          <p:cNvPr id="8" name="Imagen 7" descr="Interfaz de usuario gráfica, Texto&#10;&#10;Descripción generada automáticamente">
            <a:extLst>
              <a:ext uri="{FF2B5EF4-FFF2-40B4-BE49-F238E27FC236}">
                <a16:creationId xmlns:a16="http://schemas.microsoft.com/office/drawing/2014/main" id="{25586443-68E9-AA26-F835-F45A81C7D80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95982" y="0"/>
            <a:ext cx="2627438" cy="1188718"/>
          </a:xfrm>
          <a:prstGeom prst="rect">
            <a:avLst/>
          </a:prstGeom>
        </p:spPr>
      </p:pic>
      <p:pic>
        <p:nvPicPr>
          <p:cNvPr id="10" name="Imagen 9" descr="Logotipo&#10;&#10;Descripción generada automáticamente con confianza media">
            <a:extLst>
              <a:ext uri="{FF2B5EF4-FFF2-40B4-BE49-F238E27FC236}">
                <a16:creationId xmlns:a16="http://schemas.microsoft.com/office/drawing/2014/main" id="{E8DA8084-EFD6-999C-8764-3F7568FA39A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" y="60050"/>
            <a:ext cx="2011680" cy="10109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22166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6BA2420E-B846-5C97-7D76-3209AE2E39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46E42F91-FE0E-1BB1-C4AC-E52020825EC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8459F28-9CA8-3729-336D-A964B7575DC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818E64-0FDA-4B04-8234-FEBA3D6904A8}" type="datetimeFigureOut">
              <a:rPr lang="es-CO" smtClean="0"/>
              <a:t>5/07/23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BDD4941-2EED-2EED-90DF-B39DA3ADD35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1577C23C-136C-0E25-0D6C-2DB3173DEB9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22F36F-584E-41C6-A142-6989591D1851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495188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13" Type="http://schemas.openxmlformats.org/officeDocument/2006/relationships/image" Target="../media/image21.jpeg"/><Relationship Id="rId3" Type="http://schemas.openxmlformats.org/officeDocument/2006/relationships/image" Target="../media/image11.png"/><Relationship Id="rId7" Type="http://schemas.openxmlformats.org/officeDocument/2006/relationships/image" Target="../media/image15.svg"/><Relationship Id="rId12" Type="http://schemas.openxmlformats.org/officeDocument/2006/relationships/image" Target="../media/image20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11" Type="http://schemas.openxmlformats.org/officeDocument/2006/relationships/image" Target="../media/image19.jpeg"/><Relationship Id="rId5" Type="http://schemas.openxmlformats.org/officeDocument/2006/relationships/image" Target="../media/image13.svg"/><Relationship Id="rId10" Type="http://schemas.openxmlformats.org/officeDocument/2006/relationships/image" Target="../media/image18.jpeg"/><Relationship Id="rId4" Type="http://schemas.openxmlformats.org/officeDocument/2006/relationships/image" Target="../media/image12.png"/><Relationship Id="rId9" Type="http://schemas.openxmlformats.org/officeDocument/2006/relationships/image" Target="../media/image17.sv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13" Type="http://schemas.openxmlformats.org/officeDocument/2006/relationships/image" Target="../media/image32.png"/><Relationship Id="rId3" Type="http://schemas.openxmlformats.org/officeDocument/2006/relationships/image" Target="../media/image22.jpg"/><Relationship Id="rId7" Type="http://schemas.openxmlformats.org/officeDocument/2006/relationships/image" Target="../media/image26.png"/><Relationship Id="rId12" Type="http://schemas.openxmlformats.org/officeDocument/2006/relationships/image" Target="../media/image31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11" Type="http://schemas.openxmlformats.org/officeDocument/2006/relationships/image" Target="../media/image30.png"/><Relationship Id="rId5" Type="http://schemas.openxmlformats.org/officeDocument/2006/relationships/image" Target="../media/image24.png"/><Relationship Id="rId15" Type="http://schemas.openxmlformats.org/officeDocument/2006/relationships/image" Target="../media/image34.png"/><Relationship Id="rId10" Type="http://schemas.openxmlformats.org/officeDocument/2006/relationships/image" Target="../media/image29.png"/><Relationship Id="rId4" Type="http://schemas.openxmlformats.org/officeDocument/2006/relationships/image" Target="../media/image23.png"/><Relationship Id="rId9" Type="http://schemas.openxmlformats.org/officeDocument/2006/relationships/image" Target="../media/image28.png"/><Relationship Id="rId14" Type="http://schemas.openxmlformats.org/officeDocument/2006/relationships/image" Target="../media/image3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g"/><Relationship Id="rId7" Type="http://schemas.openxmlformats.org/officeDocument/2006/relationships/image" Target="../media/image42.jp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1.jpg"/><Relationship Id="rId5" Type="http://schemas.openxmlformats.org/officeDocument/2006/relationships/image" Target="../media/image40.jpg"/><Relationship Id="rId4" Type="http://schemas.openxmlformats.org/officeDocument/2006/relationships/image" Target="../media/image39.jpg"/></Relationships>
</file>

<file path=ppt/slides/_rels/slide1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13" Type="http://schemas.microsoft.com/office/2007/relationships/hdphoto" Target="../media/hdphoto6.wdp"/><Relationship Id="rId3" Type="http://schemas.microsoft.com/office/2007/relationships/hdphoto" Target="../media/hdphoto2.wdp"/><Relationship Id="rId7" Type="http://schemas.microsoft.com/office/2007/relationships/hdphoto" Target="../media/hdphoto1.wdp"/><Relationship Id="rId12" Type="http://schemas.openxmlformats.org/officeDocument/2006/relationships/image" Target="../media/image50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3.png"/><Relationship Id="rId11" Type="http://schemas.microsoft.com/office/2007/relationships/hdphoto" Target="../media/hdphoto5.wdp"/><Relationship Id="rId5" Type="http://schemas.microsoft.com/office/2007/relationships/hdphoto" Target="../media/hdphoto3.wdp"/><Relationship Id="rId10" Type="http://schemas.openxmlformats.org/officeDocument/2006/relationships/image" Target="../media/image49.png"/><Relationship Id="rId4" Type="http://schemas.openxmlformats.org/officeDocument/2006/relationships/image" Target="../media/image47.png"/><Relationship Id="rId9" Type="http://schemas.microsoft.com/office/2007/relationships/hdphoto" Target="../media/hdphoto4.wdp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microsoft.com/office/2007/relationships/hdphoto" Target="../media/hdphoto7.wdp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9.png"/><Relationship Id="rId13" Type="http://schemas.openxmlformats.org/officeDocument/2006/relationships/image" Target="../media/image51.png"/><Relationship Id="rId3" Type="http://schemas.openxmlformats.org/officeDocument/2006/relationships/image" Target="../media/image76.png"/><Relationship Id="rId7" Type="http://schemas.microsoft.com/office/2007/relationships/hdphoto" Target="../media/hdphoto9.wdp"/><Relationship Id="rId12" Type="http://schemas.microsoft.com/office/2007/relationships/hdphoto" Target="../media/hdphoto11.wdp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8.png"/><Relationship Id="rId11" Type="http://schemas.openxmlformats.org/officeDocument/2006/relationships/image" Target="../media/image81.png"/><Relationship Id="rId5" Type="http://schemas.microsoft.com/office/2007/relationships/hdphoto" Target="../media/hdphoto8.wdp"/><Relationship Id="rId10" Type="http://schemas.microsoft.com/office/2007/relationships/hdphoto" Target="../media/hdphoto10.wdp"/><Relationship Id="rId4" Type="http://schemas.openxmlformats.org/officeDocument/2006/relationships/image" Target="../media/image77.png"/><Relationship Id="rId9" Type="http://schemas.openxmlformats.org/officeDocument/2006/relationships/image" Target="../media/image80.png"/><Relationship Id="rId14" Type="http://schemas.microsoft.com/office/2007/relationships/hdphoto" Target="../media/hdphoto7.wdp"/></Relationships>
</file>

<file path=ppt/slides/_rels/slide20.xml.rels><?xml version="1.0" encoding="UTF-8" standalone="yes"?>
<Relationships xmlns="http://schemas.openxmlformats.org/package/2006/relationships"><Relationship Id="rId8" Type="http://schemas.microsoft.com/office/2007/relationships/hdphoto" Target="../media/hdphoto13.wdp"/><Relationship Id="rId3" Type="http://schemas.openxmlformats.org/officeDocument/2006/relationships/image" Target="../media/image82.png"/><Relationship Id="rId7" Type="http://schemas.openxmlformats.org/officeDocument/2006/relationships/image" Target="../media/image83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6" Type="http://schemas.microsoft.com/office/2007/relationships/hdphoto" Target="../media/hdphoto7.wdp"/><Relationship Id="rId5" Type="http://schemas.openxmlformats.org/officeDocument/2006/relationships/image" Target="../media/image51.png"/><Relationship Id="rId4" Type="http://schemas.microsoft.com/office/2007/relationships/hdphoto" Target="../media/hdphoto12.wdp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microsoft.com/office/2007/relationships/hdphoto" Target="../media/hdphoto14.wdp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8" Type="http://schemas.microsoft.com/office/2007/relationships/hdphoto" Target="../media/hdphoto14.wdp"/><Relationship Id="rId3" Type="http://schemas.openxmlformats.org/officeDocument/2006/relationships/image" Target="../media/image86.png"/><Relationship Id="rId7" Type="http://schemas.openxmlformats.org/officeDocument/2006/relationships/image" Target="../media/image84.png"/><Relationship Id="rId12" Type="http://schemas.microsoft.com/office/2007/relationships/hdphoto" Target="../media/hdphoto18.wdp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6" Type="http://schemas.microsoft.com/office/2007/relationships/hdphoto" Target="../media/hdphoto16.wdp"/><Relationship Id="rId11" Type="http://schemas.openxmlformats.org/officeDocument/2006/relationships/image" Target="../media/image89.png"/><Relationship Id="rId5" Type="http://schemas.openxmlformats.org/officeDocument/2006/relationships/image" Target="../media/image87.png"/><Relationship Id="rId10" Type="http://schemas.microsoft.com/office/2007/relationships/hdphoto" Target="../media/hdphoto17.wdp"/><Relationship Id="rId4" Type="http://schemas.microsoft.com/office/2007/relationships/hdphoto" Target="../media/hdphoto15.wdp"/><Relationship Id="rId9" Type="http://schemas.openxmlformats.org/officeDocument/2006/relationships/image" Target="../media/image88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microsoft.com/office/2007/relationships/hdphoto" Target="../media/hdphoto19.wdp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3.png"/><Relationship Id="rId4" Type="http://schemas.openxmlformats.org/officeDocument/2006/relationships/image" Target="../media/image92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27.xml.rels><?xml version="1.0" encoding="UTF-8" standalone="yes"?>
<Relationships xmlns="http://schemas.openxmlformats.org/package/2006/relationships"><Relationship Id="rId8" Type="http://schemas.microsoft.com/office/2007/relationships/hdphoto" Target="../media/hdphoto22.wdp"/><Relationship Id="rId13" Type="http://schemas.openxmlformats.org/officeDocument/2006/relationships/image" Target="../media/image90.png"/><Relationship Id="rId3" Type="http://schemas.openxmlformats.org/officeDocument/2006/relationships/image" Target="../media/image108.png"/><Relationship Id="rId7" Type="http://schemas.openxmlformats.org/officeDocument/2006/relationships/image" Target="../media/image110.png"/><Relationship Id="rId12" Type="http://schemas.microsoft.com/office/2007/relationships/hdphoto" Target="../media/hdphoto24.wdp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6" Type="http://schemas.microsoft.com/office/2007/relationships/hdphoto" Target="../media/hdphoto21.wdp"/><Relationship Id="rId11" Type="http://schemas.openxmlformats.org/officeDocument/2006/relationships/image" Target="../media/image112.png"/><Relationship Id="rId5" Type="http://schemas.openxmlformats.org/officeDocument/2006/relationships/image" Target="../media/image109.png"/><Relationship Id="rId10" Type="http://schemas.microsoft.com/office/2007/relationships/hdphoto" Target="../media/hdphoto23.wdp"/><Relationship Id="rId4" Type="http://schemas.microsoft.com/office/2007/relationships/hdphoto" Target="../media/hdphoto20.wdp"/><Relationship Id="rId9" Type="http://schemas.openxmlformats.org/officeDocument/2006/relationships/image" Target="../media/image111.png"/><Relationship Id="rId14" Type="http://schemas.microsoft.com/office/2007/relationships/hdphoto" Target="../media/hdphoto19.wdp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3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microsoft.com/office/2007/relationships/hdphoto" Target="../media/hdphoto25.wdp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4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5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32.xml.rels><?xml version="1.0" encoding="UTF-8" standalone="yes"?>
<Relationships xmlns="http://schemas.openxmlformats.org/package/2006/relationships"><Relationship Id="rId8" Type="http://schemas.microsoft.com/office/2007/relationships/hdphoto" Target="../media/hdphoto28.wdp"/><Relationship Id="rId3" Type="http://schemas.openxmlformats.org/officeDocument/2006/relationships/image" Target="../media/image128.png"/><Relationship Id="rId7" Type="http://schemas.openxmlformats.org/officeDocument/2006/relationships/image" Target="../media/image130.png"/><Relationship Id="rId12" Type="http://schemas.microsoft.com/office/2007/relationships/hdphoto" Target="../media/hdphoto25.wdp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6" Type="http://schemas.microsoft.com/office/2007/relationships/hdphoto" Target="../media/hdphoto27.wdp"/><Relationship Id="rId11" Type="http://schemas.openxmlformats.org/officeDocument/2006/relationships/image" Target="../media/image113.png"/><Relationship Id="rId5" Type="http://schemas.openxmlformats.org/officeDocument/2006/relationships/image" Target="../media/image129.png"/><Relationship Id="rId10" Type="http://schemas.microsoft.com/office/2007/relationships/hdphoto" Target="../media/hdphoto29.wdp"/><Relationship Id="rId4" Type="http://schemas.microsoft.com/office/2007/relationships/hdphoto" Target="../media/hdphoto26.wdp"/><Relationship Id="rId9" Type="http://schemas.openxmlformats.org/officeDocument/2006/relationships/image" Target="../media/image131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2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microsoft.com/office/2007/relationships/hdphoto" Target="../media/hdphoto30.wdp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7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microsoft.com/office/2007/relationships/hdphoto" Target="../media/hdphoto31.wdp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6.xml"/><Relationship Id="rId3" Type="http://schemas.openxmlformats.org/officeDocument/2006/relationships/diagramLayout" Target="../diagrams/layout5.xml"/><Relationship Id="rId7" Type="http://schemas.openxmlformats.org/officeDocument/2006/relationships/diagramData" Target="../diagrams/data6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11" Type="http://schemas.microsoft.com/office/2007/relationships/diagramDrawing" Target="../diagrams/drawing6.xml"/><Relationship Id="rId5" Type="http://schemas.openxmlformats.org/officeDocument/2006/relationships/diagramColors" Target="../diagrams/colors5.xml"/><Relationship Id="rId10" Type="http://schemas.openxmlformats.org/officeDocument/2006/relationships/diagramColors" Target="../diagrams/colors6.xml"/><Relationship Id="rId4" Type="http://schemas.openxmlformats.org/officeDocument/2006/relationships/diagramQuickStyle" Target="../diagrams/quickStyle5.xml"/><Relationship Id="rId9" Type="http://schemas.openxmlformats.org/officeDocument/2006/relationships/diagramQuickStyle" Target="../diagrams/quickStyle6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8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microsoft.com/office/2007/relationships/hdphoto" Target="../media/hdphoto32.wdp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60.png"/><Relationship Id="rId5" Type="http://schemas.openxmlformats.org/officeDocument/2006/relationships/image" Target="../media/image159.png"/><Relationship Id="rId4" Type="http://schemas.openxmlformats.org/officeDocument/2006/relationships/image" Target="../media/image158.svg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6.svg"/><Relationship Id="rId13" Type="http://schemas.openxmlformats.org/officeDocument/2006/relationships/image" Target="../media/image169.png"/><Relationship Id="rId18" Type="http://schemas.openxmlformats.org/officeDocument/2006/relationships/image" Target="../media/image174.png"/><Relationship Id="rId3" Type="http://schemas.openxmlformats.org/officeDocument/2006/relationships/image" Target="../media/image161.png"/><Relationship Id="rId21" Type="http://schemas.openxmlformats.org/officeDocument/2006/relationships/image" Target="../media/image177.svg"/><Relationship Id="rId7" Type="http://schemas.openxmlformats.org/officeDocument/2006/relationships/image" Target="../media/image165.png"/><Relationship Id="rId12" Type="http://schemas.microsoft.com/office/2007/relationships/hdphoto" Target="../media/hdphoto7.wdp"/><Relationship Id="rId17" Type="http://schemas.openxmlformats.org/officeDocument/2006/relationships/image" Target="../media/image173.svg"/><Relationship Id="rId2" Type="http://schemas.openxmlformats.org/officeDocument/2006/relationships/notesSlide" Target="../notesSlides/notesSlide3.xml"/><Relationship Id="rId16" Type="http://schemas.openxmlformats.org/officeDocument/2006/relationships/image" Target="../media/image172.png"/><Relationship Id="rId20" Type="http://schemas.openxmlformats.org/officeDocument/2006/relationships/image" Target="../media/image176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64.svg"/><Relationship Id="rId11" Type="http://schemas.openxmlformats.org/officeDocument/2006/relationships/image" Target="../media/image51.png"/><Relationship Id="rId5" Type="http://schemas.openxmlformats.org/officeDocument/2006/relationships/image" Target="../media/image163.png"/><Relationship Id="rId15" Type="http://schemas.openxmlformats.org/officeDocument/2006/relationships/image" Target="../media/image171.png"/><Relationship Id="rId23" Type="http://schemas.openxmlformats.org/officeDocument/2006/relationships/image" Target="../media/image179.svg"/><Relationship Id="rId10" Type="http://schemas.openxmlformats.org/officeDocument/2006/relationships/image" Target="../media/image168.svg"/><Relationship Id="rId19" Type="http://schemas.openxmlformats.org/officeDocument/2006/relationships/image" Target="../media/image175.svg"/><Relationship Id="rId4" Type="http://schemas.openxmlformats.org/officeDocument/2006/relationships/image" Target="../media/image162.svg"/><Relationship Id="rId9" Type="http://schemas.openxmlformats.org/officeDocument/2006/relationships/image" Target="../media/image167.png"/><Relationship Id="rId14" Type="http://schemas.openxmlformats.org/officeDocument/2006/relationships/image" Target="../media/image170.svg"/><Relationship Id="rId22" Type="http://schemas.openxmlformats.org/officeDocument/2006/relationships/image" Target="../media/image178.png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2.png"/><Relationship Id="rId3" Type="http://schemas.openxmlformats.org/officeDocument/2006/relationships/image" Target="../media/image180.png"/><Relationship Id="rId7" Type="http://schemas.openxmlformats.org/officeDocument/2006/relationships/image" Target="../media/image170.sv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69.png"/><Relationship Id="rId5" Type="http://schemas.openxmlformats.org/officeDocument/2006/relationships/image" Target="../media/image171.png"/><Relationship Id="rId4" Type="http://schemas.openxmlformats.org/officeDocument/2006/relationships/image" Target="../media/image181.svg"/><Relationship Id="rId9" Type="http://schemas.openxmlformats.org/officeDocument/2006/relationships/image" Target="../media/image183.sv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5.jpeg"/><Relationship Id="rId7" Type="http://schemas.openxmlformats.org/officeDocument/2006/relationships/image" Target="../media/image189.svg"/><Relationship Id="rId2" Type="http://schemas.openxmlformats.org/officeDocument/2006/relationships/image" Target="../media/image184.jpe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88.png"/><Relationship Id="rId5" Type="http://schemas.openxmlformats.org/officeDocument/2006/relationships/image" Target="../media/image187.png"/><Relationship Id="rId4" Type="http://schemas.openxmlformats.org/officeDocument/2006/relationships/image" Target="../media/image186.jpeg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2.png"/><Relationship Id="rId3" Type="http://schemas.openxmlformats.org/officeDocument/2006/relationships/image" Target="../media/image180.png"/><Relationship Id="rId7" Type="http://schemas.openxmlformats.org/officeDocument/2006/relationships/image" Target="../media/image170.sv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69.png"/><Relationship Id="rId5" Type="http://schemas.openxmlformats.org/officeDocument/2006/relationships/image" Target="../media/image171.png"/><Relationship Id="rId4" Type="http://schemas.openxmlformats.org/officeDocument/2006/relationships/image" Target="../media/image181.svg"/><Relationship Id="rId9" Type="http://schemas.openxmlformats.org/officeDocument/2006/relationships/image" Target="../media/image183.svg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828664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>
            <a:extLst>
              <a:ext uri="{FF2B5EF4-FFF2-40B4-BE49-F238E27FC236}">
                <a16:creationId xmlns:a16="http://schemas.microsoft.com/office/drawing/2014/main" id="{F882CDC5-74A7-48C3-B637-0B20E4A13645}"/>
              </a:ext>
            </a:extLst>
          </p:cNvPr>
          <p:cNvSpPr/>
          <p:nvPr/>
        </p:nvSpPr>
        <p:spPr>
          <a:xfrm>
            <a:off x="1239253" y="3064407"/>
            <a:ext cx="10623884" cy="273495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s-MX" sz="3000" b="1" dirty="0">
                <a:solidFill>
                  <a:srgbClr val="504F4E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Provincia de Ocaña </a:t>
            </a: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s-MX" sz="3000" b="1" dirty="0">
                <a:solidFill>
                  <a:srgbClr val="504F4E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y Sur de Cesar </a:t>
            </a: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s-MX" sz="3000" b="1" dirty="0">
                <a:solidFill>
                  <a:srgbClr val="504F4E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Encuentro de Precandidatos</a:t>
            </a:r>
          </a:p>
          <a:p>
            <a:pPr>
              <a:defRPr/>
            </a:pPr>
            <a:r>
              <a:rPr lang="es-MX" dirty="0">
                <a:solidFill>
                  <a:srgbClr val="504F4E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Ocaña, julio 2023</a:t>
            </a:r>
            <a:endParaRPr kumimoji="0" lang="es-CO" i="0" u="none" strike="noStrike" kern="1200" cap="none" spc="0" normalizeH="0" baseline="0" noProof="0" dirty="0">
              <a:ln>
                <a:noFill/>
              </a:ln>
              <a:solidFill>
                <a:srgbClr val="504F4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lang="es-MX" sz="3000" b="1" dirty="0">
              <a:solidFill>
                <a:srgbClr val="504F4E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es-MX" sz="3000" b="1" i="0" u="none" strike="noStrike" kern="1200" cap="none" spc="0" normalizeH="0" baseline="0" noProof="0" dirty="0">
              <a:ln>
                <a:noFill/>
              </a:ln>
              <a:solidFill>
                <a:srgbClr val="504F4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275026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5">
            <a:extLst>
              <a:ext uri="{FF2B5EF4-FFF2-40B4-BE49-F238E27FC236}">
                <a16:creationId xmlns:a16="http://schemas.microsoft.com/office/drawing/2014/main" id="{81B4C0D0-E54A-8F1F-E709-4C018529A5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1769" y="1467466"/>
            <a:ext cx="5865921" cy="1325563"/>
          </a:xfrm>
        </p:spPr>
        <p:txBody>
          <a:bodyPr/>
          <a:lstStyle/>
          <a:p>
            <a:r>
              <a:rPr lang="es-CO" dirty="0"/>
              <a:t>Objetivo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E75C0589-32F5-D927-7117-D041A86229F0}"/>
              </a:ext>
            </a:extLst>
          </p:cNvPr>
          <p:cNvSpPr txBox="1"/>
          <p:nvPr/>
        </p:nvSpPr>
        <p:spPr>
          <a:xfrm>
            <a:off x="1686757" y="2686497"/>
            <a:ext cx="8797771" cy="16663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</a:pPr>
            <a:r>
              <a:rPr lang="es-CL" sz="1800" dirty="0">
                <a:effectLst/>
                <a:latin typeface="Calibri" panose="020F0502020204030204" pitchFamily="34" charset="0"/>
                <a:ea typeface="Garamond" panose="02020404030301010803" pitchFamily="18" charset="0"/>
              </a:rPr>
              <a:t>Realizar un ejercicio de diálogo que permita contextualizar y cualificar la construcci</a:t>
            </a:r>
            <a:r>
              <a:rPr lang="es-CL" dirty="0">
                <a:latin typeface="Calibri" panose="020F0502020204030204" pitchFamily="34" charset="0"/>
                <a:ea typeface="Garamond" panose="02020404030301010803" pitchFamily="18" charset="0"/>
              </a:rPr>
              <a:t>ó</a:t>
            </a:r>
            <a:r>
              <a:rPr lang="es-CL" sz="1800" dirty="0">
                <a:effectLst/>
                <a:latin typeface="Calibri" panose="020F0502020204030204" pitchFamily="34" charset="0"/>
                <a:ea typeface="Garamond" panose="02020404030301010803" pitchFamily="18" charset="0"/>
              </a:rPr>
              <a:t>n de os programas de gobierno de los </a:t>
            </a:r>
            <a:r>
              <a:rPr lang="es-CL" sz="1800" dirty="0" err="1">
                <a:effectLst/>
                <a:latin typeface="Calibri" panose="020F0502020204030204" pitchFamily="34" charset="0"/>
                <a:ea typeface="Garamond" panose="02020404030301010803" pitchFamily="18" charset="0"/>
              </a:rPr>
              <a:t>precandidat@s</a:t>
            </a:r>
            <a:r>
              <a:rPr lang="es-CL" sz="1800" dirty="0">
                <a:effectLst/>
                <a:latin typeface="Calibri" panose="020F0502020204030204" pitchFamily="34" charset="0"/>
                <a:ea typeface="Garamond" panose="02020404030301010803" pitchFamily="18" charset="0"/>
              </a:rPr>
              <a:t> a las alcaldías de los municipios que hacen parte de la Provincia de Ocaña y Sur de Cesar y precandidatos a la gobernación de Norte de Santander, sobre las apuestas del Plan Nacional de Desarrollo “Colombia Potencia Mundial de la Vida” y los compromisos relevantes de la Provincia y la Región del Catatumbo.</a:t>
            </a:r>
          </a:p>
        </p:txBody>
      </p:sp>
    </p:spTree>
    <p:extLst>
      <p:ext uri="{BB962C8B-B14F-4D97-AF65-F5344CB8AC3E}">
        <p14:creationId xmlns:p14="http://schemas.microsoft.com/office/powerpoint/2010/main" val="209616369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4">
            <a:extLst>
              <a:ext uri="{FF2B5EF4-FFF2-40B4-BE49-F238E27FC236}">
                <a16:creationId xmlns:a16="http://schemas.microsoft.com/office/drawing/2014/main" id="{0585CFAE-D45B-D38C-156A-71D20DA4D486}"/>
              </a:ext>
            </a:extLst>
          </p:cNvPr>
          <p:cNvSpPr/>
          <p:nvPr/>
        </p:nvSpPr>
        <p:spPr>
          <a:xfrm>
            <a:off x="590617" y="1291206"/>
            <a:ext cx="7127253" cy="67321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4800" b="1" i="0" u="none" strike="noStrike" kern="1200" cap="none" spc="0" normalizeH="0" baseline="0" noProof="0" dirty="0">
              <a:ln>
                <a:noFill/>
              </a:ln>
              <a:solidFill>
                <a:srgbClr val="504F4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4800" b="1" i="0" u="none" strike="noStrike" kern="1200" cap="none" spc="0" normalizeH="0" baseline="0" noProof="0" dirty="0">
                <a:ln>
                  <a:noFill/>
                </a:ln>
                <a:solidFill>
                  <a:srgbClr val="504F4E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Contenido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4400" b="1" i="0" u="none" strike="noStrike" kern="1200" cap="none" spc="0" normalizeH="0" baseline="0" noProof="0" dirty="0">
              <a:ln>
                <a:noFill/>
              </a:ln>
              <a:solidFill>
                <a:srgbClr val="504F4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898525" marR="0" lvl="0" indent="-898525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endParaRPr kumimoji="0" lang="es-CO" sz="3200" b="1" i="0" u="none" strike="noStrike" kern="1200" cap="none" spc="0" normalizeH="0" baseline="0" noProof="0" dirty="0">
              <a:ln>
                <a:noFill/>
              </a:ln>
              <a:solidFill>
                <a:srgbClr val="504F4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F882CDC5-74A7-48C3-B637-0B20E4A13645}"/>
              </a:ext>
            </a:extLst>
          </p:cNvPr>
          <p:cNvSpPr/>
          <p:nvPr/>
        </p:nvSpPr>
        <p:spPr>
          <a:xfrm>
            <a:off x="412817" y="2475577"/>
            <a:ext cx="8734816" cy="273495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742950" marR="0" lvl="0" indent="-7429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es-MX" sz="2800" b="1" i="0" u="none" strike="noStrike" kern="1200" cap="none" spc="0" normalizeH="0" baseline="0" noProof="0" dirty="0">
                <a:ln>
                  <a:noFill/>
                </a:ln>
                <a:solidFill>
                  <a:srgbClr val="504F4E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PND 2022- 2026. DNP SGDDT</a:t>
            </a:r>
          </a:p>
          <a:p>
            <a:pPr marL="742950" marR="0" lvl="0" indent="-7429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endParaRPr kumimoji="0" lang="es-MX" sz="2800" b="1" i="0" u="none" strike="noStrike" kern="1200" cap="none" spc="0" normalizeH="0" baseline="0" noProof="0" dirty="0">
              <a:ln>
                <a:noFill/>
              </a:ln>
              <a:solidFill>
                <a:srgbClr val="504F4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742950" marR="0" lvl="0" indent="-7429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es-MX" sz="2800" b="1" i="0" u="none" strike="noStrike" kern="1200" cap="none" spc="0" normalizeH="0" baseline="0" noProof="0" dirty="0">
                <a:ln>
                  <a:noFill/>
                </a:ln>
                <a:solidFill>
                  <a:srgbClr val="504F4E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Estrategia Juntos por el Territorio Programas de Gobierno</a:t>
            </a: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es-MX" sz="2800" b="1" i="0" u="none" strike="noStrike" kern="1200" cap="none" spc="0" normalizeH="0" baseline="0" noProof="0" dirty="0">
              <a:ln>
                <a:noFill/>
              </a:ln>
              <a:solidFill>
                <a:srgbClr val="504F4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701815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>
            <a:extLst>
              <a:ext uri="{FF2B5EF4-FFF2-40B4-BE49-F238E27FC236}">
                <a16:creationId xmlns:a16="http://schemas.microsoft.com/office/drawing/2014/main" id="{1A216511-AC35-1A97-B502-D798DD1E326D}"/>
              </a:ext>
            </a:extLst>
          </p:cNvPr>
          <p:cNvSpPr/>
          <p:nvPr/>
        </p:nvSpPr>
        <p:spPr>
          <a:xfrm>
            <a:off x="722395" y="2147136"/>
            <a:ext cx="7746901" cy="208873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MX" sz="4400" b="1" dirty="0">
                <a:solidFill>
                  <a:srgbClr val="504F4E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Plan Nacional de Desarrollo 2022-2026</a:t>
            </a:r>
            <a:br>
              <a:rPr lang="es-MX" sz="4400" b="1" dirty="0">
                <a:solidFill>
                  <a:srgbClr val="504F4E"/>
                </a:solidFill>
                <a:latin typeface="Verdana" panose="020B0604030504040204" pitchFamily="34" charset="0"/>
                <a:ea typeface="Verdana" panose="020B0604030504040204" pitchFamily="34" charset="0"/>
              </a:rPr>
            </a:br>
            <a:r>
              <a:rPr lang="es-MX" sz="4400" dirty="0">
                <a:solidFill>
                  <a:srgbClr val="504F4E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“Colombia Potencia Mundial de la Vida”</a:t>
            </a:r>
            <a:endParaRPr lang="es-CO" sz="4400" dirty="0">
              <a:solidFill>
                <a:srgbClr val="504F4E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FDE628C8-1D9F-FF33-1795-0AF1BCF8FBCD}"/>
              </a:ext>
            </a:extLst>
          </p:cNvPr>
          <p:cNvSpPr/>
          <p:nvPr/>
        </p:nvSpPr>
        <p:spPr>
          <a:xfrm>
            <a:off x="749029" y="5127150"/>
            <a:ext cx="7746901" cy="115935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i="0" u="none" strike="noStrike" kern="1200" cap="none" spc="0" normalizeH="0" baseline="0" noProof="0" dirty="0">
                <a:ln>
                  <a:noFill/>
                </a:ln>
                <a:solidFill>
                  <a:srgbClr val="504F4E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Subdirección General de Descentralización y Desarrollo Territorial</a:t>
            </a: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MX" dirty="0">
                <a:solidFill>
                  <a:srgbClr val="504F4E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Provincia de Ocaña y Sur de Cesar, julio 2023</a:t>
            </a:r>
            <a:endParaRPr kumimoji="0" lang="es-CO" i="0" u="none" strike="noStrike" kern="1200" cap="none" spc="0" normalizeH="0" baseline="0" noProof="0" dirty="0">
              <a:ln>
                <a:noFill/>
              </a:ln>
              <a:solidFill>
                <a:srgbClr val="504F4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6527629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4D4671E5-922A-46B0-CDFE-D4E65BFDE06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2499" t="12222" r="57501" b="66667"/>
          <a:stretch/>
        </p:blipFill>
        <p:spPr>
          <a:xfrm>
            <a:off x="114431" y="2947904"/>
            <a:ext cx="2438400" cy="1447800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8052F60D-7A02-D255-FA5C-600D3FEF4653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7500" t="18889" r="51875" b="12258"/>
          <a:stretch/>
        </p:blipFill>
        <p:spPr>
          <a:xfrm>
            <a:off x="2522045" y="1586633"/>
            <a:ext cx="3353503" cy="4610100"/>
          </a:xfrm>
          <a:prstGeom prst="rect">
            <a:avLst/>
          </a:prstGeom>
        </p:spPr>
      </p:pic>
      <p:graphicFrame>
        <p:nvGraphicFramePr>
          <p:cNvPr id="6" name="Tabla 12">
            <a:extLst>
              <a:ext uri="{FF2B5EF4-FFF2-40B4-BE49-F238E27FC236}">
                <a16:creationId xmlns:a16="http://schemas.microsoft.com/office/drawing/2014/main" id="{C1068286-62CE-76AD-5CCB-6AD74379C5B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18319975"/>
              </p:ext>
            </p:extLst>
          </p:nvPr>
        </p:nvGraphicFramePr>
        <p:xfrm>
          <a:off x="191608" y="4395704"/>
          <a:ext cx="2302940" cy="1463040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723015">
                  <a:extLst>
                    <a:ext uri="{9D8B030D-6E8A-4147-A177-3AD203B41FA5}">
                      <a16:colId xmlns:a16="http://schemas.microsoft.com/office/drawing/2014/main" val="528089737"/>
                    </a:ext>
                  </a:extLst>
                </a:gridCol>
                <a:gridCol w="1579925">
                  <a:extLst>
                    <a:ext uri="{9D8B030D-6E8A-4147-A177-3AD203B41FA5}">
                      <a16:colId xmlns:a16="http://schemas.microsoft.com/office/drawing/2014/main" val="1343143464"/>
                    </a:ext>
                  </a:extLst>
                </a:gridCol>
              </a:tblGrid>
              <a:tr h="278690">
                <a:tc>
                  <a:txBody>
                    <a:bodyPr/>
                    <a:lstStyle/>
                    <a:p>
                      <a:r>
                        <a:rPr lang="es-ES" dirty="0"/>
                        <a:t>24</a:t>
                      </a:r>
                      <a:endParaRPr lang="es-C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/>
                        <a:t>Sectores</a:t>
                      </a:r>
                      <a:endParaRPr lang="es-CO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1836137"/>
                  </a:ext>
                </a:extLst>
              </a:tr>
              <a:tr h="278690">
                <a:tc>
                  <a:txBody>
                    <a:bodyPr/>
                    <a:lstStyle/>
                    <a:p>
                      <a:r>
                        <a:rPr lang="es-ES" b="1" dirty="0"/>
                        <a:t>81</a:t>
                      </a:r>
                      <a:endParaRPr lang="es-CO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b="1" dirty="0"/>
                        <a:t>Entidades</a:t>
                      </a:r>
                      <a:endParaRPr lang="es-CO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2761886"/>
                  </a:ext>
                </a:extLst>
              </a:tr>
              <a:tr h="278690">
                <a:tc>
                  <a:txBody>
                    <a:bodyPr/>
                    <a:lstStyle/>
                    <a:p>
                      <a:r>
                        <a:rPr lang="es-ES" b="1" dirty="0"/>
                        <a:t>194</a:t>
                      </a:r>
                      <a:endParaRPr lang="es-CO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b="1" dirty="0"/>
                        <a:t>Programas </a:t>
                      </a:r>
                      <a:endParaRPr lang="es-CO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1525069"/>
                  </a:ext>
                </a:extLst>
              </a:tr>
              <a:tr h="278690">
                <a:tc>
                  <a:txBody>
                    <a:bodyPr/>
                    <a:lstStyle/>
                    <a:p>
                      <a:r>
                        <a:rPr lang="es-ES" b="1" dirty="0"/>
                        <a:t>996</a:t>
                      </a:r>
                      <a:endParaRPr lang="es-CO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b="1" dirty="0"/>
                        <a:t>Indicadores</a:t>
                      </a:r>
                      <a:endParaRPr lang="es-CO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23155482"/>
                  </a:ext>
                </a:extLst>
              </a:tr>
            </a:tbl>
          </a:graphicData>
        </a:graphic>
      </p:graphicFrame>
      <p:pic>
        <p:nvPicPr>
          <p:cNvPr id="7" name="Picture 4" descr="Los planes de desarrollo y las políticas de educación en Colombia del">
            <a:extLst>
              <a:ext uri="{FF2B5EF4-FFF2-40B4-BE49-F238E27FC236}">
                <a16:creationId xmlns:a16="http://schemas.microsoft.com/office/drawing/2014/main" id="{559F638A-D333-D484-55D3-656EF0B4CBE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201" y="1531417"/>
            <a:ext cx="2417331" cy="10311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F1389887-C03B-87A4-3B90-B694A438B57C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21789" t="12222" r="55927" b="25556"/>
          <a:stretch/>
        </p:blipFill>
        <p:spPr>
          <a:xfrm>
            <a:off x="8959780" y="1976133"/>
            <a:ext cx="2716922" cy="4267200"/>
          </a:xfrm>
          <a:prstGeom prst="rect">
            <a:avLst/>
          </a:prstGeom>
        </p:spPr>
      </p:pic>
      <p:sp>
        <p:nvSpPr>
          <p:cNvPr id="9" name="CuadroTexto 8">
            <a:extLst>
              <a:ext uri="{FF2B5EF4-FFF2-40B4-BE49-F238E27FC236}">
                <a16:creationId xmlns:a16="http://schemas.microsoft.com/office/drawing/2014/main" id="{C387E146-B491-CC0F-332C-678D6D3B950F}"/>
              </a:ext>
            </a:extLst>
          </p:cNvPr>
          <p:cNvSpPr txBox="1"/>
          <p:nvPr/>
        </p:nvSpPr>
        <p:spPr>
          <a:xfrm>
            <a:off x="8612923" y="1635690"/>
            <a:ext cx="3410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b="1" dirty="0"/>
              <a:t>Avance del cuatrienio PND</a:t>
            </a:r>
            <a:endParaRPr lang="es-CO" b="1" dirty="0"/>
          </a:p>
        </p:txBody>
      </p:sp>
      <p:graphicFrame>
        <p:nvGraphicFramePr>
          <p:cNvPr id="10" name="Tabla 12">
            <a:extLst>
              <a:ext uri="{FF2B5EF4-FFF2-40B4-BE49-F238E27FC236}">
                <a16:creationId xmlns:a16="http://schemas.microsoft.com/office/drawing/2014/main" id="{11B87BE8-E4E1-D651-1F4C-2573CE43C56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73668750"/>
              </p:ext>
            </p:extLst>
          </p:nvPr>
        </p:nvGraphicFramePr>
        <p:xfrm>
          <a:off x="6262808" y="4478478"/>
          <a:ext cx="2523543" cy="1483360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792275">
                  <a:extLst>
                    <a:ext uri="{9D8B030D-6E8A-4147-A177-3AD203B41FA5}">
                      <a16:colId xmlns:a16="http://schemas.microsoft.com/office/drawing/2014/main" val="528089737"/>
                    </a:ext>
                  </a:extLst>
                </a:gridCol>
                <a:gridCol w="1731268">
                  <a:extLst>
                    <a:ext uri="{9D8B030D-6E8A-4147-A177-3AD203B41FA5}">
                      <a16:colId xmlns:a16="http://schemas.microsoft.com/office/drawing/2014/main" val="134314346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s-ES" dirty="0"/>
                        <a:t>24</a:t>
                      </a:r>
                      <a:endParaRPr lang="es-C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/>
                        <a:t>Sectores</a:t>
                      </a:r>
                      <a:endParaRPr lang="es-CO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18361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b="1" dirty="0"/>
                        <a:t>64</a:t>
                      </a:r>
                      <a:endParaRPr lang="es-CO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b="1" dirty="0"/>
                        <a:t>Entidades</a:t>
                      </a:r>
                      <a:endParaRPr lang="es-CO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27618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b="1" dirty="0"/>
                        <a:t>98</a:t>
                      </a:r>
                      <a:endParaRPr lang="es-CO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b="1" dirty="0"/>
                        <a:t>Programas </a:t>
                      </a:r>
                      <a:endParaRPr lang="es-CO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15250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b="1" dirty="0"/>
                        <a:t>652</a:t>
                      </a:r>
                      <a:endParaRPr lang="es-CO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b="1" dirty="0"/>
                        <a:t>Indicadores</a:t>
                      </a:r>
                      <a:endParaRPr lang="es-CO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23155482"/>
                  </a:ext>
                </a:extLst>
              </a:tr>
            </a:tbl>
          </a:graphicData>
        </a:graphic>
      </p:graphicFrame>
      <p:pic>
        <p:nvPicPr>
          <p:cNvPr id="11" name="Picture 2" descr="Bases del Plan Nacional de Desarrollo 2018-2022 | Asociación Ambiente y  Sociedad">
            <a:extLst>
              <a:ext uri="{FF2B5EF4-FFF2-40B4-BE49-F238E27FC236}">
                <a16:creationId xmlns:a16="http://schemas.microsoft.com/office/drawing/2014/main" id="{A2372CF2-CB4C-6E1E-0F3A-A69DB67DB0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62809" y="1759788"/>
            <a:ext cx="2003257" cy="23345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2" name="Conector recto 11">
            <a:extLst>
              <a:ext uri="{FF2B5EF4-FFF2-40B4-BE49-F238E27FC236}">
                <a16:creationId xmlns:a16="http://schemas.microsoft.com/office/drawing/2014/main" id="{8FCB912F-AC04-3C0D-F6AE-2DAA345E8526}"/>
              </a:ext>
            </a:extLst>
          </p:cNvPr>
          <p:cNvCxnSpPr>
            <a:cxnSpLocks/>
          </p:cNvCxnSpPr>
          <p:nvPr/>
        </p:nvCxnSpPr>
        <p:spPr>
          <a:xfrm>
            <a:off x="5875548" y="1586633"/>
            <a:ext cx="0" cy="4806806"/>
          </a:xfrm>
          <a:prstGeom prst="line">
            <a:avLst/>
          </a:prstGeom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sp>
        <p:nvSpPr>
          <p:cNvPr id="13" name="CuadroTexto 12">
            <a:extLst>
              <a:ext uri="{FF2B5EF4-FFF2-40B4-BE49-F238E27FC236}">
                <a16:creationId xmlns:a16="http://schemas.microsoft.com/office/drawing/2014/main" id="{707117CB-878E-C738-ED88-35742608278A}"/>
              </a:ext>
            </a:extLst>
          </p:cNvPr>
          <p:cNvSpPr txBox="1"/>
          <p:nvPr/>
        </p:nvSpPr>
        <p:spPr>
          <a:xfrm>
            <a:off x="2927684" y="340354"/>
            <a:ext cx="6096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CO" sz="2400" b="1" dirty="0">
                <a:latin typeface="Montserrat" panose="00000500000000000000" pitchFamily="2" charset="0"/>
              </a:rPr>
              <a:t>Antecedentes de los PND, Colombia</a:t>
            </a:r>
          </a:p>
        </p:txBody>
      </p:sp>
    </p:spTree>
    <p:extLst>
      <p:ext uri="{BB962C8B-B14F-4D97-AF65-F5344CB8AC3E}">
        <p14:creationId xmlns:p14="http://schemas.microsoft.com/office/powerpoint/2010/main" val="114973736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53E0EFD2-4F9D-9DEB-CF08-FADB2C14D5D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8112" t="24478" r="71251" b="41989"/>
          <a:stretch/>
        </p:blipFill>
        <p:spPr>
          <a:xfrm>
            <a:off x="534717" y="4725026"/>
            <a:ext cx="1573586" cy="1811045"/>
          </a:xfrm>
          <a:prstGeom prst="rect">
            <a:avLst/>
          </a:prstGeom>
        </p:spPr>
      </p:pic>
      <p:sp>
        <p:nvSpPr>
          <p:cNvPr id="4" name="object 3">
            <a:extLst>
              <a:ext uri="{FF2B5EF4-FFF2-40B4-BE49-F238E27FC236}">
                <a16:creationId xmlns:a16="http://schemas.microsoft.com/office/drawing/2014/main" id="{5C22A4AD-D060-EF04-C3E9-AE5D5C065ED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337138" y="278867"/>
            <a:ext cx="6958441" cy="67762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79388" marR="290830" indent="-179388" algn="just"/>
            <a:r>
              <a:rPr lang="es-MX" sz="2400" b="1" spc="-10" dirty="0">
                <a:latin typeface="Montserrat" panose="00000500000000000000" pitchFamily="2" charset="0"/>
              </a:rPr>
              <a:t>¿Cómo fue la construcción del PND? </a:t>
            </a:r>
            <a:r>
              <a:rPr lang="es-MX" sz="2400" b="1" i="1" spc="-10" dirty="0">
                <a:solidFill>
                  <a:srgbClr val="FFCD00"/>
                </a:solidFill>
                <a:latin typeface="Montserrat" panose="00000500000000000000" pitchFamily="2" charset="0"/>
              </a:rPr>
              <a:t>“Colombia Potencia Mundial de la Vida”</a:t>
            </a:r>
            <a:endParaRPr lang="es-MX" sz="2400" b="1" spc="-10" dirty="0">
              <a:solidFill>
                <a:srgbClr val="FFCD00"/>
              </a:solidFill>
              <a:latin typeface="Montserrat" panose="00000500000000000000" pitchFamily="2" charset="0"/>
            </a:endParaRPr>
          </a:p>
        </p:txBody>
      </p:sp>
      <p:sp>
        <p:nvSpPr>
          <p:cNvPr id="5" name="Rectángulo: esquinas redondeadas 4">
            <a:extLst>
              <a:ext uri="{FF2B5EF4-FFF2-40B4-BE49-F238E27FC236}">
                <a16:creationId xmlns:a16="http://schemas.microsoft.com/office/drawing/2014/main" id="{CCE15318-62C2-3187-B3BF-7337701D0EBC}"/>
              </a:ext>
            </a:extLst>
          </p:cNvPr>
          <p:cNvSpPr/>
          <p:nvPr/>
        </p:nvSpPr>
        <p:spPr>
          <a:xfrm>
            <a:off x="306277" y="1396482"/>
            <a:ext cx="2030466" cy="942648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O" sz="1600" dirty="0">
                <a:latin typeface="Montserrat" panose="00000500000000000000" pitchFamily="2" charset="0"/>
              </a:rPr>
              <a:t>250.000 personas participaron</a:t>
            </a:r>
          </a:p>
        </p:txBody>
      </p:sp>
      <p:grpSp>
        <p:nvGrpSpPr>
          <p:cNvPr id="6" name="Grupo 5">
            <a:extLst>
              <a:ext uri="{FF2B5EF4-FFF2-40B4-BE49-F238E27FC236}">
                <a16:creationId xmlns:a16="http://schemas.microsoft.com/office/drawing/2014/main" id="{F25CDFED-6F36-B363-F543-09E9366585EB}"/>
              </a:ext>
            </a:extLst>
          </p:cNvPr>
          <p:cNvGrpSpPr/>
          <p:nvPr/>
        </p:nvGrpSpPr>
        <p:grpSpPr>
          <a:xfrm>
            <a:off x="164385" y="2497910"/>
            <a:ext cx="2172358" cy="1128139"/>
            <a:chOff x="164385" y="2471018"/>
            <a:chExt cx="2386078" cy="1155031"/>
          </a:xfrm>
        </p:grpSpPr>
        <p:pic>
          <p:nvPicPr>
            <p:cNvPr id="7" name="Gráfico 6" descr="Niña con globo contorno">
              <a:extLst>
                <a:ext uri="{FF2B5EF4-FFF2-40B4-BE49-F238E27FC236}">
                  <a16:creationId xmlns:a16="http://schemas.microsoft.com/office/drawing/2014/main" id="{C2C44BA3-4292-67B7-7E51-29B467609C1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164385" y="2516491"/>
              <a:ext cx="878917" cy="878917"/>
            </a:xfrm>
            <a:prstGeom prst="rect">
              <a:avLst/>
            </a:prstGeom>
          </p:spPr>
        </p:pic>
        <p:pic>
          <p:nvPicPr>
            <p:cNvPr id="8" name="Gráfico 7" descr="Mujer con bastón contorno">
              <a:extLst>
                <a:ext uri="{FF2B5EF4-FFF2-40B4-BE49-F238E27FC236}">
                  <a16:creationId xmlns:a16="http://schemas.microsoft.com/office/drawing/2014/main" id="{EA51A5FC-11DE-A8A8-F896-EAE8A0AB91A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1729916" y="2629152"/>
              <a:ext cx="820547" cy="820547"/>
            </a:xfrm>
            <a:prstGeom prst="rect">
              <a:avLst/>
            </a:prstGeom>
          </p:spPr>
        </p:pic>
        <p:pic>
          <p:nvPicPr>
            <p:cNvPr id="9" name="Gráfico 8" descr="Acceso universal contorno">
              <a:extLst>
                <a:ext uri="{FF2B5EF4-FFF2-40B4-BE49-F238E27FC236}">
                  <a16:creationId xmlns:a16="http://schemas.microsoft.com/office/drawing/2014/main" id="{56704BEC-C143-29FC-C7D1-FC9C3F1F84E2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767769" y="2471018"/>
              <a:ext cx="1155031" cy="1155031"/>
            </a:xfrm>
            <a:prstGeom prst="rect">
              <a:avLst/>
            </a:prstGeom>
          </p:spPr>
        </p:pic>
      </p:grpSp>
      <p:pic>
        <p:nvPicPr>
          <p:cNvPr id="10" name="Picture 4" descr="Mapa de la OIM en Colombia | OIM Colombia">
            <a:extLst>
              <a:ext uri="{FF2B5EF4-FFF2-40B4-BE49-F238E27FC236}">
                <a16:creationId xmlns:a16="http://schemas.microsoft.com/office/drawing/2014/main" id="{1999DEBE-32E1-E546-503F-D91BB93FCE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0972" y="2369429"/>
            <a:ext cx="930553" cy="13567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1" name="Grupo 90">
            <a:extLst>
              <a:ext uri="{FF2B5EF4-FFF2-40B4-BE49-F238E27FC236}">
                <a16:creationId xmlns:a16="http://schemas.microsoft.com/office/drawing/2014/main" id="{37F98989-FD9F-9C1C-A9D8-0E351DB26761}"/>
              </a:ext>
            </a:extLst>
          </p:cNvPr>
          <p:cNvGrpSpPr/>
          <p:nvPr/>
        </p:nvGrpSpPr>
        <p:grpSpPr>
          <a:xfrm>
            <a:off x="2947345" y="2479030"/>
            <a:ext cx="930552" cy="1163485"/>
            <a:chOff x="175098" y="0"/>
            <a:chExt cx="1964798" cy="2506351"/>
          </a:xfrm>
        </p:grpSpPr>
        <p:sp>
          <p:nvSpPr>
            <p:cNvPr id="12" name="Freeform 3">
              <a:extLst>
                <a:ext uri="{FF2B5EF4-FFF2-40B4-BE49-F238E27FC236}">
                  <a16:creationId xmlns:a16="http://schemas.microsoft.com/office/drawing/2014/main" id="{6E4410D8-D45A-A2E2-DE53-69E3493E2FD5}"/>
                </a:ext>
              </a:extLst>
            </p:cNvPr>
            <p:cNvSpPr/>
            <p:nvPr/>
          </p:nvSpPr>
          <p:spPr>
            <a:xfrm>
              <a:off x="691076" y="1204484"/>
              <a:ext cx="79287" cy="101717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601"/>
                <a:gd name="f7" fmla="val 724"/>
                <a:gd name="f8" fmla="val 547"/>
                <a:gd name="f9" fmla="val 467"/>
                <a:gd name="f10" fmla="val 44"/>
                <a:gd name="f11" fmla="val 397"/>
                <a:gd name="f12" fmla="val 26"/>
                <a:gd name="f13" fmla="val 317"/>
                <a:gd name="f14" fmla="val 9"/>
                <a:gd name="f15" fmla="val 229"/>
                <a:gd name="f16" fmla="val 18"/>
                <a:gd name="f17" fmla="val 158"/>
                <a:gd name="f18" fmla="val 176"/>
                <a:gd name="f19" fmla="val 62"/>
                <a:gd name="f20" fmla="val 88"/>
                <a:gd name="f21" fmla="val 97"/>
                <a:gd name="f22" fmla="val 35"/>
                <a:gd name="f23" fmla="val 106"/>
                <a:gd name="f24" fmla="val 150"/>
                <a:gd name="f25" fmla="val 17"/>
                <a:gd name="f26" fmla="val 220"/>
                <a:gd name="f27" fmla="val 291"/>
                <a:gd name="f28" fmla="val 61"/>
                <a:gd name="f29" fmla="val 344"/>
                <a:gd name="f30" fmla="val 105"/>
                <a:gd name="f31" fmla="val 468"/>
                <a:gd name="f32" fmla="val 114"/>
                <a:gd name="f33" fmla="val 565"/>
                <a:gd name="f34" fmla="val 644"/>
                <a:gd name="f35" fmla="val 706"/>
                <a:gd name="f36" fmla="val 211"/>
                <a:gd name="f37" fmla="val 723"/>
                <a:gd name="f38" fmla="val 653"/>
                <a:gd name="f39" fmla="val 247"/>
                <a:gd name="f40" fmla="val 591"/>
                <a:gd name="f41" fmla="val 300"/>
                <a:gd name="f42" fmla="val 494"/>
                <a:gd name="f43" fmla="val 353"/>
                <a:gd name="f44" fmla="val 335"/>
                <a:gd name="f45" fmla="val 361"/>
                <a:gd name="f46" fmla="val 265"/>
                <a:gd name="f47" fmla="val 423"/>
                <a:gd name="f48" fmla="val 203"/>
                <a:gd name="f49" fmla="val 132"/>
                <a:gd name="f50" fmla="val 564"/>
                <a:gd name="f51" fmla="val 600"/>
                <a:gd name="f52" fmla="+- 0 0 -90"/>
                <a:gd name="f53" fmla="*/ f3 1 601"/>
                <a:gd name="f54" fmla="*/ f4 1 724"/>
                <a:gd name="f55" fmla="+- f7 0 f5"/>
                <a:gd name="f56" fmla="+- f6 0 f5"/>
                <a:gd name="f57" fmla="*/ f52 f0 1"/>
                <a:gd name="f58" fmla="*/ f56 1 601"/>
                <a:gd name="f59" fmla="*/ f55 1 724"/>
                <a:gd name="f60" fmla="*/ 70589960 f56 1"/>
                <a:gd name="f61" fmla="*/ 0 f55 1"/>
                <a:gd name="f62" fmla="*/ 60266276 f56 1"/>
                <a:gd name="f63" fmla="*/ 5689582 f55 1"/>
                <a:gd name="f64" fmla="*/ 51232603 f56 1"/>
                <a:gd name="f65" fmla="*/ 3362255 f55 1"/>
                <a:gd name="f66" fmla="*/ 40908560 f56 1"/>
                <a:gd name="f67" fmla="*/ 1163664 f55 1"/>
                <a:gd name="f68" fmla="*/ 29552435 f56 1"/>
                <a:gd name="f69" fmla="*/ 2327687 f55 1"/>
                <a:gd name="f70" fmla="*/ 20389797 f56 1"/>
                <a:gd name="f71" fmla="*/ 22712608 f56 1"/>
                <a:gd name="f72" fmla="*/ 8017270 f55 1"/>
                <a:gd name="f73" fmla="*/ 11356484 f56 1"/>
                <a:gd name="f74" fmla="*/ 12543188 f55 1"/>
                <a:gd name="f75" fmla="*/ 4516657 f56 1"/>
                <a:gd name="f76" fmla="*/ 13707212 f55 1"/>
                <a:gd name="f77" fmla="*/ 0 f56 1"/>
                <a:gd name="f78" fmla="*/ 19396794 f55 1"/>
                <a:gd name="f79" fmla="*/ 2193846 f56 1"/>
                <a:gd name="f80" fmla="*/ 28448631 f55 1"/>
                <a:gd name="f81" fmla="*/ 3355251 f56 1"/>
                <a:gd name="f82" fmla="*/ 37629565 f55 1"/>
                <a:gd name="f83" fmla="*/ 7871908 f56 1"/>
                <a:gd name="f84" fmla="*/ 44483171 f55 1"/>
                <a:gd name="f85" fmla="*/ 13550329 f56 1"/>
                <a:gd name="f86" fmla="*/ 51336777 f55 1"/>
                <a:gd name="f87" fmla="*/ 60518070 f55 1"/>
                <a:gd name="f88" fmla="*/ 14711735 f56 1"/>
                <a:gd name="f89" fmla="*/ 73061258 f55 1"/>
                <a:gd name="f90" fmla="*/ 83276759 f55 1"/>
                <a:gd name="f91" fmla="*/ 19357357 f56 1"/>
                <a:gd name="f92" fmla="*/ 91294029 f55 1"/>
                <a:gd name="f93" fmla="*/ 27229624 f56 1"/>
                <a:gd name="f94" fmla="*/ 93492260 f55 1"/>
                <a:gd name="f95" fmla="*/ 28391030 f56 1"/>
                <a:gd name="f96" fmla="*/ 84440423 f55 1"/>
                <a:gd name="f97" fmla="*/ 31875246 f56 1"/>
                <a:gd name="f98" fmla="*/ 76423153 f55 1"/>
                <a:gd name="f99" fmla="*/ 38714714 f56 1"/>
                <a:gd name="f100" fmla="*/ 63879965 f55 1"/>
                <a:gd name="f101" fmla="*/ 45554541 f56 1"/>
                <a:gd name="f102" fmla="*/ 44393135 f56 1"/>
                <a:gd name="f103" fmla="*/ 43319507 f55 1"/>
                <a:gd name="f104" fmla="*/ 46586981 f56 1"/>
                <a:gd name="f105" fmla="*/ 34267670 f55 1"/>
                <a:gd name="f106" fmla="*/ 54587854 f56 1"/>
                <a:gd name="f107" fmla="*/ 26250400 f55 1"/>
                <a:gd name="f108" fmla="*/ 63750492 f56 1"/>
                <a:gd name="f109" fmla="*/ 17069107 f55 1"/>
                <a:gd name="f110" fmla="*/ 72783806 f56 1"/>
                <a:gd name="f111" fmla="*/ 77429787 f56 1"/>
                <a:gd name="f112" fmla="*/ f57 1 f2"/>
                <a:gd name="f113" fmla="*/ f60 1 601"/>
                <a:gd name="f114" fmla="*/ f61 1 724"/>
                <a:gd name="f115" fmla="*/ f62 1 601"/>
                <a:gd name="f116" fmla="*/ f63 1 724"/>
                <a:gd name="f117" fmla="*/ f64 1 601"/>
                <a:gd name="f118" fmla="*/ f65 1 724"/>
                <a:gd name="f119" fmla="*/ f66 1 601"/>
                <a:gd name="f120" fmla="*/ f67 1 724"/>
                <a:gd name="f121" fmla="*/ f68 1 601"/>
                <a:gd name="f122" fmla="*/ f69 1 724"/>
                <a:gd name="f123" fmla="*/ f70 1 601"/>
                <a:gd name="f124" fmla="*/ f71 1 601"/>
                <a:gd name="f125" fmla="*/ f72 1 724"/>
                <a:gd name="f126" fmla="*/ f73 1 601"/>
                <a:gd name="f127" fmla="*/ f74 1 724"/>
                <a:gd name="f128" fmla="*/ f75 1 601"/>
                <a:gd name="f129" fmla="*/ f76 1 724"/>
                <a:gd name="f130" fmla="*/ f77 1 601"/>
                <a:gd name="f131" fmla="*/ f78 1 724"/>
                <a:gd name="f132" fmla="*/ f79 1 601"/>
                <a:gd name="f133" fmla="*/ f80 1 724"/>
                <a:gd name="f134" fmla="*/ f81 1 601"/>
                <a:gd name="f135" fmla="*/ f82 1 724"/>
                <a:gd name="f136" fmla="*/ f83 1 601"/>
                <a:gd name="f137" fmla="*/ f84 1 724"/>
                <a:gd name="f138" fmla="*/ f85 1 601"/>
                <a:gd name="f139" fmla="*/ f86 1 724"/>
                <a:gd name="f140" fmla="*/ f87 1 724"/>
                <a:gd name="f141" fmla="*/ f88 1 601"/>
                <a:gd name="f142" fmla="*/ f89 1 724"/>
                <a:gd name="f143" fmla="*/ f90 1 724"/>
                <a:gd name="f144" fmla="*/ f91 1 601"/>
                <a:gd name="f145" fmla="*/ f92 1 724"/>
                <a:gd name="f146" fmla="*/ f93 1 601"/>
                <a:gd name="f147" fmla="*/ f94 1 724"/>
                <a:gd name="f148" fmla="*/ f95 1 601"/>
                <a:gd name="f149" fmla="*/ f96 1 724"/>
                <a:gd name="f150" fmla="*/ f97 1 601"/>
                <a:gd name="f151" fmla="*/ f98 1 724"/>
                <a:gd name="f152" fmla="*/ f99 1 601"/>
                <a:gd name="f153" fmla="*/ f100 1 724"/>
                <a:gd name="f154" fmla="*/ f101 1 601"/>
                <a:gd name="f155" fmla="*/ f102 1 601"/>
                <a:gd name="f156" fmla="*/ f103 1 724"/>
                <a:gd name="f157" fmla="*/ f104 1 601"/>
                <a:gd name="f158" fmla="*/ f105 1 724"/>
                <a:gd name="f159" fmla="*/ f106 1 601"/>
                <a:gd name="f160" fmla="*/ f107 1 724"/>
                <a:gd name="f161" fmla="*/ f108 1 601"/>
                <a:gd name="f162" fmla="*/ f109 1 724"/>
                <a:gd name="f163" fmla="*/ f110 1 601"/>
                <a:gd name="f164" fmla="*/ f111 1 601"/>
                <a:gd name="f165" fmla="*/ 0 1 f58"/>
                <a:gd name="f166" fmla="*/ f6 1 f58"/>
                <a:gd name="f167" fmla="*/ 0 1 f59"/>
                <a:gd name="f168" fmla="*/ f7 1 f59"/>
                <a:gd name="f169" fmla="+- f112 0 f1"/>
                <a:gd name="f170" fmla="*/ f113 1 f58"/>
                <a:gd name="f171" fmla="*/ f114 1 f59"/>
                <a:gd name="f172" fmla="*/ f115 1 f58"/>
                <a:gd name="f173" fmla="*/ f116 1 f59"/>
                <a:gd name="f174" fmla="*/ f117 1 f58"/>
                <a:gd name="f175" fmla="*/ f118 1 f59"/>
                <a:gd name="f176" fmla="*/ f119 1 f58"/>
                <a:gd name="f177" fmla="*/ f120 1 f59"/>
                <a:gd name="f178" fmla="*/ f121 1 f58"/>
                <a:gd name="f179" fmla="*/ f122 1 f59"/>
                <a:gd name="f180" fmla="*/ f123 1 f58"/>
                <a:gd name="f181" fmla="*/ f124 1 f58"/>
                <a:gd name="f182" fmla="*/ f125 1 f59"/>
                <a:gd name="f183" fmla="*/ f126 1 f58"/>
                <a:gd name="f184" fmla="*/ f127 1 f59"/>
                <a:gd name="f185" fmla="*/ f128 1 f58"/>
                <a:gd name="f186" fmla="*/ f129 1 f59"/>
                <a:gd name="f187" fmla="*/ f130 1 f58"/>
                <a:gd name="f188" fmla="*/ f131 1 f59"/>
                <a:gd name="f189" fmla="*/ f132 1 f58"/>
                <a:gd name="f190" fmla="*/ f133 1 f59"/>
                <a:gd name="f191" fmla="*/ f134 1 f58"/>
                <a:gd name="f192" fmla="*/ f135 1 f59"/>
                <a:gd name="f193" fmla="*/ f136 1 f58"/>
                <a:gd name="f194" fmla="*/ f137 1 f59"/>
                <a:gd name="f195" fmla="*/ f138 1 f58"/>
                <a:gd name="f196" fmla="*/ f139 1 f59"/>
                <a:gd name="f197" fmla="*/ f140 1 f59"/>
                <a:gd name="f198" fmla="*/ f141 1 f58"/>
                <a:gd name="f199" fmla="*/ f142 1 f59"/>
                <a:gd name="f200" fmla="*/ f143 1 f59"/>
                <a:gd name="f201" fmla="*/ f144 1 f58"/>
                <a:gd name="f202" fmla="*/ f145 1 f59"/>
                <a:gd name="f203" fmla="*/ f146 1 f58"/>
                <a:gd name="f204" fmla="*/ f147 1 f59"/>
                <a:gd name="f205" fmla="*/ f148 1 f58"/>
                <a:gd name="f206" fmla="*/ f149 1 f59"/>
                <a:gd name="f207" fmla="*/ f150 1 f58"/>
                <a:gd name="f208" fmla="*/ f151 1 f59"/>
                <a:gd name="f209" fmla="*/ f152 1 f58"/>
                <a:gd name="f210" fmla="*/ f153 1 f59"/>
                <a:gd name="f211" fmla="*/ f154 1 f58"/>
                <a:gd name="f212" fmla="*/ f155 1 f58"/>
                <a:gd name="f213" fmla="*/ f156 1 f59"/>
                <a:gd name="f214" fmla="*/ f157 1 f58"/>
                <a:gd name="f215" fmla="*/ f158 1 f59"/>
                <a:gd name="f216" fmla="*/ f159 1 f58"/>
                <a:gd name="f217" fmla="*/ f160 1 f59"/>
                <a:gd name="f218" fmla="*/ f161 1 f58"/>
                <a:gd name="f219" fmla="*/ f162 1 f59"/>
                <a:gd name="f220" fmla="*/ f163 1 f58"/>
                <a:gd name="f221" fmla="*/ f164 1 f58"/>
                <a:gd name="f222" fmla="*/ f165 f53 1"/>
                <a:gd name="f223" fmla="*/ f166 f53 1"/>
                <a:gd name="f224" fmla="*/ f168 f54 1"/>
                <a:gd name="f225" fmla="*/ f167 f54 1"/>
                <a:gd name="f226" fmla="*/ f170 f53 1"/>
                <a:gd name="f227" fmla="*/ f171 f54 1"/>
                <a:gd name="f228" fmla="*/ f172 f53 1"/>
                <a:gd name="f229" fmla="*/ f173 f54 1"/>
                <a:gd name="f230" fmla="*/ f174 f53 1"/>
                <a:gd name="f231" fmla="*/ f175 f54 1"/>
                <a:gd name="f232" fmla="*/ f176 f53 1"/>
                <a:gd name="f233" fmla="*/ f177 f54 1"/>
                <a:gd name="f234" fmla="*/ f178 f53 1"/>
                <a:gd name="f235" fmla="*/ f179 f54 1"/>
                <a:gd name="f236" fmla="*/ f180 f53 1"/>
                <a:gd name="f237" fmla="*/ f181 f53 1"/>
                <a:gd name="f238" fmla="*/ f182 f54 1"/>
                <a:gd name="f239" fmla="*/ f183 f53 1"/>
                <a:gd name="f240" fmla="*/ f184 f54 1"/>
                <a:gd name="f241" fmla="*/ f185 f53 1"/>
                <a:gd name="f242" fmla="*/ f186 f54 1"/>
                <a:gd name="f243" fmla="*/ f187 f53 1"/>
                <a:gd name="f244" fmla="*/ f188 f54 1"/>
                <a:gd name="f245" fmla="*/ f189 f53 1"/>
                <a:gd name="f246" fmla="*/ f190 f54 1"/>
                <a:gd name="f247" fmla="*/ f191 f53 1"/>
                <a:gd name="f248" fmla="*/ f192 f54 1"/>
                <a:gd name="f249" fmla="*/ f193 f53 1"/>
                <a:gd name="f250" fmla="*/ f194 f54 1"/>
                <a:gd name="f251" fmla="*/ f195 f53 1"/>
                <a:gd name="f252" fmla="*/ f196 f54 1"/>
                <a:gd name="f253" fmla="*/ f197 f54 1"/>
                <a:gd name="f254" fmla="*/ f198 f53 1"/>
                <a:gd name="f255" fmla="*/ f199 f54 1"/>
                <a:gd name="f256" fmla="*/ f200 f54 1"/>
                <a:gd name="f257" fmla="*/ f201 f53 1"/>
                <a:gd name="f258" fmla="*/ f202 f54 1"/>
                <a:gd name="f259" fmla="*/ f203 f53 1"/>
                <a:gd name="f260" fmla="*/ f204 f54 1"/>
                <a:gd name="f261" fmla="*/ f205 f53 1"/>
                <a:gd name="f262" fmla="*/ f206 f54 1"/>
                <a:gd name="f263" fmla="*/ f207 f53 1"/>
                <a:gd name="f264" fmla="*/ f208 f54 1"/>
                <a:gd name="f265" fmla="*/ f209 f53 1"/>
                <a:gd name="f266" fmla="*/ f210 f54 1"/>
                <a:gd name="f267" fmla="*/ f211 f53 1"/>
                <a:gd name="f268" fmla="*/ f212 f53 1"/>
                <a:gd name="f269" fmla="*/ f213 f54 1"/>
                <a:gd name="f270" fmla="*/ f214 f53 1"/>
                <a:gd name="f271" fmla="*/ f215 f54 1"/>
                <a:gd name="f272" fmla="*/ f216 f53 1"/>
                <a:gd name="f273" fmla="*/ f217 f54 1"/>
                <a:gd name="f274" fmla="*/ f218 f53 1"/>
                <a:gd name="f275" fmla="*/ f219 f54 1"/>
                <a:gd name="f276" fmla="*/ f220 f53 1"/>
                <a:gd name="f277" fmla="*/ f221 f53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169">
                  <a:pos x="f226" y="f227"/>
                </a:cxn>
                <a:cxn ang="f169">
                  <a:pos x="f228" y="f229"/>
                </a:cxn>
                <a:cxn ang="f169">
                  <a:pos x="f230" y="f231"/>
                </a:cxn>
                <a:cxn ang="f169">
                  <a:pos x="f232" y="f233"/>
                </a:cxn>
                <a:cxn ang="f169">
                  <a:pos x="f234" y="f235"/>
                </a:cxn>
                <a:cxn ang="f169">
                  <a:pos x="f236" y="f231"/>
                </a:cxn>
                <a:cxn ang="f169">
                  <a:pos x="f237" y="f238"/>
                </a:cxn>
                <a:cxn ang="f169">
                  <a:pos x="f239" y="f240"/>
                </a:cxn>
                <a:cxn ang="f169">
                  <a:pos x="f241" y="f242"/>
                </a:cxn>
                <a:cxn ang="f169">
                  <a:pos x="f243" y="f244"/>
                </a:cxn>
                <a:cxn ang="f169">
                  <a:pos x="f245" y="f246"/>
                </a:cxn>
                <a:cxn ang="f169">
                  <a:pos x="f247" y="f248"/>
                </a:cxn>
                <a:cxn ang="f169">
                  <a:pos x="f249" y="f250"/>
                </a:cxn>
                <a:cxn ang="f169">
                  <a:pos x="f251" y="f252"/>
                </a:cxn>
                <a:cxn ang="f169">
                  <a:pos x="f239" y="f253"/>
                </a:cxn>
                <a:cxn ang="f169">
                  <a:pos x="f254" y="f255"/>
                </a:cxn>
                <a:cxn ang="f169">
                  <a:pos x="f254" y="f256"/>
                </a:cxn>
                <a:cxn ang="f169">
                  <a:pos x="f257" y="f258"/>
                </a:cxn>
                <a:cxn ang="f169">
                  <a:pos x="f259" y="f260"/>
                </a:cxn>
                <a:cxn ang="f169">
                  <a:pos x="f261" y="f262"/>
                </a:cxn>
                <a:cxn ang="f169">
                  <a:pos x="f263" y="f264"/>
                </a:cxn>
                <a:cxn ang="f169">
                  <a:pos x="f265" y="f266"/>
                </a:cxn>
                <a:cxn ang="f169">
                  <a:pos x="f267" y="f252"/>
                </a:cxn>
                <a:cxn ang="f169">
                  <a:pos x="f268" y="f269"/>
                </a:cxn>
                <a:cxn ang="f169">
                  <a:pos x="f270" y="f271"/>
                </a:cxn>
                <a:cxn ang="f169">
                  <a:pos x="f272" y="f273"/>
                </a:cxn>
                <a:cxn ang="f169">
                  <a:pos x="f274" y="f275"/>
                </a:cxn>
                <a:cxn ang="f169">
                  <a:pos x="f276" y="f240"/>
                </a:cxn>
                <a:cxn ang="f169">
                  <a:pos x="f277" y="f229"/>
                </a:cxn>
                <a:cxn ang="f169">
                  <a:pos x="f226" y="f227"/>
                </a:cxn>
              </a:cxnLst>
              <a:rect l="f222" t="f225" r="f223" b="f224"/>
              <a:pathLst>
                <a:path w="601" h="724">
                  <a:moveTo>
                    <a:pt x="f8" y="f5"/>
                  </a:moveTo>
                  <a:lnTo>
                    <a:pt x="f9" y="f10"/>
                  </a:lnTo>
                  <a:lnTo>
                    <a:pt x="f11" y="f12"/>
                  </a:lnTo>
                  <a:lnTo>
                    <a:pt x="f13" y="f14"/>
                  </a:lnTo>
                  <a:lnTo>
                    <a:pt x="f15" y="f16"/>
                  </a:lnTo>
                  <a:lnTo>
                    <a:pt x="f17" y="f12"/>
                  </a:lnTo>
                  <a:lnTo>
                    <a:pt x="f18" y="f19"/>
                  </a:lnTo>
                  <a:lnTo>
                    <a:pt x="f20" y="f21"/>
                  </a:lnTo>
                  <a:lnTo>
                    <a:pt x="f22" y="f23"/>
                  </a:lnTo>
                  <a:lnTo>
                    <a:pt x="f5" y="f24"/>
                  </a:lnTo>
                  <a:lnTo>
                    <a:pt x="f25" y="f26"/>
                  </a:lnTo>
                  <a:lnTo>
                    <a:pt x="f12" y="f27"/>
                  </a:lnTo>
                  <a:lnTo>
                    <a:pt x="f28" y="f29"/>
                  </a:lnTo>
                  <a:lnTo>
                    <a:pt x="f30" y="f11"/>
                  </a:lnTo>
                  <a:lnTo>
                    <a:pt x="f20" y="f31"/>
                  </a:lnTo>
                  <a:lnTo>
                    <a:pt x="f32" y="f33"/>
                  </a:lnTo>
                  <a:lnTo>
                    <a:pt x="f32" y="f34"/>
                  </a:lnTo>
                  <a:lnTo>
                    <a:pt x="f24" y="f35"/>
                  </a:lnTo>
                  <a:lnTo>
                    <a:pt x="f36" y="f37"/>
                  </a:lnTo>
                  <a:lnTo>
                    <a:pt x="f26" y="f38"/>
                  </a:lnTo>
                  <a:lnTo>
                    <a:pt x="f39" y="f40"/>
                  </a:lnTo>
                  <a:lnTo>
                    <a:pt x="f41" y="f42"/>
                  </a:lnTo>
                  <a:lnTo>
                    <a:pt x="f43" y="f11"/>
                  </a:lnTo>
                  <a:lnTo>
                    <a:pt x="f29" y="f44"/>
                  </a:lnTo>
                  <a:lnTo>
                    <a:pt x="f45" y="f46"/>
                  </a:lnTo>
                  <a:lnTo>
                    <a:pt x="f47" y="f48"/>
                  </a:lnTo>
                  <a:lnTo>
                    <a:pt x="f42" y="f49"/>
                  </a:lnTo>
                  <a:lnTo>
                    <a:pt x="f50" y="f21"/>
                  </a:lnTo>
                  <a:lnTo>
                    <a:pt x="f51" y="f10"/>
                  </a:lnTo>
                  <a:lnTo>
                    <a:pt x="f8" y="f5"/>
                  </a:lnTo>
                </a:path>
              </a:pathLst>
            </a:custGeom>
            <a:noFill/>
            <a:ln w="15873" cap="flat">
              <a:solidFill>
                <a:srgbClr val="A6B19F">
                  <a:alpha val="47843"/>
                </a:srgbClr>
              </a:solidFill>
              <a:prstDash val="solid"/>
              <a:round/>
            </a:ln>
          </p:spPr>
          <p:txBody>
            <a:bodyPr vert="horz" wrap="square" lIns="91440" tIns="45720" rIns="91440" bIns="4572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CO" sz="1800" b="0" i="0" u="none" strike="noStrike" kern="0" cap="none" spc="0" baseline="0">
                <a:solidFill>
                  <a:srgbClr val="CCFFFF"/>
                </a:solidFill>
                <a:uFillTx/>
                <a:latin typeface="Montserrat" panose="00000500000000000000" pitchFamily="2" charset="0"/>
              </a:endParaRPr>
            </a:p>
          </p:txBody>
        </p:sp>
        <p:sp>
          <p:nvSpPr>
            <p:cNvPr id="13" name="Freeform 4">
              <a:extLst>
                <a:ext uri="{FF2B5EF4-FFF2-40B4-BE49-F238E27FC236}">
                  <a16:creationId xmlns:a16="http://schemas.microsoft.com/office/drawing/2014/main" id="{E8FF1D42-73D7-D6A7-59F3-A8784611356F}"/>
                </a:ext>
              </a:extLst>
            </p:cNvPr>
            <p:cNvSpPr/>
            <p:nvPr/>
          </p:nvSpPr>
          <p:spPr>
            <a:xfrm>
              <a:off x="851992" y="1025865"/>
              <a:ext cx="281598" cy="339260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2128"/>
                <a:gd name="f7" fmla="val 2410"/>
                <a:gd name="f8" fmla="val 2074"/>
                <a:gd name="f9" fmla="val 1765"/>
                <a:gd name="f10" fmla="val 2004"/>
                <a:gd name="f11" fmla="val 1739"/>
                <a:gd name="f12" fmla="val 1942"/>
                <a:gd name="f13" fmla="val 1694"/>
                <a:gd name="f14" fmla="val 1854"/>
                <a:gd name="f15" fmla="val 1659"/>
                <a:gd name="f16" fmla="val 1774"/>
                <a:gd name="f17" fmla="val 1641"/>
                <a:gd name="f18" fmla="val 1721"/>
                <a:gd name="f19" fmla="val 1686"/>
                <a:gd name="f20" fmla="val 1712"/>
                <a:gd name="f21" fmla="val 1589"/>
                <a:gd name="f22" fmla="val 1536"/>
                <a:gd name="f23" fmla="val 1624"/>
                <a:gd name="f24" fmla="val 1509"/>
                <a:gd name="f25" fmla="val 1518"/>
                <a:gd name="f26" fmla="val 1430"/>
                <a:gd name="f27" fmla="val 1456"/>
                <a:gd name="f28" fmla="val 1351"/>
                <a:gd name="f29" fmla="val 1447"/>
                <a:gd name="f30" fmla="val 1289"/>
                <a:gd name="f31" fmla="val 1500"/>
                <a:gd name="f32" fmla="val 1245"/>
                <a:gd name="f33" fmla="val 1580"/>
                <a:gd name="f34" fmla="val 1280"/>
                <a:gd name="f35" fmla="val 1333"/>
                <a:gd name="f36" fmla="val 1747"/>
                <a:gd name="f37" fmla="val 1298"/>
                <a:gd name="f38" fmla="val 1791"/>
                <a:gd name="f39" fmla="val 1236"/>
                <a:gd name="f40" fmla="val 1827"/>
                <a:gd name="f41" fmla="val 1192"/>
                <a:gd name="f42" fmla="val 1871"/>
                <a:gd name="f43" fmla="val 1112"/>
                <a:gd name="f44" fmla="val 1906"/>
                <a:gd name="f45" fmla="val 1015"/>
                <a:gd name="f46" fmla="val 962"/>
                <a:gd name="f47" fmla="val 1968"/>
                <a:gd name="f48" fmla="val 874"/>
                <a:gd name="f49" fmla="val 2003"/>
                <a:gd name="f50" fmla="val 795"/>
                <a:gd name="f51" fmla="val 2012"/>
                <a:gd name="f52" fmla="val 680"/>
                <a:gd name="f53" fmla="val 2162"/>
                <a:gd name="f54" fmla="val 618"/>
                <a:gd name="f55" fmla="val 2277"/>
                <a:gd name="f56" fmla="val 574"/>
                <a:gd name="f57" fmla="val 2339"/>
                <a:gd name="f58" fmla="val 521"/>
                <a:gd name="f59" fmla="val 2391"/>
                <a:gd name="f60" fmla="val 477"/>
                <a:gd name="f61" fmla="val 2409"/>
                <a:gd name="f62" fmla="val 468"/>
                <a:gd name="f63" fmla="val 2356"/>
                <a:gd name="f64" fmla="val 450"/>
                <a:gd name="f65" fmla="val 389"/>
                <a:gd name="f66" fmla="val 2241"/>
                <a:gd name="f67" fmla="val 442"/>
                <a:gd name="f68" fmla="val 2127"/>
                <a:gd name="f69" fmla="val 406"/>
                <a:gd name="f70" fmla="val 2065"/>
                <a:gd name="f71" fmla="val 1986"/>
                <a:gd name="f72" fmla="val 1933"/>
                <a:gd name="f73" fmla="val 1853"/>
                <a:gd name="f74" fmla="val 1800"/>
                <a:gd name="f75" fmla="val 353"/>
                <a:gd name="f76" fmla="val 300"/>
                <a:gd name="f77" fmla="val 239"/>
                <a:gd name="f78" fmla="val 1809"/>
                <a:gd name="f79" fmla="val 168"/>
                <a:gd name="f80" fmla="val 124"/>
                <a:gd name="f81" fmla="val 53"/>
                <a:gd name="f82" fmla="val 1730"/>
                <a:gd name="f83" fmla="val 27"/>
                <a:gd name="f84" fmla="val 1553"/>
                <a:gd name="f85" fmla="val 45"/>
                <a:gd name="f86" fmla="val 36"/>
                <a:gd name="f87" fmla="val 1421"/>
                <a:gd name="f88" fmla="val 1341"/>
                <a:gd name="f89" fmla="val 1262"/>
                <a:gd name="f90" fmla="val 1191"/>
                <a:gd name="f91" fmla="val 80"/>
                <a:gd name="f92" fmla="val 62"/>
                <a:gd name="f93" fmla="val 1050"/>
                <a:gd name="f94" fmla="val 989"/>
                <a:gd name="f95" fmla="val 944"/>
                <a:gd name="f96" fmla="val 106"/>
                <a:gd name="f97" fmla="val 142"/>
                <a:gd name="f98" fmla="val 830"/>
                <a:gd name="f99" fmla="val 115"/>
                <a:gd name="f100" fmla="val 777"/>
                <a:gd name="f101" fmla="val 715"/>
                <a:gd name="f102" fmla="val 636"/>
                <a:gd name="f103" fmla="val 591"/>
                <a:gd name="f104" fmla="val 177"/>
                <a:gd name="f105" fmla="val 486"/>
                <a:gd name="f106" fmla="val 397"/>
                <a:gd name="f107" fmla="val 212"/>
                <a:gd name="f108" fmla="val 336"/>
                <a:gd name="f109" fmla="val 203"/>
                <a:gd name="f110" fmla="val 238"/>
                <a:gd name="f111" fmla="val 88"/>
                <a:gd name="f112" fmla="val 71"/>
                <a:gd name="f113" fmla="val 362"/>
                <a:gd name="f114" fmla="val 44"/>
                <a:gd name="f115" fmla="val 415"/>
                <a:gd name="f116" fmla="val 18"/>
                <a:gd name="f117" fmla="val 556"/>
                <a:gd name="f118" fmla="val 592"/>
                <a:gd name="f119" fmla="val 627"/>
                <a:gd name="f120" fmla="val 150"/>
                <a:gd name="f121" fmla="val 583"/>
                <a:gd name="f122" fmla="val 274"/>
                <a:gd name="f123" fmla="val 671"/>
                <a:gd name="f124" fmla="val 327"/>
                <a:gd name="f125" fmla="val 689"/>
                <a:gd name="f126" fmla="val 371"/>
                <a:gd name="f127" fmla="val 751"/>
                <a:gd name="f128" fmla="val 848"/>
                <a:gd name="f129" fmla="val 865"/>
                <a:gd name="f130" fmla="val 936"/>
                <a:gd name="f131" fmla="val 1086"/>
                <a:gd name="f132" fmla="val 388"/>
                <a:gd name="f133" fmla="val 1104"/>
                <a:gd name="f134" fmla="val 1156"/>
                <a:gd name="f135" fmla="val 309"/>
                <a:gd name="f136" fmla="val 265"/>
                <a:gd name="f137" fmla="val 1227"/>
                <a:gd name="f138" fmla="val 1412"/>
                <a:gd name="f139" fmla="val 1439"/>
                <a:gd name="f140" fmla="val 1483"/>
                <a:gd name="f141" fmla="val 565"/>
                <a:gd name="f142" fmla="val 1554"/>
                <a:gd name="f143" fmla="val 600"/>
                <a:gd name="f144" fmla="val 1562"/>
                <a:gd name="f145" fmla="val 1607"/>
                <a:gd name="f146" fmla="val 768"/>
                <a:gd name="f147" fmla="val 883"/>
                <a:gd name="f148" fmla="val 1545"/>
                <a:gd name="f149" fmla="val 1598"/>
                <a:gd name="f150" fmla="val 997"/>
                <a:gd name="f151" fmla="val 1695"/>
                <a:gd name="f152" fmla="val 1041"/>
                <a:gd name="f153" fmla="val 1121"/>
                <a:gd name="f154" fmla="val 1836"/>
                <a:gd name="f155" fmla="val 1174"/>
                <a:gd name="f156" fmla="val 1907"/>
                <a:gd name="f157" fmla="val 1165"/>
                <a:gd name="f158" fmla="val 1960"/>
                <a:gd name="f159" fmla="val 1244"/>
                <a:gd name="f160" fmla="+- 0 0 -90"/>
                <a:gd name="f161" fmla="*/ f3 1 2128"/>
                <a:gd name="f162" fmla="*/ f4 1 2410"/>
                <a:gd name="f163" fmla="+- f7 0 f5"/>
                <a:gd name="f164" fmla="+- f6 0 f5"/>
                <a:gd name="f165" fmla="*/ f160 f0 1"/>
                <a:gd name="f166" fmla="*/ f164 1 2128"/>
                <a:gd name="f167" fmla="*/ f163 1 2410"/>
                <a:gd name="f168" fmla="*/ 260181639 f164 1"/>
                <a:gd name="f169" fmla="*/ 225770517 f163 1"/>
                <a:gd name="f170" fmla="*/ 240707012 f164 1"/>
                <a:gd name="f171" fmla="*/ 215384403 f163 1"/>
                <a:gd name="f172" fmla="*/ 223439350 f164 1"/>
                <a:gd name="f173" fmla="*/ 218889559 f163 1"/>
                <a:gd name="f174" fmla="*/ 206301765 f164 1"/>
                <a:gd name="f175" fmla="*/ 222265001 f163 1"/>
                <a:gd name="f176" fmla="*/ 195915153 f164 1"/>
                <a:gd name="f177" fmla="*/ 197078539 f163 1"/>
                <a:gd name="f178" fmla="*/ 175402081 f164 1"/>
                <a:gd name="f179" fmla="*/ 187860931 f163 1"/>
                <a:gd name="f180" fmla="*/ 161639982 f164 1"/>
                <a:gd name="f181" fmla="*/ 205128003 f163 1"/>
                <a:gd name="f182" fmla="*/ 173065039 f164 1"/>
                <a:gd name="f183" fmla="*/ 226808948 f163 1"/>
                <a:gd name="f184" fmla="*/ 160471461 f164 1"/>
                <a:gd name="f185" fmla="*/ 237195422 f163 1"/>
                <a:gd name="f186" fmla="*/ 144372321 f164 1"/>
                <a:gd name="f187" fmla="*/ 247451822 f163 1"/>
                <a:gd name="f188" fmla="*/ 124897694 f164 1"/>
                <a:gd name="f189" fmla="*/ 255500926 f163 1"/>
                <a:gd name="f190" fmla="*/ 103215740 f164 1"/>
                <a:gd name="f191" fmla="*/ 261213378 f163 1"/>
                <a:gd name="f192" fmla="*/ 80235550 f164 1"/>
                <a:gd name="f193" fmla="*/ 295617809 f163 1"/>
                <a:gd name="f194" fmla="*/ 67641973 f164 1"/>
                <a:gd name="f195" fmla="*/ 310418156 f163 1"/>
                <a:gd name="f196" fmla="*/ 60760923 f164 1"/>
                <a:gd name="f197" fmla="*/ 305874209 f163 1"/>
                <a:gd name="f198" fmla="*/ 50504387 f164 1"/>
                <a:gd name="f199" fmla="*/ 290944148 f163 1"/>
                <a:gd name="f200" fmla="*/ 52711353 f164 1"/>
                <a:gd name="f201" fmla="*/ 268094337 f163 1"/>
                <a:gd name="f202" fmla="*/ 57385437 f164 1"/>
                <a:gd name="f203" fmla="*/ 250956978 f163 1"/>
                <a:gd name="f204" fmla="*/ 233689906 f163 1"/>
                <a:gd name="f205" fmla="*/ 38949254 f164 1"/>
                <a:gd name="f206" fmla="*/ 230314464 f163 1"/>
                <a:gd name="f207" fmla="*/ 21811669 f164 1"/>
                <a:gd name="f208" fmla="*/ 6881049 f164 1"/>
                <a:gd name="f209" fmla="*/ 224602011 f163 1"/>
                <a:gd name="f210" fmla="*/ 3505563 f164 1"/>
                <a:gd name="f211" fmla="*/ 201622487 f163 1"/>
                <a:gd name="f212" fmla="*/ 4674083 f164 1"/>
                <a:gd name="f213" fmla="*/ 184485128 f163 1"/>
                <a:gd name="f214" fmla="*/ 163842614 f163 1"/>
                <a:gd name="f215" fmla="*/ 10386612 f164 1"/>
                <a:gd name="f216" fmla="*/ 144368606 f163 1"/>
                <a:gd name="f217" fmla="*/ 128399753 f163 1"/>
                <a:gd name="f218" fmla="*/ 13762099 f164 1"/>
                <a:gd name="f219" fmla="*/ 113469331 f163 1"/>
                <a:gd name="f220" fmla="*/ 14930620 f164 1"/>
                <a:gd name="f221" fmla="*/ 100876280 f163 1"/>
                <a:gd name="f222" fmla="*/ 82570417 f163 1"/>
                <a:gd name="f223" fmla="*/ 74520953 f163 1"/>
                <a:gd name="f224" fmla="*/ 22980190 f164 1"/>
                <a:gd name="f225" fmla="*/ 51541789 f163 1"/>
                <a:gd name="f226" fmla="*/ 26355677 f164 1"/>
                <a:gd name="f227" fmla="*/ 30898914 f163 1"/>
                <a:gd name="f228" fmla="*/ 31029760 f164 1"/>
                <a:gd name="f229" fmla="*/ 11424906 f163 1"/>
                <a:gd name="f230" fmla="*/ 46998825 f164 1"/>
                <a:gd name="f231" fmla="*/ 5712453 f163 1"/>
                <a:gd name="f232" fmla="*/ 61929444 f164 1"/>
                <a:gd name="f233" fmla="*/ 8049464 f163 1"/>
                <a:gd name="f234" fmla="*/ 72185980 f164 1"/>
                <a:gd name="f235" fmla="*/ 0 f163 1"/>
                <a:gd name="f236" fmla="*/ 81404071 f164 1"/>
                <a:gd name="f237" fmla="*/ 19474009 f163 1"/>
                <a:gd name="f238" fmla="*/ 35572936 f163 1"/>
                <a:gd name="f239" fmla="*/ 89453642 f164 1"/>
                <a:gd name="f240" fmla="*/ 48165986 f163 1"/>
                <a:gd name="f241" fmla="*/ 110096790 f164 1"/>
                <a:gd name="f242" fmla="*/ 121521847 f164 1"/>
                <a:gd name="f243" fmla="*/ 63096408 f163 1"/>
                <a:gd name="f244" fmla="*/ 140996834 f164 1"/>
                <a:gd name="f245" fmla="*/ 50373283 f163 1"/>
                <a:gd name="f246" fmla="*/ 150084849 f164 1"/>
                <a:gd name="f247" fmla="*/ 40116883 f163 1"/>
                <a:gd name="f248" fmla="*/ 159302940 f164 1"/>
                <a:gd name="f249" fmla="*/ 42453534 f163 1"/>
                <a:gd name="f250" fmla="*/ 183321575 f164 1"/>
                <a:gd name="f251" fmla="*/ 186827138 f164 1"/>
                <a:gd name="f252" fmla="*/ 67640355 f163 1"/>
                <a:gd name="f253" fmla="*/ 201757757 f164 1"/>
                <a:gd name="f254" fmla="*/ 77896756 f163 1"/>
                <a:gd name="f255" fmla="*/ 208638807 f164 1"/>
                <a:gd name="f256" fmla="*/ 99707775 f163 1"/>
                <a:gd name="f257" fmla="*/ 114637836 f163 1"/>
                <a:gd name="f258" fmla="*/ 207470286 f164 1"/>
                <a:gd name="f259" fmla="*/ 129438184 f163 1"/>
                <a:gd name="f260" fmla="*/ 225776392 f164 1"/>
                <a:gd name="f261" fmla="*/ 135150637 f163 1"/>
                <a:gd name="f262" fmla="*/ 234864768 f164 1"/>
                <a:gd name="f263" fmla="*/ 145536751 f163 1"/>
                <a:gd name="f264" fmla="*/ 247588061 f164 1"/>
                <a:gd name="f265" fmla="*/ 151249203 f163 1"/>
                <a:gd name="f266" fmla="*/ 269270014 f164 1"/>
                <a:gd name="f267" fmla="*/ 161505603 f163 1"/>
                <a:gd name="f268" fmla="*/ 229145959 f163 1"/>
                <a:gd name="f269" fmla="*/ f165 1 f2"/>
                <a:gd name="f270" fmla="*/ f168 1 2128"/>
                <a:gd name="f271" fmla="*/ f169 1 2410"/>
                <a:gd name="f272" fmla="*/ f170 1 2128"/>
                <a:gd name="f273" fmla="*/ f171 1 2410"/>
                <a:gd name="f274" fmla="*/ f172 1 2128"/>
                <a:gd name="f275" fmla="*/ f173 1 2410"/>
                <a:gd name="f276" fmla="*/ f174 1 2128"/>
                <a:gd name="f277" fmla="*/ f175 1 2410"/>
                <a:gd name="f278" fmla="*/ f176 1 2128"/>
                <a:gd name="f279" fmla="*/ f177 1 2410"/>
                <a:gd name="f280" fmla="*/ f178 1 2128"/>
                <a:gd name="f281" fmla="*/ f179 1 2410"/>
                <a:gd name="f282" fmla="*/ f180 1 2128"/>
                <a:gd name="f283" fmla="*/ f181 1 2410"/>
                <a:gd name="f284" fmla="*/ f182 1 2128"/>
                <a:gd name="f285" fmla="*/ f183 1 2410"/>
                <a:gd name="f286" fmla="*/ f184 1 2128"/>
                <a:gd name="f287" fmla="*/ f185 1 2410"/>
                <a:gd name="f288" fmla="*/ f186 1 2128"/>
                <a:gd name="f289" fmla="*/ f187 1 2410"/>
                <a:gd name="f290" fmla="*/ f188 1 2128"/>
                <a:gd name="f291" fmla="*/ f189 1 2410"/>
                <a:gd name="f292" fmla="*/ f190 1 2128"/>
                <a:gd name="f293" fmla="*/ f191 1 2410"/>
                <a:gd name="f294" fmla="*/ f192 1 2128"/>
                <a:gd name="f295" fmla="*/ f193 1 2410"/>
                <a:gd name="f296" fmla="*/ f194 1 2128"/>
                <a:gd name="f297" fmla="*/ f195 1 2410"/>
                <a:gd name="f298" fmla="*/ f196 1 2128"/>
                <a:gd name="f299" fmla="*/ f197 1 2410"/>
                <a:gd name="f300" fmla="*/ f198 1 2128"/>
                <a:gd name="f301" fmla="*/ f199 1 2410"/>
                <a:gd name="f302" fmla="*/ f200 1 2128"/>
                <a:gd name="f303" fmla="*/ f201 1 2410"/>
                <a:gd name="f304" fmla="*/ f202 1 2128"/>
                <a:gd name="f305" fmla="*/ f203 1 2410"/>
                <a:gd name="f306" fmla="*/ f204 1 2410"/>
                <a:gd name="f307" fmla="*/ f205 1 2128"/>
                <a:gd name="f308" fmla="*/ f206 1 2410"/>
                <a:gd name="f309" fmla="*/ f207 1 2128"/>
                <a:gd name="f310" fmla="*/ f208 1 2128"/>
                <a:gd name="f311" fmla="*/ f209 1 2410"/>
                <a:gd name="f312" fmla="*/ f210 1 2128"/>
                <a:gd name="f313" fmla="*/ f211 1 2410"/>
                <a:gd name="f314" fmla="*/ f212 1 2128"/>
                <a:gd name="f315" fmla="*/ f213 1 2410"/>
                <a:gd name="f316" fmla="*/ f214 1 2410"/>
                <a:gd name="f317" fmla="*/ f215 1 2128"/>
                <a:gd name="f318" fmla="*/ f216 1 2410"/>
                <a:gd name="f319" fmla="*/ f217 1 2410"/>
                <a:gd name="f320" fmla="*/ f218 1 2128"/>
                <a:gd name="f321" fmla="*/ f219 1 2410"/>
                <a:gd name="f322" fmla="*/ f220 1 2128"/>
                <a:gd name="f323" fmla="*/ f221 1 2410"/>
                <a:gd name="f324" fmla="*/ f222 1 2410"/>
                <a:gd name="f325" fmla="*/ f223 1 2410"/>
                <a:gd name="f326" fmla="*/ f224 1 2128"/>
                <a:gd name="f327" fmla="*/ f225 1 2410"/>
                <a:gd name="f328" fmla="*/ f226 1 2128"/>
                <a:gd name="f329" fmla="*/ f227 1 2410"/>
                <a:gd name="f330" fmla="*/ f228 1 2128"/>
                <a:gd name="f331" fmla="*/ f229 1 2410"/>
                <a:gd name="f332" fmla="*/ f230 1 2128"/>
                <a:gd name="f333" fmla="*/ f231 1 2410"/>
                <a:gd name="f334" fmla="*/ f232 1 2128"/>
                <a:gd name="f335" fmla="*/ f233 1 2410"/>
                <a:gd name="f336" fmla="*/ f234 1 2128"/>
                <a:gd name="f337" fmla="*/ f235 1 2410"/>
                <a:gd name="f338" fmla="*/ f236 1 2128"/>
                <a:gd name="f339" fmla="*/ f237 1 2410"/>
                <a:gd name="f340" fmla="*/ f238 1 2410"/>
                <a:gd name="f341" fmla="*/ f239 1 2128"/>
                <a:gd name="f342" fmla="*/ f240 1 2410"/>
                <a:gd name="f343" fmla="*/ f241 1 2128"/>
                <a:gd name="f344" fmla="*/ f242 1 2128"/>
                <a:gd name="f345" fmla="*/ f243 1 2410"/>
                <a:gd name="f346" fmla="*/ f244 1 2128"/>
                <a:gd name="f347" fmla="*/ f245 1 2410"/>
                <a:gd name="f348" fmla="*/ f246 1 2128"/>
                <a:gd name="f349" fmla="*/ f247 1 2410"/>
                <a:gd name="f350" fmla="*/ f248 1 2128"/>
                <a:gd name="f351" fmla="*/ f249 1 2410"/>
                <a:gd name="f352" fmla="*/ f250 1 2128"/>
                <a:gd name="f353" fmla="*/ f251 1 2128"/>
                <a:gd name="f354" fmla="*/ f252 1 2410"/>
                <a:gd name="f355" fmla="*/ f253 1 2128"/>
                <a:gd name="f356" fmla="*/ f254 1 2410"/>
                <a:gd name="f357" fmla="*/ f255 1 2128"/>
                <a:gd name="f358" fmla="*/ f256 1 2410"/>
                <a:gd name="f359" fmla="*/ f257 1 2410"/>
                <a:gd name="f360" fmla="*/ f258 1 2128"/>
                <a:gd name="f361" fmla="*/ f259 1 2410"/>
                <a:gd name="f362" fmla="*/ f260 1 2128"/>
                <a:gd name="f363" fmla="*/ f261 1 2410"/>
                <a:gd name="f364" fmla="*/ f262 1 2128"/>
                <a:gd name="f365" fmla="*/ f263 1 2410"/>
                <a:gd name="f366" fmla="*/ f264 1 2128"/>
                <a:gd name="f367" fmla="*/ f265 1 2410"/>
                <a:gd name="f368" fmla="*/ f266 1 2128"/>
                <a:gd name="f369" fmla="*/ f267 1 2410"/>
                <a:gd name="f370" fmla="*/ f268 1 2410"/>
                <a:gd name="f371" fmla="*/ 0 1 f166"/>
                <a:gd name="f372" fmla="*/ f6 1 f166"/>
                <a:gd name="f373" fmla="*/ 0 1 f167"/>
                <a:gd name="f374" fmla="*/ f7 1 f167"/>
                <a:gd name="f375" fmla="+- f269 0 f1"/>
                <a:gd name="f376" fmla="*/ f270 1 f166"/>
                <a:gd name="f377" fmla="*/ f271 1 f167"/>
                <a:gd name="f378" fmla="*/ f272 1 f166"/>
                <a:gd name="f379" fmla="*/ f273 1 f167"/>
                <a:gd name="f380" fmla="*/ f274 1 f166"/>
                <a:gd name="f381" fmla="*/ f275 1 f167"/>
                <a:gd name="f382" fmla="*/ f276 1 f166"/>
                <a:gd name="f383" fmla="*/ f277 1 f167"/>
                <a:gd name="f384" fmla="*/ f278 1 f166"/>
                <a:gd name="f385" fmla="*/ f279 1 f167"/>
                <a:gd name="f386" fmla="*/ f280 1 f166"/>
                <a:gd name="f387" fmla="*/ f281 1 f167"/>
                <a:gd name="f388" fmla="*/ f282 1 f166"/>
                <a:gd name="f389" fmla="*/ f283 1 f167"/>
                <a:gd name="f390" fmla="*/ f284 1 f166"/>
                <a:gd name="f391" fmla="*/ f285 1 f167"/>
                <a:gd name="f392" fmla="*/ f286 1 f166"/>
                <a:gd name="f393" fmla="*/ f287 1 f167"/>
                <a:gd name="f394" fmla="*/ f288 1 f166"/>
                <a:gd name="f395" fmla="*/ f289 1 f167"/>
                <a:gd name="f396" fmla="*/ f290 1 f166"/>
                <a:gd name="f397" fmla="*/ f291 1 f167"/>
                <a:gd name="f398" fmla="*/ f292 1 f166"/>
                <a:gd name="f399" fmla="*/ f293 1 f167"/>
                <a:gd name="f400" fmla="*/ f294 1 f166"/>
                <a:gd name="f401" fmla="*/ f295 1 f167"/>
                <a:gd name="f402" fmla="*/ f296 1 f166"/>
                <a:gd name="f403" fmla="*/ f297 1 f167"/>
                <a:gd name="f404" fmla="*/ f298 1 f166"/>
                <a:gd name="f405" fmla="*/ f299 1 f167"/>
                <a:gd name="f406" fmla="*/ f300 1 f166"/>
                <a:gd name="f407" fmla="*/ f301 1 f167"/>
                <a:gd name="f408" fmla="*/ f302 1 f166"/>
                <a:gd name="f409" fmla="*/ f303 1 f167"/>
                <a:gd name="f410" fmla="*/ f304 1 f166"/>
                <a:gd name="f411" fmla="*/ f305 1 f167"/>
                <a:gd name="f412" fmla="*/ f306 1 f167"/>
                <a:gd name="f413" fmla="*/ f307 1 f166"/>
                <a:gd name="f414" fmla="*/ f308 1 f167"/>
                <a:gd name="f415" fmla="*/ f309 1 f166"/>
                <a:gd name="f416" fmla="*/ f310 1 f166"/>
                <a:gd name="f417" fmla="*/ f311 1 f167"/>
                <a:gd name="f418" fmla="*/ f312 1 f166"/>
                <a:gd name="f419" fmla="*/ f313 1 f167"/>
                <a:gd name="f420" fmla="*/ f314 1 f166"/>
                <a:gd name="f421" fmla="*/ f315 1 f167"/>
                <a:gd name="f422" fmla="*/ f316 1 f167"/>
                <a:gd name="f423" fmla="*/ f317 1 f166"/>
                <a:gd name="f424" fmla="*/ f318 1 f167"/>
                <a:gd name="f425" fmla="*/ f319 1 f167"/>
                <a:gd name="f426" fmla="*/ f320 1 f166"/>
                <a:gd name="f427" fmla="*/ f321 1 f167"/>
                <a:gd name="f428" fmla="*/ f322 1 f166"/>
                <a:gd name="f429" fmla="*/ f323 1 f167"/>
                <a:gd name="f430" fmla="*/ f324 1 f167"/>
                <a:gd name="f431" fmla="*/ f325 1 f167"/>
                <a:gd name="f432" fmla="*/ f326 1 f166"/>
                <a:gd name="f433" fmla="*/ f327 1 f167"/>
                <a:gd name="f434" fmla="*/ f328 1 f166"/>
                <a:gd name="f435" fmla="*/ f329 1 f167"/>
                <a:gd name="f436" fmla="*/ f330 1 f166"/>
                <a:gd name="f437" fmla="*/ f331 1 f167"/>
                <a:gd name="f438" fmla="*/ f332 1 f166"/>
                <a:gd name="f439" fmla="*/ f333 1 f167"/>
                <a:gd name="f440" fmla="*/ f334 1 f166"/>
                <a:gd name="f441" fmla="*/ f335 1 f167"/>
                <a:gd name="f442" fmla="*/ f336 1 f166"/>
                <a:gd name="f443" fmla="*/ f337 1 f167"/>
                <a:gd name="f444" fmla="*/ f338 1 f166"/>
                <a:gd name="f445" fmla="*/ f339 1 f167"/>
                <a:gd name="f446" fmla="*/ f340 1 f167"/>
                <a:gd name="f447" fmla="*/ f341 1 f166"/>
                <a:gd name="f448" fmla="*/ f342 1 f167"/>
                <a:gd name="f449" fmla="*/ f343 1 f166"/>
                <a:gd name="f450" fmla="*/ f344 1 f166"/>
                <a:gd name="f451" fmla="*/ f345 1 f167"/>
                <a:gd name="f452" fmla="*/ f346 1 f166"/>
                <a:gd name="f453" fmla="*/ f347 1 f167"/>
                <a:gd name="f454" fmla="*/ f348 1 f166"/>
                <a:gd name="f455" fmla="*/ f349 1 f167"/>
                <a:gd name="f456" fmla="*/ f350 1 f166"/>
                <a:gd name="f457" fmla="*/ f351 1 f167"/>
                <a:gd name="f458" fmla="*/ f352 1 f166"/>
                <a:gd name="f459" fmla="*/ f353 1 f166"/>
                <a:gd name="f460" fmla="*/ f354 1 f167"/>
                <a:gd name="f461" fmla="*/ f355 1 f166"/>
                <a:gd name="f462" fmla="*/ f356 1 f167"/>
                <a:gd name="f463" fmla="*/ f357 1 f166"/>
                <a:gd name="f464" fmla="*/ f358 1 f167"/>
                <a:gd name="f465" fmla="*/ f359 1 f167"/>
                <a:gd name="f466" fmla="*/ f360 1 f166"/>
                <a:gd name="f467" fmla="*/ f361 1 f167"/>
                <a:gd name="f468" fmla="*/ f362 1 f166"/>
                <a:gd name="f469" fmla="*/ f363 1 f167"/>
                <a:gd name="f470" fmla="*/ f364 1 f166"/>
                <a:gd name="f471" fmla="*/ f365 1 f167"/>
                <a:gd name="f472" fmla="*/ f366 1 f166"/>
                <a:gd name="f473" fmla="*/ f367 1 f167"/>
                <a:gd name="f474" fmla="*/ f368 1 f166"/>
                <a:gd name="f475" fmla="*/ f369 1 f167"/>
                <a:gd name="f476" fmla="*/ f370 1 f167"/>
                <a:gd name="f477" fmla="*/ f371 f161 1"/>
                <a:gd name="f478" fmla="*/ f372 f161 1"/>
                <a:gd name="f479" fmla="*/ f374 f162 1"/>
                <a:gd name="f480" fmla="*/ f373 f162 1"/>
                <a:gd name="f481" fmla="*/ f376 f161 1"/>
                <a:gd name="f482" fmla="*/ f377 f162 1"/>
                <a:gd name="f483" fmla="*/ f378 f161 1"/>
                <a:gd name="f484" fmla="*/ f379 f162 1"/>
                <a:gd name="f485" fmla="*/ f380 f161 1"/>
                <a:gd name="f486" fmla="*/ f381 f162 1"/>
                <a:gd name="f487" fmla="*/ f382 f161 1"/>
                <a:gd name="f488" fmla="*/ f383 f162 1"/>
                <a:gd name="f489" fmla="*/ f384 f161 1"/>
                <a:gd name="f490" fmla="*/ f385 f162 1"/>
                <a:gd name="f491" fmla="*/ f386 f161 1"/>
                <a:gd name="f492" fmla="*/ f387 f162 1"/>
                <a:gd name="f493" fmla="*/ f388 f161 1"/>
                <a:gd name="f494" fmla="*/ f389 f162 1"/>
                <a:gd name="f495" fmla="*/ f390 f161 1"/>
                <a:gd name="f496" fmla="*/ f391 f162 1"/>
                <a:gd name="f497" fmla="*/ f392 f161 1"/>
                <a:gd name="f498" fmla="*/ f393 f162 1"/>
                <a:gd name="f499" fmla="*/ f394 f161 1"/>
                <a:gd name="f500" fmla="*/ f395 f162 1"/>
                <a:gd name="f501" fmla="*/ f396 f161 1"/>
                <a:gd name="f502" fmla="*/ f397 f162 1"/>
                <a:gd name="f503" fmla="*/ f398 f161 1"/>
                <a:gd name="f504" fmla="*/ f399 f162 1"/>
                <a:gd name="f505" fmla="*/ f400 f161 1"/>
                <a:gd name="f506" fmla="*/ f401 f162 1"/>
                <a:gd name="f507" fmla="*/ f402 f161 1"/>
                <a:gd name="f508" fmla="*/ f403 f162 1"/>
                <a:gd name="f509" fmla="*/ f404 f161 1"/>
                <a:gd name="f510" fmla="*/ f405 f162 1"/>
                <a:gd name="f511" fmla="*/ f406 f161 1"/>
                <a:gd name="f512" fmla="*/ f407 f162 1"/>
                <a:gd name="f513" fmla="*/ f408 f161 1"/>
                <a:gd name="f514" fmla="*/ f409 f162 1"/>
                <a:gd name="f515" fmla="*/ f410 f161 1"/>
                <a:gd name="f516" fmla="*/ f411 f162 1"/>
                <a:gd name="f517" fmla="*/ f412 f162 1"/>
                <a:gd name="f518" fmla="*/ f413 f161 1"/>
                <a:gd name="f519" fmla="*/ f414 f162 1"/>
                <a:gd name="f520" fmla="*/ f415 f161 1"/>
                <a:gd name="f521" fmla="*/ f416 f161 1"/>
                <a:gd name="f522" fmla="*/ f417 f162 1"/>
                <a:gd name="f523" fmla="*/ f418 f161 1"/>
                <a:gd name="f524" fmla="*/ f419 f162 1"/>
                <a:gd name="f525" fmla="*/ f420 f161 1"/>
                <a:gd name="f526" fmla="*/ f421 f162 1"/>
                <a:gd name="f527" fmla="*/ f422 f162 1"/>
                <a:gd name="f528" fmla="*/ f423 f161 1"/>
                <a:gd name="f529" fmla="*/ f424 f162 1"/>
                <a:gd name="f530" fmla="*/ f425 f162 1"/>
                <a:gd name="f531" fmla="*/ f426 f161 1"/>
                <a:gd name="f532" fmla="*/ f427 f162 1"/>
                <a:gd name="f533" fmla="*/ f428 f161 1"/>
                <a:gd name="f534" fmla="*/ f429 f162 1"/>
                <a:gd name="f535" fmla="*/ f430 f162 1"/>
                <a:gd name="f536" fmla="*/ f431 f162 1"/>
                <a:gd name="f537" fmla="*/ f432 f161 1"/>
                <a:gd name="f538" fmla="*/ f433 f162 1"/>
                <a:gd name="f539" fmla="*/ f434 f161 1"/>
                <a:gd name="f540" fmla="*/ f435 f162 1"/>
                <a:gd name="f541" fmla="*/ f436 f161 1"/>
                <a:gd name="f542" fmla="*/ f437 f162 1"/>
                <a:gd name="f543" fmla="*/ f438 f161 1"/>
                <a:gd name="f544" fmla="*/ f439 f162 1"/>
                <a:gd name="f545" fmla="*/ f440 f161 1"/>
                <a:gd name="f546" fmla="*/ f441 f162 1"/>
                <a:gd name="f547" fmla="*/ f442 f161 1"/>
                <a:gd name="f548" fmla="*/ f443 f162 1"/>
                <a:gd name="f549" fmla="*/ f444 f161 1"/>
                <a:gd name="f550" fmla="*/ f445 f162 1"/>
                <a:gd name="f551" fmla="*/ f446 f162 1"/>
                <a:gd name="f552" fmla="*/ f447 f161 1"/>
                <a:gd name="f553" fmla="*/ f448 f162 1"/>
                <a:gd name="f554" fmla="*/ f449 f161 1"/>
                <a:gd name="f555" fmla="*/ f450 f161 1"/>
                <a:gd name="f556" fmla="*/ f451 f162 1"/>
                <a:gd name="f557" fmla="*/ f452 f161 1"/>
                <a:gd name="f558" fmla="*/ f453 f162 1"/>
                <a:gd name="f559" fmla="*/ f454 f161 1"/>
                <a:gd name="f560" fmla="*/ f455 f162 1"/>
                <a:gd name="f561" fmla="*/ f456 f161 1"/>
                <a:gd name="f562" fmla="*/ f457 f162 1"/>
                <a:gd name="f563" fmla="*/ f458 f161 1"/>
                <a:gd name="f564" fmla="*/ f459 f161 1"/>
                <a:gd name="f565" fmla="*/ f460 f162 1"/>
                <a:gd name="f566" fmla="*/ f461 f161 1"/>
                <a:gd name="f567" fmla="*/ f462 f162 1"/>
                <a:gd name="f568" fmla="*/ f463 f161 1"/>
                <a:gd name="f569" fmla="*/ f464 f162 1"/>
                <a:gd name="f570" fmla="*/ f465 f162 1"/>
                <a:gd name="f571" fmla="*/ f466 f161 1"/>
                <a:gd name="f572" fmla="*/ f467 f162 1"/>
                <a:gd name="f573" fmla="*/ f468 f161 1"/>
                <a:gd name="f574" fmla="*/ f469 f162 1"/>
                <a:gd name="f575" fmla="*/ f470 f161 1"/>
                <a:gd name="f576" fmla="*/ f471 f162 1"/>
                <a:gd name="f577" fmla="*/ f472 f161 1"/>
                <a:gd name="f578" fmla="*/ f473 f162 1"/>
                <a:gd name="f579" fmla="*/ f474 f161 1"/>
                <a:gd name="f580" fmla="*/ f475 f162 1"/>
                <a:gd name="f581" fmla="*/ f476 f162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375">
                  <a:pos x="f481" y="f482"/>
                </a:cxn>
                <a:cxn ang="f375">
                  <a:pos x="f483" y="f484"/>
                </a:cxn>
                <a:cxn ang="f375">
                  <a:pos x="f485" y="f486"/>
                </a:cxn>
                <a:cxn ang="f375">
                  <a:pos x="f487" y="f488"/>
                </a:cxn>
                <a:cxn ang="f375">
                  <a:pos x="f489" y="f490"/>
                </a:cxn>
                <a:cxn ang="f375">
                  <a:pos x="f491" y="f492"/>
                </a:cxn>
                <a:cxn ang="f375">
                  <a:pos x="f493" y="f494"/>
                </a:cxn>
                <a:cxn ang="f375">
                  <a:pos x="f495" y="f496"/>
                </a:cxn>
                <a:cxn ang="f375">
                  <a:pos x="f497" y="f498"/>
                </a:cxn>
                <a:cxn ang="f375">
                  <a:pos x="f499" y="f500"/>
                </a:cxn>
                <a:cxn ang="f375">
                  <a:pos x="f501" y="f502"/>
                </a:cxn>
                <a:cxn ang="f375">
                  <a:pos x="f503" y="f504"/>
                </a:cxn>
                <a:cxn ang="f375">
                  <a:pos x="f505" y="f506"/>
                </a:cxn>
                <a:cxn ang="f375">
                  <a:pos x="f507" y="f508"/>
                </a:cxn>
                <a:cxn ang="f375">
                  <a:pos x="f509" y="f510"/>
                </a:cxn>
                <a:cxn ang="f375">
                  <a:pos x="f511" y="f512"/>
                </a:cxn>
                <a:cxn ang="f375">
                  <a:pos x="f513" y="f514"/>
                </a:cxn>
                <a:cxn ang="f375">
                  <a:pos x="f515" y="f516"/>
                </a:cxn>
                <a:cxn ang="f375">
                  <a:pos x="f513" y="f517"/>
                </a:cxn>
                <a:cxn ang="f375">
                  <a:pos x="f518" y="f519"/>
                </a:cxn>
                <a:cxn ang="f375">
                  <a:pos x="f520" y="f517"/>
                </a:cxn>
                <a:cxn ang="f375">
                  <a:pos x="f521" y="f522"/>
                </a:cxn>
                <a:cxn ang="f375">
                  <a:pos x="f523" y="f524"/>
                </a:cxn>
                <a:cxn ang="f375">
                  <a:pos x="f525" y="f526"/>
                </a:cxn>
                <a:cxn ang="f375">
                  <a:pos x="f525" y="f527"/>
                </a:cxn>
                <a:cxn ang="f375">
                  <a:pos x="f528" y="f529"/>
                </a:cxn>
                <a:cxn ang="f375">
                  <a:pos x="f528" y="f530"/>
                </a:cxn>
                <a:cxn ang="f375">
                  <a:pos x="f531" y="f532"/>
                </a:cxn>
                <a:cxn ang="f375">
                  <a:pos x="f533" y="f534"/>
                </a:cxn>
                <a:cxn ang="f375">
                  <a:pos x="f531" y="f535"/>
                </a:cxn>
                <a:cxn ang="f375">
                  <a:pos x="f533" y="f536"/>
                </a:cxn>
                <a:cxn ang="f375">
                  <a:pos x="f537" y="f538"/>
                </a:cxn>
                <a:cxn ang="f375">
                  <a:pos x="f539" y="f540"/>
                </a:cxn>
                <a:cxn ang="f375">
                  <a:pos x="f541" y="f542"/>
                </a:cxn>
                <a:cxn ang="f375">
                  <a:pos x="f543" y="f544"/>
                </a:cxn>
                <a:cxn ang="f375">
                  <a:pos x="f545" y="f546"/>
                </a:cxn>
                <a:cxn ang="f375">
                  <a:pos x="f547" y="f548"/>
                </a:cxn>
                <a:cxn ang="f375">
                  <a:pos x="f549" y="f550"/>
                </a:cxn>
                <a:cxn ang="f375">
                  <a:pos x="f549" y="f551"/>
                </a:cxn>
                <a:cxn ang="f375">
                  <a:pos x="f552" y="f553"/>
                </a:cxn>
                <a:cxn ang="f375">
                  <a:pos x="f554" y="f538"/>
                </a:cxn>
                <a:cxn ang="f375">
                  <a:pos x="f555" y="f556"/>
                </a:cxn>
                <a:cxn ang="f375">
                  <a:pos x="f557" y="f558"/>
                </a:cxn>
                <a:cxn ang="f375">
                  <a:pos x="f559" y="f560"/>
                </a:cxn>
                <a:cxn ang="f375">
                  <a:pos x="f561" y="f562"/>
                </a:cxn>
                <a:cxn ang="f375">
                  <a:pos x="f563" y="f558"/>
                </a:cxn>
                <a:cxn ang="f375">
                  <a:pos x="f564" y="f565"/>
                </a:cxn>
                <a:cxn ang="f375">
                  <a:pos x="f566" y="f567"/>
                </a:cxn>
                <a:cxn ang="f375">
                  <a:pos x="f568" y="f569"/>
                </a:cxn>
                <a:cxn ang="f375">
                  <a:pos x="f487" y="f570"/>
                </a:cxn>
                <a:cxn ang="f375">
                  <a:pos x="f571" y="f572"/>
                </a:cxn>
                <a:cxn ang="f375">
                  <a:pos x="f573" y="f574"/>
                </a:cxn>
                <a:cxn ang="f375">
                  <a:pos x="f575" y="f576"/>
                </a:cxn>
                <a:cxn ang="f375">
                  <a:pos x="f577" y="f578"/>
                </a:cxn>
                <a:cxn ang="f375">
                  <a:pos x="f579" y="f580"/>
                </a:cxn>
                <a:cxn ang="f375">
                  <a:pos x="f579" y="f581"/>
                </a:cxn>
              </a:cxnLst>
              <a:rect l="f477" t="f480" r="f478" b="f479"/>
              <a:pathLst>
                <a:path w="2128" h="2410">
                  <a:moveTo>
                    <a:pt x="f8" y="f9"/>
                  </a:moveTo>
                  <a:lnTo>
                    <a:pt x="f10" y="f11"/>
                  </a:lnTo>
                  <a:lnTo>
                    <a:pt x="f12" y="f13"/>
                  </a:lnTo>
                  <a:lnTo>
                    <a:pt x="f14" y="f15"/>
                  </a:lnTo>
                  <a:lnTo>
                    <a:pt x="f16" y="f17"/>
                  </a:lnTo>
                  <a:lnTo>
                    <a:pt x="f18" y="f19"/>
                  </a:lnTo>
                  <a:lnTo>
                    <a:pt x="f15" y="f20"/>
                  </a:lnTo>
                  <a:lnTo>
                    <a:pt x="f21" y="f20"/>
                  </a:lnTo>
                  <a:lnTo>
                    <a:pt x="f22" y="f23"/>
                  </a:lnTo>
                  <a:lnTo>
                    <a:pt x="f24" y="f25"/>
                  </a:lnTo>
                  <a:lnTo>
                    <a:pt x="f26" y="f27"/>
                  </a:lnTo>
                  <a:lnTo>
                    <a:pt x="f28" y="f29"/>
                  </a:lnTo>
                  <a:lnTo>
                    <a:pt x="f30" y="f31"/>
                  </a:lnTo>
                  <a:lnTo>
                    <a:pt x="f32" y="f33"/>
                  </a:lnTo>
                  <a:lnTo>
                    <a:pt x="f34" y="f15"/>
                  </a:lnTo>
                  <a:lnTo>
                    <a:pt x="f35" y="f36"/>
                  </a:lnTo>
                  <a:lnTo>
                    <a:pt x="f37" y="f38"/>
                  </a:lnTo>
                  <a:lnTo>
                    <a:pt x="f39" y="f40"/>
                  </a:lnTo>
                  <a:lnTo>
                    <a:pt x="f41" y="f42"/>
                  </a:lnTo>
                  <a:lnTo>
                    <a:pt x="f43" y="f44"/>
                  </a:lnTo>
                  <a:lnTo>
                    <a:pt x="f45" y="f44"/>
                  </a:lnTo>
                  <a:lnTo>
                    <a:pt x="f46" y="f47"/>
                  </a:lnTo>
                  <a:lnTo>
                    <a:pt x="f48" y="f49"/>
                  </a:lnTo>
                  <a:lnTo>
                    <a:pt x="f50" y="f51"/>
                  </a:lnTo>
                  <a:lnTo>
                    <a:pt x="f52" y="f53"/>
                  </a:lnTo>
                  <a:lnTo>
                    <a:pt x="f54" y="f55"/>
                  </a:lnTo>
                  <a:lnTo>
                    <a:pt x="f56" y="f57"/>
                  </a:lnTo>
                  <a:lnTo>
                    <a:pt x="f58" y="f59"/>
                  </a:lnTo>
                  <a:lnTo>
                    <a:pt x="f60" y="f61"/>
                  </a:lnTo>
                  <a:lnTo>
                    <a:pt x="f62" y="f63"/>
                  </a:lnTo>
                  <a:lnTo>
                    <a:pt x="f64" y="f55"/>
                  </a:lnTo>
                  <a:lnTo>
                    <a:pt x="f65" y="f66"/>
                  </a:lnTo>
                  <a:lnTo>
                    <a:pt x="f67" y="f68"/>
                  </a:lnTo>
                  <a:lnTo>
                    <a:pt x="f69" y="f70"/>
                  </a:lnTo>
                  <a:lnTo>
                    <a:pt x="f65" y="f71"/>
                  </a:lnTo>
                  <a:lnTo>
                    <a:pt x="f67" y="f72"/>
                  </a:lnTo>
                  <a:lnTo>
                    <a:pt x="f67" y="f73"/>
                  </a:lnTo>
                  <a:lnTo>
                    <a:pt x="f69" y="f74"/>
                  </a:lnTo>
                  <a:lnTo>
                    <a:pt x="f75" y="f36"/>
                  </a:lnTo>
                  <a:lnTo>
                    <a:pt x="f76" y="f16"/>
                  </a:lnTo>
                  <a:lnTo>
                    <a:pt x="f77" y="f78"/>
                  </a:lnTo>
                  <a:lnTo>
                    <a:pt x="f79" y="f74"/>
                  </a:lnTo>
                  <a:lnTo>
                    <a:pt x="f80" y="f36"/>
                  </a:lnTo>
                  <a:lnTo>
                    <a:pt x="f81" y="f82"/>
                  </a:lnTo>
                  <a:lnTo>
                    <a:pt x="f5" y="f23"/>
                  </a:lnTo>
                  <a:lnTo>
                    <a:pt x="f83" y="f84"/>
                  </a:lnTo>
                  <a:lnTo>
                    <a:pt x="f85" y="f27"/>
                  </a:lnTo>
                  <a:lnTo>
                    <a:pt x="f86" y="f87"/>
                  </a:lnTo>
                  <a:lnTo>
                    <a:pt x="f86" y="f88"/>
                  </a:lnTo>
                  <a:lnTo>
                    <a:pt x="f86" y="f89"/>
                  </a:lnTo>
                  <a:lnTo>
                    <a:pt x="f81" y="f90"/>
                  </a:lnTo>
                  <a:lnTo>
                    <a:pt x="f91" y="f43"/>
                  </a:lnTo>
                  <a:lnTo>
                    <a:pt x="f92" y="f93"/>
                  </a:lnTo>
                  <a:lnTo>
                    <a:pt x="f91" y="f94"/>
                  </a:lnTo>
                  <a:lnTo>
                    <a:pt x="f80" y="f95"/>
                  </a:lnTo>
                  <a:lnTo>
                    <a:pt x="f96" y="f48"/>
                  </a:lnTo>
                  <a:lnTo>
                    <a:pt x="f97" y="f98"/>
                  </a:lnTo>
                  <a:lnTo>
                    <a:pt x="f99" y="f100"/>
                  </a:lnTo>
                  <a:lnTo>
                    <a:pt x="f96" y="f101"/>
                  </a:lnTo>
                  <a:lnTo>
                    <a:pt x="f96" y="f102"/>
                  </a:lnTo>
                  <a:lnTo>
                    <a:pt x="f91" y="f103"/>
                  </a:lnTo>
                  <a:lnTo>
                    <a:pt x="f99" y="f56"/>
                  </a:lnTo>
                  <a:lnTo>
                    <a:pt x="f104" y="f105"/>
                  </a:lnTo>
                  <a:lnTo>
                    <a:pt x="f104" y="f106"/>
                  </a:lnTo>
                  <a:lnTo>
                    <a:pt x="f107" y="f108"/>
                  </a:lnTo>
                  <a:lnTo>
                    <a:pt x="f109" y="f110"/>
                  </a:lnTo>
                  <a:lnTo>
                    <a:pt x="f107" y="f79"/>
                  </a:lnTo>
                  <a:lnTo>
                    <a:pt x="f77" y="f111"/>
                  </a:lnTo>
                  <a:lnTo>
                    <a:pt x="f76" y="f112"/>
                  </a:lnTo>
                  <a:lnTo>
                    <a:pt x="f113" y="f114"/>
                  </a:lnTo>
                  <a:lnTo>
                    <a:pt x="f115" y="f91"/>
                  </a:lnTo>
                  <a:lnTo>
                    <a:pt x="f60" y="f92"/>
                  </a:lnTo>
                  <a:lnTo>
                    <a:pt x="f58" y="f116"/>
                  </a:lnTo>
                  <a:lnTo>
                    <a:pt x="f117" y="f5"/>
                  </a:lnTo>
                  <a:lnTo>
                    <a:pt x="f118" y="f81"/>
                  </a:lnTo>
                  <a:lnTo>
                    <a:pt x="f119" y="f120"/>
                  </a:lnTo>
                  <a:lnTo>
                    <a:pt x="f121" y="f109"/>
                  </a:lnTo>
                  <a:lnTo>
                    <a:pt x="f119" y="f122"/>
                  </a:lnTo>
                  <a:lnTo>
                    <a:pt x="f123" y="f124"/>
                  </a:lnTo>
                  <a:lnTo>
                    <a:pt x="f125" y="f126"/>
                  </a:lnTo>
                  <a:lnTo>
                    <a:pt x="f127" y="f126"/>
                  </a:lnTo>
                  <a:lnTo>
                    <a:pt x="f128" y="f106"/>
                  </a:lnTo>
                  <a:lnTo>
                    <a:pt x="f129" y="f64"/>
                  </a:lnTo>
                  <a:lnTo>
                    <a:pt x="f130" y="f105"/>
                  </a:lnTo>
                  <a:lnTo>
                    <a:pt x="f45" y="f64"/>
                  </a:lnTo>
                  <a:lnTo>
                    <a:pt x="f131" y="f132"/>
                  </a:lnTo>
                  <a:lnTo>
                    <a:pt x="f133" y="f124"/>
                  </a:lnTo>
                  <a:lnTo>
                    <a:pt x="f134" y="f135"/>
                  </a:lnTo>
                  <a:lnTo>
                    <a:pt x="f41" y="f136"/>
                  </a:lnTo>
                  <a:lnTo>
                    <a:pt x="f137" y="f124"/>
                  </a:lnTo>
                  <a:lnTo>
                    <a:pt x="f30" y="f126"/>
                  </a:lnTo>
                  <a:lnTo>
                    <a:pt x="f138" y="f132"/>
                  </a:lnTo>
                  <a:lnTo>
                    <a:pt x="f139" y="f64"/>
                  </a:lnTo>
                  <a:lnTo>
                    <a:pt x="f139" y="f58"/>
                  </a:lnTo>
                  <a:lnTo>
                    <a:pt x="f140" y="f141"/>
                  </a:lnTo>
                  <a:lnTo>
                    <a:pt x="f142" y="f143"/>
                  </a:lnTo>
                  <a:lnTo>
                    <a:pt x="f144" y="f52"/>
                  </a:lnTo>
                  <a:lnTo>
                    <a:pt x="f145" y="f146"/>
                  </a:lnTo>
                  <a:lnTo>
                    <a:pt x="f23" y="f98"/>
                  </a:lnTo>
                  <a:lnTo>
                    <a:pt x="f21" y="f147"/>
                  </a:lnTo>
                  <a:lnTo>
                    <a:pt x="f148" y="f46"/>
                  </a:lnTo>
                  <a:lnTo>
                    <a:pt x="f149" y="f150"/>
                  </a:lnTo>
                  <a:lnTo>
                    <a:pt x="f151" y="f94"/>
                  </a:lnTo>
                  <a:lnTo>
                    <a:pt x="f11" y="f152"/>
                  </a:lnTo>
                  <a:lnTo>
                    <a:pt x="f11" y="f43"/>
                  </a:lnTo>
                  <a:lnTo>
                    <a:pt x="f78" y="f153"/>
                  </a:lnTo>
                  <a:lnTo>
                    <a:pt x="f154" y="f155"/>
                  </a:lnTo>
                  <a:lnTo>
                    <a:pt x="f156" y="f157"/>
                  </a:lnTo>
                  <a:lnTo>
                    <a:pt x="f158" y="f39"/>
                  </a:lnTo>
                  <a:lnTo>
                    <a:pt x="f8" y="f159"/>
                  </a:lnTo>
                  <a:lnTo>
                    <a:pt x="f68" y="f155"/>
                  </a:lnTo>
                  <a:lnTo>
                    <a:pt x="f8" y="f9"/>
                  </a:lnTo>
                </a:path>
              </a:pathLst>
            </a:custGeom>
            <a:noFill/>
            <a:ln w="15873" cap="flat">
              <a:solidFill>
                <a:srgbClr val="A6B19F">
                  <a:alpha val="47843"/>
                </a:srgbClr>
              </a:solidFill>
              <a:prstDash val="solid"/>
              <a:round/>
            </a:ln>
          </p:spPr>
          <p:txBody>
            <a:bodyPr vert="horz" wrap="square" lIns="91440" tIns="45720" rIns="91440" bIns="4572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CO" sz="1800" b="0" i="0" u="none" strike="noStrike" kern="0" cap="none" spc="0" baseline="0">
                <a:solidFill>
                  <a:srgbClr val="CCFFFF"/>
                </a:solidFill>
                <a:uFillTx/>
                <a:latin typeface="Montserrat" panose="00000500000000000000" pitchFamily="2" charset="0"/>
              </a:endParaRPr>
            </a:p>
          </p:txBody>
        </p:sp>
        <p:sp>
          <p:nvSpPr>
            <p:cNvPr id="14" name="Freeform 5">
              <a:extLst>
                <a:ext uri="{FF2B5EF4-FFF2-40B4-BE49-F238E27FC236}">
                  <a16:creationId xmlns:a16="http://schemas.microsoft.com/office/drawing/2014/main" id="{CF05B296-B970-9022-9EF6-578A3492E10B}"/>
                </a:ext>
              </a:extLst>
            </p:cNvPr>
            <p:cNvSpPr/>
            <p:nvPr/>
          </p:nvSpPr>
          <p:spPr>
            <a:xfrm>
              <a:off x="1228633" y="808777"/>
              <a:ext cx="467002" cy="167463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3531"/>
                <a:gd name="f7" fmla="val 1192"/>
                <a:gd name="f8" fmla="val 1032"/>
                <a:gd name="f9" fmla="val 17"/>
                <a:gd name="f10" fmla="val 944"/>
                <a:gd name="f11" fmla="val 88"/>
                <a:gd name="f12" fmla="val 874"/>
                <a:gd name="f13" fmla="val 194"/>
                <a:gd name="f14" fmla="val 803"/>
                <a:gd name="f15" fmla="val 282"/>
                <a:gd name="f16" fmla="val 741"/>
                <a:gd name="f17" fmla="val 326"/>
                <a:gd name="f18" fmla="val 662"/>
                <a:gd name="f19" fmla="val 318"/>
                <a:gd name="f20" fmla="val 574"/>
                <a:gd name="f21" fmla="val 520"/>
                <a:gd name="f22" fmla="val 115"/>
                <a:gd name="f23" fmla="val 635"/>
                <a:gd name="f24" fmla="val 124"/>
                <a:gd name="f25" fmla="val 679"/>
                <a:gd name="f26" fmla="val 80"/>
                <a:gd name="f27" fmla="val 750"/>
                <a:gd name="f28" fmla="val 53"/>
                <a:gd name="f29" fmla="val 821"/>
                <a:gd name="f30" fmla="val 106"/>
                <a:gd name="f31" fmla="val 900"/>
                <a:gd name="f32" fmla="val 71"/>
                <a:gd name="f33" fmla="val 962"/>
                <a:gd name="f34" fmla="val 1068"/>
                <a:gd name="f35" fmla="val 1165"/>
                <a:gd name="f36" fmla="val 1235"/>
                <a:gd name="f37" fmla="val 1306"/>
                <a:gd name="f38" fmla="val 97"/>
                <a:gd name="f39" fmla="val 1368"/>
                <a:gd name="f40" fmla="val 1474"/>
                <a:gd name="f41" fmla="val 1535"/>
                <a:gd name="f42" fmla="val 132"/>
                <a:gd name="f43" fmla="val 1615"/>
                <a:gd name="f44" fmla="val 150"/>
                <a:gd name="f45" fmla="val 1677"/>
                <a:gd name="f46" fmla="val 1738"/>
                <a:gd name="f47" fmla="val 1791"/>
                <a:gd name="f48" fmla="val 1853"/>
                <a:gd name="f49" fmla="val 44"/>
                <a:gd name="f50" fmla="val 1941"/>
                <a:gd name="f51" fmla="val 27"/>
                <a:gd name="f52" fmla="val 1994"/>
                <a:gd name="f53" fmla="val 2012"/>
                <a:gd name="f54" fmla="val 2082"/>
                <a:gd name="f55" fmla="val 2162"/>
                <a:gd name="f56" fmla="val 2215"/>
                <a:gd name="f57" fmla="val 2277"/>
                <a:gd name="f58" fmla="val 2374"/>
                <a:gd name="f59" fmla="val 2444"/>
                <a:gd name="f60" fmla="val 168"/>
                <a:gd name="f61" fmla="val 2515"/>
                <a:gd name="f62" fmla="val 159"/>
                <a:gd name="f63" fmla="val 2568"/>
                <a:gd name="f64" fmla="val 2691"/>
                <a:gd name="f65" fmla="val 3530"/>
                <a:gd name="f66" fmla="val 3494"/>
                <a:gd name="f67" fmla="val 1112"/>
                <a:gd name="f68" fmla="val 3424"/>
                <a:gd name="f69" fmla="val 3389"/>
                <a:gd name="f70" fmla="val 1156"/>
                <a:gd name="f71" fmla="val 3274"/>
                <a:gd name="f72" fmla="val 1147"/>
                <a:gd name="f73" fmla="val 3177"/>
                <a:gd name="f74" fmla="val 3106"/>
                <a:gd name="f75" fmla="val 1121"/>
                <a:gd name="f76" fmla="val 3009"/>
                <a:gd name="f77" fmla="val 2983"/>
                <a:gd name="f78" fmla="val 1077"/>
                <a:gd name="f79" fmla="val 2912"/>
                <a:gd name="f80" fmla="val 1041"/>
                <a:gd name="f81" fmla="val 2841"/>
                <a:gd name="f82" fmla="val 2806"/>
                <a:gd name="f83" fmla="val 988"/>
                <a:gd name="f84" fmla="val 2753"/>
                <a:gd name="f85" fmla="val 935"/>
                <a:gd name="f86" fmla="val 2638"/>
                <a:gd name="f87" fmla="val 891"/>
                <a:gd name="f88" fmla="val 2550"/>
                <a:gd name="f89" fmla="val 2418"/>
                <a:gd name="f90" fmla="val 856"/>
                <a:gd name="f91" fmla="val 2330"/>
                <a:gd name="f92" fmla="val 2232"/>
                <a:gd name="f93" fmla="val 971"/>
                <a:gd name="f94" fmla="val 2144"/>
                <a:gd name="f95" fmla="val 2065"/>
                <a:gd name="f96" fmla="val 980"/>
                <a:gd name="f97" fmla="val 953"/>
                <a:gd name="f98" fmla="val 1809"/>
                <a:gd name="f99" fmla="val 1712"/>
                <a:gd name="f100" fmla="val 1429"/>
                <a:gd name="f101" fmla="val 909"/>
                <a:gd name="f102" fmla="val 1350"/>
                <a:gd name="f103" fmla="val 1262"/>
                <a:gd name="f104" fmla="val 1174"/>
                <a:gd name="f105" fmla="val 1024"/>
                <a:gd name="f106" fmla="val 997"/>
                <a:gd name="f107" fmla="val 829"/>
                <a:gd name="f108" fmla="val 759"/>
                <a:gd name="f109" fmla="val 653"/>
                <a:gd name="f110" fmla="val 538"/>
                <a:gd name="f111" fmla="val 468"/>
                <a:gd name="f112" fmla="val 1103"/>
                <a:gd name="f113" fmla="val 379"/>
                <a:gd name="f114" fmla="val 300"/>
                <a:gd name="f115" fmla="val 1191"/>
                <a:gd name="f116" fmla="val 256"/>
                <a:gd name="f117" fmla="val 203"/>
                <a:gd name="f118" fmla="val 167"/>
                <a:gd name="f119" fmla="+- 0 0 -90"/>
                <a:gd name="f120" fmla="*/ f3 1 3531"/>
                <a:gd name="f121" fmla="*/ f4 1 1192"/>
                <a:gd name="f122" fmla="+- f7 0 f5"/>
                <a:gd name="f123" fmla="+- f6 0 f5"/>
                <a:gd name="f124" fmla="*/ f119 f0 1"/>
                <a:gd name="f125" fmla="*/ f123 1 3531"/>
                <a:gd name="f126" fmla="*/ f122 1 1192"/>
                <a:gd name="f127" fmla="*/ 2204662 f123 1"/>
                <a:gd name="f128" fmla="*/ 122060318 f122 1"/>
                <a:gd name="f129" fmla="*/ 25159508 f123 1"/>
                <a:gd name="f130" fmla="*/ 103829012 f122 1"/>
                <a:gd name="f131" fmla="*/ 42278230 f123 1"/>
                <a:gd name="f132" fmla="*/ 85597347 f122 1"/>
                <a:gd name="f133" fmla="*/ 67437379 f123 1"/>
                <a:gd name="f134" fmla="*/ 14869548 f122 1"/>
                <a:gd name="f135" fmla="*/ 88057559 f123 1"/>
                <a:gd name="f136" fmla="*/ 10344174 f122 1"/>
                <a:gd name="f137" fmla="*/ 106473438 f123 1"/>
                <a:gd name="f138" fmla="*/ 13705932 f122 1"/>
                <a:gd name="f139" fmla="*/ 124759312 f123 1"/>
                <a:gd name="f140" fmla="*/ 151085613 f123 1"/>
                <a:gd name="f141" fmla="*/ 169371488 f123 1"/>
                <a:gd name="f142" fmla="*/ 12542315 f122 1"/>
                <a:gd name="f143" fmla="*/ 191159182 f123 1"/>
                <a:gd name="f144" fmla="*/ 209445056 f123 1"/>
                <a:gd name="f145" fmla="*/ 19395281 f122 1"/>
                <a:gd name="f146" fmla="*/ 225396626 f123 1"/>
                <a:gd name="f147" fmla="*/ 240310685 f123 1"/>
                <a:gd name="f148" fmla="*/ 5689350 f122 1"/>
                <a:gd name="f149" fmla="*/ 258596560 f123 1"/>
                <a:gd name="f150" fmla="*/ 9180558 f122 1"/>
                <a:gd name="f151" fmla="*/ 270008801 f123 1"/>
                <a:gd name="f152" fmla="*/ 287257167 f123 1"/>
                <a:gd name="f153" fmla="*/ 307877708 f123 1"/>
                <a:gd name="f154" fmla="*/ 326163582 f123 1"/>
                <a:gd name="f155" fmla="*/ 20558897 f122 1"/>
                <a:gd name="f156" fmla="*/ 348988425 f123 1"/>
                <a:gd name="f157" fmla="*/ 16033524 f122 1"/>
                <a:gd name="f158" fmla="*/ 453127557 f123 1"/>
                <a:gd name="f159" fmla="*/ 143782832 f122 1"/>
                <a:gd name="f160" fmla="*/ 439510293 f123 1"/>
                <a:gd name="f161" fmla="*/ 149472181 f122 1"/>
                <a:gd name="f162" fmla="*/ 412016479 f123 1"/>
                <a:gd name="f163" fmla="*/ 390229146 f123 1"/>
                <a:gd name="f164" fmla="*/ 144946448 f122 1"/>
                <a:gd name="f165" fmla="*/ 377649392 f123 1"/>
                <a:gd name="f166" fmla="*/ 134602633 f122 1"/>
                <a:gd name="f167" fmla="*/ 363902485 f123 1"/>
                <a:gd name="f168" fmla="*/ 127749668 f122 1"/>
                <a:gd name="f169" fmla="*/ 342115152 f123 1"/>
                <a:gd name="f170" fmla="*/ 115207352 f122 1"/>
                <a:gd name="f171" fmla="*/ 313583828 f123 1"/>
                <a:gd name="f172" fmla="*/ 110681978 f122 1"/>
                <a:gd name="f173" fmla="*/ 289462189 f123 1"/>
                <a:gd name="f174" fmla="*/ 125551526 f122 1"/>
                <a:gd name="f175" fmla="*/ 267804139 f123 1"/>
                <a:gd name="f176" fmla="*/ 126715142 f122 1"/>
                <a:gd name="f177" fmla="*/ 234604205 f123 1"/>
                <a:gd name="f178" fmla="*/ 120896702 f122 1"/>
                <a:gd name="f179" fmla="*/ 185323057 f123 1"/>
                <a:gd name="f180" fmla="*/ 117534944 f122 1"/>
                <a:gd name="f181" fmla="*/ 163665368 f123 1"/>
                <a:gd name="f182" fmla="*/ 144212340 f123 1"/>
                <a:gd name="f183" fmla="*/ 132404492 f122 1"/>
                <a:gd name="f184" fmla="*/ 121257494 f123 1"/>
                <a:gd name="f185" fmla="*/ 128913284 f122 1"/>
                <a:gd name="f186" fmla="*/ 98432651 f123 1"/>
                <a:gd name="f187" fmla="*/ 133438658 f122 1"/>
                <a:gd name="f188" fmla="*/ 84685744 f123 1"/>
                <a:gd name="f189" fmla="*/ 139257458 f122 1"/>
                <a:gd name="f190" fmla="*/ 60693749 f123 1"/>
                <a:gd name="f191" fmla="*/ 142619215 f122 1"/>
                <a:gd name="f192" fmla="*/ 38906055 f123 1"/>
                <a:gd name="f193" fmla="*/ 153997555 f122 1"/>
                <a:gd name="f194" fmla="*/ 26326661 f123 1"/>
                <a:gd name="f195" fmla="*/ 19453028 f123 1"/>
                <a:gd name="f196" fmla="*/ 0 f123 1"/>
                <a:gd name="f197" fmla="*/ 0 f122 1"/>
                <a:gd name="f198" fmla="*/ 3531 f123 1"/>
                <a:gd name="f199" fmla="*/ 1192 f122 1"/>
                <a:gd name="f200" fmla="*/ f124 1 f2"/>
                <a:gd name="f201" fmla="*/ f127 1 3531"/>
                <a:gd name="f202" fmla="*/ f128 1 1192"/>
                <a:gd name="f203" fmla="*/ f129 1 3531"/>
                <a:gd name="f204" fmla="*/ f130 1 1192"/>
                <a:gd name="f205" fmla="*/ f131 1 3531"/>
                <a:gd name="f206" fmla="*/ f132 1 1192"/>
                <a:gd name="f207" fmla="*/ f133 1 3531"/>
                <a:gd name="f208" fmla="*/ f134 1 1192"/>
                <a:gd name="f209" fmla="*/ f135 1 3531"/>
                <a:gd name="f210" fmla="*/ f136 1 1192"/>
                <a:gd name="f211" fmla="*/ f137 1 3531"/>
                <a:gd name="f212" fmla="*/ f138 1 1192"/>
                <a:gd name="f213" fmla="*/ f139 1 3531"/>
                <a:gd name="f214" fmla="*/ f140 1 3531"/>
                <a:gd name="f215" fmla="*/ f141 1 3531"/>
                <a:gd name="f216" fmla="*/ f142 1 1192"/>
                <a:gd name="f217" fmla="*/ f143 1 3531"/>
                <a:gd name="f218" fmla="*/ f144 1 3531"/>
                <a:gd name="f219" fmla="*/ f145 1 1192"/>
                <a:gd name="f220" fmla="*/ f146 1 3531"/>
                <a:gd name="f221" fmla="*/ f147 1 3531"/>
                <a:gd name="f222" fmla="*/ f148 1 1192"/>
                <a:gd name="f223" fmla="*/ f149 1 3531"/>
                <a:gd name="f224" fmla="*/ f150 1 1192"/>
                <a:gd name="f225" fmla="*/ f151 1 3531"/>
                <a:gd name="f226" fmla="*/ f152 1 3531"/>
                <a:gd name="f227" fmla="*/ f153 1 3531"/>
                <a:gd name="f228" fmla="*/ f154 1 3531"/>
                <a:gd name="f229" fmla="*/ f155 1 1192"/>
                <a:gd name="f230" fmla="*/ f156 1 3531"/>
                <a:gd name="f231" fmla="*/ f157 1 1192"/>
                <a:gd name="f232" fmla="*/ f158 1 3531"/>
                <a:gd name="f233" fmla="*/ f159 1 1192"/>
                <a:gd name="f234" fmla="*/ f160 1 3531"/>
                <a:gd name="f235" fmla="*/ f161 1 1192"/>
                <a:gd name="f236" fmla="*/ f162 1 3531"/>
                <a:gd name="f237" fmla="*/ f163 1 3531"/>
                <a:gd name="f238" fmla="*/ f164 1 1192"/>
                <a:gd name="f239" fmla="*/ f165 1 3531"/>
                <a:gd name="f240" fmla="*/ f166 1 1192"/>
                <a:gd name="f241" fmla="*/ f167 1 3531"/>
                <a:gd name="f242" fmla="*/ f168 1 1192"/>
                <a:gd name="f243" fmla="*/ f169 1 3531"/>
                <a:gd name="f244" fmla="*/ f170 1 1192"/>
                <a:gd name="f245" fmla="*/ f171 1 3531"/>
                <a:gd name="f246" fmla="*/ f172 1 1192"/>
                <a:gd name="f247" fmla="*/ f173 1 3531"/>
                <a:gd name="f248" fmla="*/ f174 1 1192"/>
                <a:gd name="f249" fmla="*/ f175 1 3531"/>
                <a:gd name="f250" fmla="*/ f176 1 1192"/>
                <a:gd name="f251" fmla="*/ f177 1 3531"/>
                <a:gd name="f252" fmla="*/ f178 1 1192"/>
                <a:gd name="f253" fmla="*/ f179 1 3531"/>
                <a:gd name="f254" fmla="*/ f180 1 1192"/>
                <a:gd name="f255" fmla="*/ f181 1 3531"/>
                <a:gd name="f256" fmla="*/ f182 1 3531"/>
                <a:gd name="f257" fmla="*/ f183 1 1192"/>
                <a:gd name="f258" fmla="*/ f184 1 3531"/>
                <a:gd name="f259" fmla="*/ f185 1 1192"/>
                <a:gd name="f260" fmla="*/ f186 1 3531"/>
                <a:gd name="f261" fmla="*/ f187 1 1192"/>
                <a:gd name="f262" fmla="*/ f188 1 3531"/>
                <a:gd name="f263" fmla="*/ f189 1 1192"/>
                <a:gd name="f264" fmla="*/ f190 1 3531"/>
                <a:gd name="f265" fmla="*/ f191 1 1192"/>
                <a:gd name="f266" fmla="*/ f192 1 3531"/>
                <a:gd name="f267" fmla="*/ f193 1 1192"/>
                <a:gd name="f268" fmla="*/ f194 1 3531"/>
                <a:gd name="f269" fmla="*/ f195 1 3531"/>
                <a:gd name="f270" fmla="*/ f196 1 3531"/>
                <a:gd name="f271" fmla="*/ f197 1 1192"/>
                <a:gd name="f272" fmla="*/ f198 1 3531"/>
                <a:gd name="f273" fmla="*/ f199 1 1192"/>
                <a:gd name="f274" fmla="+- f200 0 f1"/>
                <a:gd name="f275" fmla="*/ f201 1 f125"/>
                <a:gd name="f276" fmla="*/ f202 1 f126"/>
                <a:gd name="f277" fmla="*/ f203 1 f125"/>
                <a:gd name="f278" fmla="*/ f204 1 f126"/>
                <a:gd name="f279" fmla="*/ f205 1 f125"/>
                <a:gd name="f280" fmla="*/ f206 1 f126"/>
                <a:gd name="f281" fmla="*/ f207 1 f125"/>
                <a:gd name="f282" fmla="*/ f208 1 f126"/>
                <a:gd name="f283" fmla="*/ f209 1 f125"/>
                <a:gd name="f284" fmla="*/ f210 1 f126"/>
                <a:gd name="f285" fmla="*/ f211 1 f125"/>
                <a:gd name="f286" fmla="*/ f212 1 f126"/>
                <a:gd name="f287" fmla="*/ f213 1 f125"/>
                <a:gd name="f288" fmla="*/ f214 1 f125"/>
                <a:gd name="f289" fmla="*/ f215 1 f125"/>
                <a:gd name="f290" fmla="*/ f216 1 f126"/>
                <a:gd name="f291" fmla="*/ f217 1 f125"/>
                <a:gd name="f292" fmla="*/ f218 1 f125"/>
                <a:gd name="f293" fmla="*/ f219 1 f126"/>
                <a:gd name="f294" fmla="*/ f220 1 f125"/>
                <a:gd name="f295" fmla="*/ f221 1 f125"/>
                <a:gd name="f296" fmla="*/ f222 1 f126"/>
                <a:gd name="f297" fmla="*/ f223 1 f125"/>
                <a:gd name="f298" fmla="*/ f224 1 f126"/>
                <a:gd name="f299" fmla="*/ f225 1 f125"/>
                <a:gd name="f300" fmla="*/ f226 1 f125"/>
                <a:gd name="f301" fmla="*/ f227 1 f125"/>
                <a:gd name="f302" fmla="*/ f228 1 f125"/>
                <a:gd name="f303" fmla="*/ f229 1 f126"/>
                <a:gd name="f304" fmla="*/ f230 1 f125"/>
                <a:gd name="f305" fmla="*/ f231 1 f126"/>
                <a:gd name="f306" fmla="*/ f232 1 f125"/>
                <a:gd name="f307" fmla="*/ f233 1 f126"/>
                <a:gd name="f308" fmla="*/ f234 1 f125"/>
                <a:gd name="f309" fmla="*/ f235 1 f126"/>
                <a:gd name="f310" fmla="*/ f236 1 f125"/>
                <a:gd name="f311" fmla="*/ f237 1 f125"/>
                <a:gd name="f312" fmla="*/ f238 1 f126"/>
                <a:gd name="f313" fmla="*/ f239 1 f125"/>
                <a:gd name="f314" fmla="*/ f240 1 f126"/>
                <a:gd name="f315" fmla="*/ f241 1 f125"/>
                <a:gd name="f316" fmla="*/ f242 1 f126"/>
                <a:gd name="f317" fmla="*/ f243 1 f125"/>
                <a:gd name="f318" fmla="*/ f244 1 f126"/>
                <a:gd name="f319" fmla="*/ f245 1 f125"/>
                <a:gd name="f320" fmla="*/ f246 1 f126"/>
                <a:gd name="f321" fmla="*/ f247 1 f125"/>
                <a:gd name="f322" fmla="*/ f248 1 f126"/>
                <a:gd name="f323" fmla="*/ f249 1 f125"/>
                <a:gd name="f324" fmla="*/ f250 1 f126"/>
                <a:gd name="f325" fmla="*/ f251 1 f125"/>
                <a:gd name="f326" fmla="*/ f252 1 f126"/>
                <a:gd name="f327" fmla="*/ f253 1 f125"/>
                <a:gd name="f328" fmla="*/ f254 1 f126"/>
                <a:gd name="f329" fmla="*/ f255 1 f125"/>
                <a:gd name="f330" fmla="*/ f256 1 f125"/>
                <a:gd name="f331" fmla="*/ f257 1 f126"/>
                <a:gd name="f332" fmla="*/ f258 1 f125"/>
                <a:gd name="f333" fmla="*/ f259 1 f126"/>
                <a:gd name="f334" fmla="*/ f260 1 f125"/>
                <a:gd name="f335" fmla="*/ f261 1 f126"/>
                <a:gd name="f336" fmla="*/ f262 1 f125"/>
                <a:gd name="f337" fmla="*/ f263 1 f126"/>
                <a:gd name="f338" fmla="*/ f264 1 f125"/>
                <a:gd name="f339" fmla="*/ f265 1 f126"/>
                <a:gd name="f340" fmla="*/ f266 1 f125"/>
                <a:gd name="f341" fmla="*/ f267 1 f126"/>
                <a:gd name="f342" fmla="*/ f268 1 f125"/>
                <a:gd name="f343" fmla="*/ f269 1 f125"/>
                <a:gd name="f344" fmla="*/ f270 1 f125"/>
                <a:gd name="f345" fmla="*/ f272 1 f125"/>
                <a:gd name="f346" fmla="*/ f271 1 f126"/>
                <a:gd name="f347" fmla="*/ f273 1 f126"/>
                <a:gd name="f348" fmla="*/ f344 f120 1"/>
                <a:gd name="f349" fmla="*/ f345 f120 1"/>
                <a:gd name="f350" fmla="*/ f347 f121 1"/>
                <a:gd name="f351" fmla="*/ f346 f121 1"/>
                <a:gd name="f352" fmla="*/ f275 f120 1"/>
                <a:gd name="f353" fmla="*/ f276 f121 1"/>
                <a:gd name="f354" fmla="*/ f277 f120 1"/>
                <a:gd name="f355" fmla="*/ f278 f121 1"/>
                <a:gd name="f356" fmla="*/ f279 f120 1"/>
                <a:gd name="f357" fmla="*/ f280 f121 1"/>
                <a:gd name="f358" fmla="*/ f281 f120 1"/>
                <a:gd name="f359" fmla="*/ f282 f121 1"/>
                <a:gd name="f360" fmla="*/ f283 f120 1"/>
                <a:gd name="f361" fmla="*/ f284 f121 1"/>
                <a:gd name="f362" fmla="*/ f285 f120 1"/>
                <a:gd name="f363" fmla="*/ f286 f121 1"/>
                <a:gd name="f364" fmla="*/ f287 f120 1"/>
                <a:gd name="f365" fmla="*/ f288 f120 1"/>
                <a:gd name="f366" fmla="*/ f289 f120 1"/>
                <a:gd name="f367" fmla="*/ f290 f121 1"/>
                <a:gd name="f368" fmla="*/ f291 f120 1"/>
                <a:gd name="f369" fmla="*/ f292 f120 1"/>
                <a:gd name="f370" fmla="*/ f293 f121 1"/>
                <a:gd name="f371" fmla="*/ f294 f120 1"/>
                <a:gd name="f372" fmla="*/ f295 f120 1"/>
                <a:gd name="f373" fmla="*/ f296 f121 1"/>
                <a:gd name="f374" fmla="*/ f297 f120 1"/>
                <a:gd name="f375" fmla="*/ f298 f121 1"/>
                <a:gd name="f376" fmla="*/ f299 f120 1"/>
                <a:gd name="f377" fmla="*/ f300 f120 1"/>
                <a:gd name="f378" fmla="*/ f301 f120 1"/>
                <a:gd name="f379" fmla="*/ f302 f120 1"/>
                <a:gd name="f380" fmla="*/ f303 f121 1"/>
                <a:gd name="f381" fmla="*/ f304 f120 1"/>
                <a:gd name="f382" fmla="*/ f305 f121 1"/>
                <a:gd name="f383" fmla="*/ f306 f120 1"/>
                <a:gd name="f384" fmla="*/ f307 f121 1"/>
                <a:gd name="f385" fmla="*/ f308 f120 1"/>
                <a:gd name="f386" fmla="*/ f309 f121 1"/>
                <a:gd name="f387" fmla="*/ f310 f120 1"/>
                <a:gd name="f388" fmla="*/ f311 f120 1"/>
                <a:gd name="f389" fmla="*/ f312 f121 1"/>
                <a:gd name="f390" fmla="*/ f313 f120 1"/>
                <a:gd name="f391" fmla="*/ f314 f121 1"/>
                <a:gd name="f392" fmla="*/ f315 f120 1"/>
                <a:gd name="f393" fmla="*/ f316 f121 1"/>
                <a:gd name="f394" fmla="*/ f317 f120 1"/>
                <a:gd name="f395" fmla="*/ f318 f121 1"/>
                <a:gd name="f396" fmla="*/ f319 f120 1"/>
                <a:gd name="f397" fmla="*/ f320 f121 1"/>
                <a:gd name="f398" fmla="*/ f321 f120 1"/>
                <a:gd name="f399" fmla="*/ f322 f121 1"/>
                <a:gd name="f400" fmla="*/ f323 f120 1"/>
                <a:gd name="f401" fmla="*/ f324 f121 1"/>
                <a:gd name="f402" fmla="*/ f325 f120 1"/>
                <a:gd name="f403" fmla="*/ f326 f121 1"/>
                <a:gd name="f404" fmla="*/ f327 f120 1"/>
                <a:gd name="f405" fmla="*/ f328 f121 1"/>
                <a:gd name="f406" fmla="*/ f329 f120 1"/>
                <a:gd name="f407" fmla="*/ f330 f120 1"/>
                <a:gd name="f408" fmla="*/ f331 f121 1"/>
                <a:gd name="f409" fmla="*/ f332 f120 1"/>
                <a:gd name="f410" fmla="*/ f333 f121 1"/>
                <a:gd name="f411" fmla="*/ f334 f120 1"/>
                <a:gd name="f412" fmla="*/ f335 f121 1"/>
                <a:gd name="f413" fmla="*/ f336 f120 1"/>
                <a:gd name="f414" fmla="*/ f337 f121 1"/>
                <a:gd name="f415" fmla="*/ f338 f120 1"/>
                <a:gd name="f416" fmla="*/ f339 f121 1"/>
                <a:gd name="f417" fmla="*/ f340 f120 1"/>
                <a:gd name="f418" fmla="*/ f341 f121 1"/>
                <a:gd name="f419" fmla="*/ f342 f120 1"/>
                <a:gd name="f420" fmla="*/ f343 f12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74">
                  <a:pos x="f352" y="f353"/>
                </a:cxn>
                <a:cxn ang="f274">
                  <a:pos x="f354" y="f355"/>
                </a:cxn>
                <a:cxn ang="f274">
                  <a:pos x="f356" y="f357"/>
                </a:cxn>
                <a:cxn ang="f274">
                  <a:pos x="f358" y="f359"/>
                </a:cxn>
                <a:cxn ang="f274">
                  <a:pos x="f360" y="f361"/>
                </a:cxn>
                <a:cxn ang="f274">
                  <a:pos x="f362" y="f363"/>
                </a:cxn>
                <a:cxn ang="f274">
                  <a:pos x="f364" y="f359"/>
                </a:cxn>
                <a:cxn ang="f274">
                  <a:pos x="f365" y="f363"/>
                </a:cxn>
                <a:cxn ang="f274">
                  <a:pos x="f366" y="f367"/>
                </a:cxn>
                <a:cxn ang="f274">
                  <a:pos x="f368" y="f367"/>
                </a:cxn>
                <a:cxn ang="f274">
                  <a:pos x="f369" y="f370"/>
                </a:cxn>
                <a:cxn ang="f274">
                  <a:pos x="f371" y="f367"/>
                </a:cxn>
                <a:cxn ang="f274">
                  <a:pos x="f372" y="f373"/>
                </a:cxn>
                <a:cxn ang="f274">
                  <a:pos x="f374" y="f375"/>
                </a:cxn>
                <a:cxn ang="f274">
                  <a:pos x="f376" y="f373"/>
                </a:cxn>
                <a:cxn ang="f274">
                  <a:pos x="f377" y="f361"/>
                </a:cxn>
                <a:cxn ang="f274">
                  <a:pos x="f378" y="f359"/>
                </a:cxn>
                <a:cxn ang="f274">
                  <a:pos x="f379" y="f380"/>
                </a:cxn>
                <a:cxn ang="f274">
                  <a:pos x="f381" y="f382"/>
                </a:cxn>
                <a:cxn ang="f274">
                  <a:pos x="f383" y="f384"/>
                </a:cxn>
                <a:cxn ang="f274">
                  <a:pos x="f385" y="f386"/>
                </a:cxn>
                <a:cxn ang="f274">
                  <a:pos x="f387" y="f386"/>
                </a:cxn>
                <a:cxn ang="f274">
                  <a:pos x="f388" y="f389"/>
                </a:cxn>
                <a:cxn ang="f274">
                  <a:pos x="f390" y="f391"/>
                </a:cxn>
                <a:cxn ang="f274">
                  <a:pos x="f392" y="f393"/>
                </a:cxn>
                <a:cxn ang="f274">
                  <a:pos x="f394" y="f395"/>
                </a:cxn>
                <a:cxn ang="f274">
                  <a:pos x="f396" y="f397"/>
                </a:cxn>
                <a:cxn ang="f274">
                  <a:pos x="f398" y="f399"/>
                </a:cxn>
                <a:cxn ang="f274">
                  <a:pos x="f400" y="f401"/>
                </a:cxn>
                <a:cxn ang="f274">
                  <a:pos x="f402" y="f399"/>
                </a:cxn>
                <a:cxn ang="f274">
                  <a:pos x="f369" y="f403"/>
                </a:cxn>
                <a:cxn ang="f274">
                  <a:pos x="f404" y="f405"/>
                </a:cxn>
                <a:cxn ang="f274">
                  <a:pos x="f406" y="f393"/>
                </a:cxn>
                <a:cxn ang="f274">
                  <a:pos x="f407" y="f408"/>
                </a:cxn>
                <a:cxn ang="f274">
                  <a:pos x="f409" y="f410"/>
                </a:cxn>
                <a:cxn ang="f274">
                  <a:pos x="f411" y="f412"/>
                </a:cxn>
                <a:cxn ang="f274">
                  <a:pos x="f413" y="f414"/>
                </a:cxn>
                <a:cxn ang="f274">
                  <a:pos x="f415" y="f416"/>
                </a:cxn>
                <a:cxn ang="f274">
                  <a:pos x="f417" y="f418"/>
                </a:cxn>
                <a:cxn ang="f274">
                  <a:pos x="f419" y="f386"/>
                </a:cxn>
                <a:cxn ang="f274">
                  <a:pos x="f420" y="f391"/>
                </a:cxn>
                <a:cxn ang="f274">
                  <a:pos x="f348" y="f412"/>
                </a:cxn>
              </a:cxnLst>
              <a:rect l="f348" t="f351" r="f349" b="f350"/>
              <a:pathLst>
                <a:path w="3531" h="1192">
                  <a:moveTo>
                    <a:pt x="f5" y="f8"/>
                  </a:moveTo>
                  <a:lnTo>
                    <a:pt x="f9" y="f10"/>
                  </a:lnTo>
                  <a:lnTo>
                    <a:pt x="f11" y="f12"/>
                  </a:lnTo>
                  <a:lnTo>
                    <a:pt x="f13" y="f14"/>
                  </a:lnTo>
                  <a:lnTo>
                    <a:pt x="f15" y="f16"/>
                  </a:lnTo>
                  <a:lnTo>
                    <a:pt x="f17" y="f18"/>
                  </a:lnTo>
                  <a:lnTo>
                    <a:pt x="f19" y="f20"/>
                  </a:lnTo>
                  <a:lnTo>
                    <a:pt x="f21" y="f22"/>
                  </a:lnTo>
                  <a:lnTo>
                    <a:pt x="f23" y="f24"/>
                  </a:lnTo>
                  <a:lnTo>
                    <a:pt x="f25" y="f26"/>
                  </a:lnTo>
                  <a:lnTo>
                    <a:pt x="f27" y="f28"/>
                  </a:lnTo>
                  <a:lnTo>
                    <a:pt x="f29" y="f30"/>
                  </a:lnTo>
                  <a:lnTo>
                    <a:pt x="f31" y="f32"/>
                  </a:lnTo>
                  <a:lnTo>
                    <a:pt x="f33" y="f22"/>
                  </a:lnTo>
                  <a:lnTo>
                    <a:pt x="f34" y="f32"/>
                  </a:lnTo>
                  <a:lnTo>
                    <a:pt x="f35" y="f30"/>
                  </a:lnTo>
                  <a:lnTo>
                    <a:pt x="f36" y="f24"/>
                  </a:lnTo>
                  <a:lnTo>
                    <a:pt x="f37" y="f38"/>
                  </a:lnTo>
                  <a:lnTo>
                    <a:pt x="f39" y="f22"/>
                  </a:lnTo>
                  <a:lnTo>
                    <a:pt x="f40" y="f38"/>
                  </a:lnTo>
                  <a:lnTo>
                    <a:pt x="f41" y="f42"/>
                  </a:lnTo>
                  <a:lnTo>
                    <a:pt x="f43" y="f44"/>
                  </a:lnTo>
                  <a:lnTo>
                    <a:pt x="f45" y="f22"/>
                  </a:lnTo>
                  <a:lnTo>
                    <a:pt x="f46" y="f38"/>
                  </a:lnTo>
                  <a:lnTo>
                    <a:pt x="f47" y="f32"/>
                  </a:lnTo>
                  <a:lnTo>
                    <a:pt x="f48" y="f49"/>
                  </a:lnTo>
                  <a:lnTo>
                    <a:pt x="f50" y="f51"/>
                  </a:lnTo>
                  <a:lnTo>
                    <a:pt x="f52" y="f32"/>
                  </a:lnTo>
                  <a:lnTo>
                    <a:pt x="f53" y="f5"/>
                  </a:lnTo>
                  <a:lnTo>
                    <a:pt x="f54" y="f49"/>
                  </a:lnTo>
                  <a:lnTo>
                    <a:pt x="f55" y="f51"/>
                  </a:lnTo>
                  <a:lnTo>
                    <a:pt x="f56" y="f26"/>
                  </a:lnTo>
                  <a:lnTo>
                    <a:pt x="f57" y="f38"/>
                  </a:lnTo>
                  <a:lnTo>
                    <a:pt x="f58" y="f22"/>
                  </a:lnTo>
                  <a:lnTo>
                    <a:pt x="f59" y="f60"/>
                  </a:lnTo>
                  <a:lnTo>
                    <a:pt x="f61" y="f62"/>
                  </a:lnTo>
                  <a:lnTo>
                    <a:pt x="f63" y="f24"/>
                  </a:lnTo>
                  <a:lnTo>
                    <a:pt x="f64" y="f24"/>
                  </a:lnTo>
                  <a:lnTo>
                    <a:pt x="f65" y="f8"/>
                  </a:lnTo>
                  <a:lnTo>
                    <a:pt x="f66" y="f67"/>
                  </a:lnTo>
                  <a:lnTo>
                    <a:pt x="f68" y="f67"/>
                  </a:lnTo>
                  <a:lnTo>
                    <a:pt x="f69" y="f70"/>
                  </a:lnTo>
                  <a:lnTo>
                    <a:pt x="f71" y="f72"/>
                  </a:lnTo>
                  <a:lnTo>
                    <a:pt x="f73" y="f70"/>
                  </a:lnTo>
                  <a:lnTo>
                    <a:pt x="f74" y="f75"/>
                  </a:lnTo>
                  <a:lnTo>
                    <a:pt x="f76" y="f75"/>
                  </a:lnTo>
                  <a:lnTo>
                    <a:pt x="f77" y="f78"/>
                  </a:lnTo>
                  <a:lnTo>
                    <a:pt x="f79" y="f80"/>
                  </a:lnTo>
                  <a:lnTo>
                    <a:pt x="f81" y="f80"/>
                  </a:lnTo>
                  <a:lnTo>
                    <a:pt x="f82" y="f83"/>
                  </a:lnTo>
                  <a:lnTo>
                    <a:pt x="f84" y="f85"/>
                  </a:lnTo>
                  <a:lnTo>
                    <a:pt x="f86" y="f87"/>
                  </a:lnTo>
                  <a:lnTo>
                    <a:pt x="f88" y="f31"/>
                  </a:lnTo>
                  <a:lnTo>
                    <a:pt x="f89" y="f90"/>
                  </a:lnTo>
                  <a:lnTo>
                    <a:pt x="f91" y="f31"/>
                  </a:lnTo>
                  <a:lnTo>
                    <a:pt x="f92" y="f93"/>
                  </a:lnTo>
                  <a:lnTo>
                    <a:pt x="f94" y="f10"/>
                  </a:lnTo>
                  <a:lnTo>
                    <a:pt x="f95" y="f96"/>
                  </a:lnTo>
                  <a:lnTo>
                    <a:pt x="f50" y="f97"/>
                  </a:lnTo>
                  <a:lnTo>
                    <a:pt x="f98" y="f93"/>
                  </a:lnTo>
                  <a:lnTo>
                    <a:pt x="f99" y="f97"/>
                  </a:lnTo>
                  <a:lnTo>
                    <a:pt x="f43" y="f85"/>
                  </a:lnTo>
                  <a:lnTo>
                    <a:pt x="f41" y="f93"/>
                  </a:lnTo>
                  <a:lnTo>
                    <a:pt x="f100" y="f101"/>
                  </a:lnTo>
                  <a:lnTo>
                    <a:pt x="f102" y="f97"/>
                  </a:lnTo>
                  <a:lnTo>
                    <a:pt x="f103" y="f83"/>
                  </a:lnTo>
                  <a:lnTo>
                    <a:pt x="f104" y="f96"/>
                  </a:lnTo>
                  <a:lnTo>
                    <a:pt x="f67" y="f105"/>
                  </a:lnTo>
                  <a:lnTo>
                    <a:pt x="f106" y="f105"/>
                  </a:lnTo>
                  <a:lnTo>
                    <a:pt x="f85" y="f106"/>
                  </a:lnTo>
                  <a:lnTo>
                    <a:pt x="f107" y="f106"/>
                  </a:lnTo>
                  <a:lnTo>
                    <a:pt x="f108" y="f8"/>
                  </a:lnTo>
                  <a:lnTo>
                    <a:pt x="f25" y="f8"/>
                  </a:lnTo>
                  <a:lnTo>
                    <a:pt x="f109" y="f78"/>
                  </a:lnTo>
                  <a:lnTo>
                    <a:pt x="f110" y="f78"/>
                  </a:lnTo>
                  <a:lnTo>
                    <a:pt x="f111" y="f112"/>
                  </a:lnTo>
                  <a:lnTo>
                    <a:pt x="f113" y="f72"/>
                  </a:lnTo>
                  <a:lnTo>
                    <a:pt x="f114" y="f115"/>
                  </a:lnTo>
                  <a:lnTo>
                    <a:pt x="f116" y="f72"/>
                  </a:lnTo>
                  <a:lnTo>
                    <a:pt x="f117" y="f70"/>
                  </a:lnTo>
                  <a:lnTo>
                    <a:pt x="f118" y="f112"/>
                  </a:lnTo>
                  <a:lnTo>
                    <a:pt x="f44" y="f80"/>
                  </a:lnTo>
                  <a:lnTo>
                    <a:pt x="f11" y="f105"/>
                  </a:lnTo>
                  <a:lnTo>
                    <a:pt x="f5" y="f8"/>
                  </a:lnTo>
                </a:path>
              </a:pathLst>
            </a:custGeom>
            <a:noFill/>
            <a:ln w="15873" cap="flat">
              <a:solidFill>
                <a:srgbClr val="A6B19F">
                  <a:alpha val="47843"/>
                </a:srgbClr>
              </a:solidFill>
              <a:prstDash val="solid"/>
              <a:round/>
            </a:ln>
          </p:spPr>
          <p:txBody>
            <a:bodyPr vert="horz" wrap="square" lIns="91440" tIns="45720" rIns="91440" bIns="4572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CO" sz="1100" b="0" i="0" u="none" strike="noStrike" kern="0" cap="none" spc="0" baseline="0">
                <a:solidFill>
                  <a:srgbClr val="CCFFFF"/>
                </a:solidFill>
                <a:uFillTx/>
                <a:latin typeface="Montserrat" panose="00000500000000000000" pitchFamily="2" charset="0"/>
              </a:endParaRPr>
            </a:p>
          </p:txBody>
        </p:sp>
        <p:sp>
          <p:nvSpPr>
            <p:cNvPr id="15" name="Freeform 22">
              <a:extLst>
                <a:ext uri="{FF2B5EF4-FFF2-40B4-BE49-F238E27FC236}">
                  <a16:creationId xmlns:a16="http://schemas.microsoft.com/office/drawing/2014/main" id="{8D5AE696-7C55-B3E0-62A3-253677522AAA}"/>
                </a:ext>
              </a:extLst>
            </p:cNvPr>
            <p:cNvSpPr/>
            <p:nvPr/>
          </p:nvSpPr>
          <p:spPr>
            <a:xfrm>
              <a:off x="1446681" y="924147"/>
              <a:ext cx="561450" cy="561304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4246"/>
                <a:gd name="f7" fmla="val 3989"/>
                <a:gd name="f8" fmla="val 4033"/>
                <a:gd name="f9" fmla="val 2347"/>
                <a:gd name="f10" fmla="val 4051"/>
                <a:gd name="f11" fmla="val 2303"/>
                <a:gd name="f12" fmla="val 4007"/>
                <a:gd name="f13" fmla="val 2285"/>
                <a:gd name="f14" fmla="val 4059"/>
                <a:gd name="f15" fmla="val 2197"/>
                <a:gd name="f16" fmla="val 4042"/>
                <a:gd name="f17" fmla="val 2144"/>
                <a:gd name="f18" fmla="val 3998"/>
                <a:gd name="f19" fmla="val 2100"/>
                <a:gd name="f20" fmla="val 4015"/>
                <a:gd name="f21" fmla="val 2012"/>
                <a:gd name="f22" fmla="val 1941"/>
                <a:gd name="f23" fmla="val 3936"/>
                <a:gd name="f24" fmla="val 1862"/>
                <a:gd name="f25" fmla="val 3892"/>
                <a:gd name="f26" fmla="val 1809"/>
                <a:gd name="f27" fmla="val 3857"/>
                <a:gd name="f28" fmla="val 1729"/>
                <a:gd name="f29" fmla="val 3874"/>
                <a:gd name="f30" fmla="val 1667"/>
                <a:gd name="f31" fmla="val 3901"/>
                <a:gd name="f32" fmla="val 1606"/>
                <a:gd name="f33" fmla="val 1509"/>
                <a:gd name="f34" fmla="val 1447"/>
                <a:gd name="f35" fmla="val 3909"/>
                <a:gd name="f36" fmla="val 1394"/>
                <a:gd name="f37" fmla="val 1323"/>
                <a:gd name="f38" fmla="val 3927"/>
                <a:gd name="f39" fmla="val 1279"/>
                <a:gd name="f40" fmla="val 1235"/>
                <a:gd name="f41" fmla="val 1182"/>
                <a:gd name="f42" fmla="val 3883"/>
                <a:gd name="f43" fmla="val 1129"/>
                <a:gd name="f44" fmla="val 1094"/>
                <a:gd name="f45" fmla="val 3839"/>
                <a:gd name="f46" fmla="val 1067"/>
                <a:gd name="f47" fmla="val 1014"/>
                <a:gd name="f48" fmla="val 970"/>
                <a:gd name="f49" fmla="val 3945"/>
                <a:gd name="f50" fmla="val 917"/>
                <a:gd name="f51" fmla="val 864"/>
                <a:gd name="f52" fmla="val 811"/>
                <a:gd name="f53" fmla="val 4086"/>
                <a:gd name="f54" fmla="val 767"/>
                <a:gd name="f55" fmla="val 706"/>
                <a:gd name="f56" fmla="val 653"/>
                <a:gd name="f57" fmla="val 4068"/>
                <a:gd name="f58" fmla="val 591"/>
                <a:gd name="f59" fmla="val 529"/>
                <a:gd name="f60" fmla="val 432"/>
                <a:gd name="f61" fmla="val 4130"/>
                <a:gd name="f62" fmla="val 379"/>
                <a:gd name="f63" fmla="val 4174"/>
                <a:gd name="f64" fmla="val 309"/>
                <a:gd name="f65" fmla="val 4245"/>
                <a:gd name="f66" fmla="val 256"/>
                <a:gd name="f67" fmla="val 4236"/>
                <a:gd name="f68" fmla="val 194"/>
                <a:gd name="f69" fmla="val 176"/>
                <a:gd name="f70" fmla="val 4139"/>
                <a:gd name="f71" fmla="val 114"/>
                <a:gd name="f72" fmla="val 79"/>
                <a:gd name="f73" fmla="val 4121"/>
                <a:gd name="f74" fmla="val 35"/>
                <a:gd name="f75" fmla="val 3971"/>
                <a:gd name="f76" fmla="val 3918"/>
                <a:gd name="f77" fmla="val 9"/>
                <a:gd name="f78" fmla="val 3821"/>
                <a:gd name="f79" fmla="val 3759"/>
                <a:gd name="f80" fmla="val 70"/>
                <a:gd name="f81" fmla="val 3680"/>
                <a:gd name="f82" fmla="val 61"/>
                <a:gd name="f83" fmla="val 3609"/>
                <a:gd name="f84" fmla="val 26"/>
                <a:gd name="f85" fmla="val 3539"/>
                <a:gd name="f86" fmla="val 3468"/>
                <a:gd name="f87" fmla="val 3433"/>
                <a:gd name="f88" fmla="val 106"/>
                <a:gd name="f89" fmla="val 3345"/>
                <a:gd name="f90" fmla="val 3265"/>
                <a:gd name="f91" fmla="val 88"/>
                <a:gd name="f92" fmla="val 3186"/>
                <a:gd name="f93" fmla="val 123"/>
                <a:gd name="f94" fmla="val 3133"/>
                <a:gd name="f95" fmla="val 159"/>
                <a:gd name="f96" fmla="val 2992"/>
                <a:gd name="f97" fmla="val 132"/>
                <a:gd name="f98" fmla="val 2815"/>
                <a:gd name="f99" fmla="val 2753"/>
                <a:gd name="f100" fmla="val 2648"/>
                <a:gd name="f101" fmla="val 2533"/>
                <a:gd name="f102" fmla="val 2427"/>
                <a:gd name="f103" fmla="val 2321"/>
                <a:gd name="f104" fmla="val 2250"/>
                <a:gd name="f105" fmla="val 2215"/>
                <a:gd name="f106" fmla="val 2162"/>
                <a:gd name="f107" fmla="val 220"/>
                <a:gd name="f108" fmla="val 2083"/>
                <a:gd name="f109" fmla="val 2030"/>
                <a:gd name="f110" fmla="val 229"/>
                <a:gd name="f111" fmla="val 1986"/>
                <a:gd name="f112" fmla="val 1950"/>
                <a:gd name="f113" fmla="val 211"/>
                <a:gd name="f114" fmla="val 1880"/>
                <a:gd name="f115" fmla="val 1844"/>
                <a:gd name="f116" fmla="val 291"/>
                <a:gd name="f117" fmla="val 1774"/>
                <a:gd name="f118" fmla="val 1739"/>
                <a:gd name="f119" fmla="val 335"/>
                <a:gd name="f120" fmla="val 1624"/>
                <a:gd name="f121" fmla="val 326"/>
                <a:gd name="f122" fmla="val 1527"/>
                <a:gd name="f123" fmla="val 1439"/>
                <a:gd name="f124" fmla="val 344"/>
                <a:gd name="f125" fmla="val 1386"/>
                <a:gd name="f126" fmla="val 370"/>
                <a:gd name="f127" fmla="val 1359"/>
                <a:gd name="f128" fmla="val 441"/>
                <a:gd name="f129" fmla="val 1297"/>
                <a:gd name="f130" fmla="val 476"/>
                <a:gd name="f131" fmla="val 1280"/>
                <a:gd name="f132" fmla="val 1236"/>
                <a:gd name="f133" fmla="val 573"/>
                <a:gd name="f134" fmla="val 626"/>
                <a:gd name="f135" fmla="val 1174"/>
                <a:gd name="f136" fmla="val 670"/>
                <a:gd name="f137" fmla="val 1165"/>
                <a:gd name="f138" fmla="val 723"/>
                <a:gd name="f139" fmla="val 1103"/>
                <a:gd name="f140" fmla="val 1077"/>
                <a:gd name="f141" fmla="val 997"/>
                <a:gd name="f142" fmla="val 820"/>
                <a:gd name="f143" fmla="val 927"/>
                <a:gd name="f144" fmla="val 847"/>
                <a:gd name="f145" fmla="val 821"/>
                <a:gd name="f146" fmla="val 715"/>
                <a:gd name="f147" fmla="val 618"/>
                <a:gd name="f148" fmla="val 979"/>
                <a:gd name="f149" fmla="val 547"/>
                <a:gd name="f150" fmla="val 1023"/>
                <a:gd name="f151" fmla="val 468"/>
                <a:gd name="f152" fmla="val 1076"/>
                <a:gd name="f153" fmla="val 1173"/>
                <a:gd name="f154" fmla="val 388"/>
                <a:gd name="f155" fmla="val 1217"/>
                <a:gd name="f156" fmla="val 300"/>
                <a:gd name="f157" fmla="val 1270"/>
                <a:gd name="f158" fmla="val 230"/>
                <a:gd name="f159" fmla="val 150"/>
                <a:gd name="f160" fmla="val 1367"/>
                <a:gd name="f161" fmla="val 1482"/>
                <a:gd name="f162" fmla="val 62"/>
                <a:gd name="f163" fmla="val 1562"/>
                <a:gd name="f164" fmla="val 1614"/>
                <a:gd name="f165" fmla="val 71"/>
                <a:gd name="f166" fmla="val 3873"/>
                <a:gd name="f167" fmla="val 115"/>
                <a:gd name="f168" fmla="val 3891"/>
                <a:gd name="f169" fmla="val 238"/>
                <a:gd name="f170" fmla="val 3917"/>
                <a:gd name="f171" fmla="val 327"/>
                <a:gd name="f172" fmla="val 3953"/>
                <a:gd name="f173" fmla="val 415"/>
                <a:gd name="f174" fmla="val 3944"/>
                <a:gd name="f175" fmla="val 3979"/>
                <a:gd name="f176" fmla="val 503"/>
                <a:gd name="f177" fmla="val 530"/>
                <a:gd name="f178" fmla="val 3988"/>
                <a:gd name="f179" fmla="val 3935"/>
                <a:gd name="f180" fmla="val 582"/>
                <a:gd name="f181" fmla="val 3882"/>
                <a:gd name="f182" fmla="val 627"/>
                <a:gd name="f183" fmla="val 3838"/>
                <a:gd name="f184" fmla="val 3865"/>
                <a:gd name="f185" fmla="val 741"/>
                <a:gd name="f186" fmla="val 3926"/>
                <a:gd name="f187" fmla="val 803"/>
                <a:gd name="f188" fmla="val 891"/>
                <a:gd name="f189" fmla="val 935"/>
                <a:gd name="f190" fmla="val 3794"/>
                <a:gd name="f191" fmla="val 1015"/>
                <a:gd name="f192" fmla="val 3776"/>
                <a:gd name="f193" fmla="val 1024"/>
                <a:gd name="f194" fmla="val 3706"/>
                <a:gd name="f195" fmla="val 3670"/>
                <a:gd name="f196" fmla="val 1059"/>
                <a:gd name="f197" fmla="val 3635"/>
                <a:gd name="f198" fmla="val 1006"/>
                <a:gd name="f199" fmla="val 3582"/>
                <a:gd name="f200" fmla="val 3520"/>
                <a:gd name="f201" fmla="val 1112"/>
                <a:gd name="f202" fmla="val 3476"/>
                <a:gd name="f203" fmla="val 1183"/>
                <a:gd name="f204" fmla="val 3485"/>
                <a:gd name="f205" fmla="val 3432"/>
                <a:gd name="f206" fmla="val 1191"/>
                <a:gd name="f207" fmla="val 3388"/>
                <a:gd name="f208" fmla="val 1138"/>
                <a:gd name="f209" fmla="val 3335"/>
                <a:gd name="f210" fmla="val 3282"/>
                <a:gd name="f211" fmla="val 1262"/>
                <a:gd name="f212" fmla="val 3273"/>
                <a:gd name="f213" fmla="val 1315"/>
                <a:gd name="f214" fmla="val 3229"/>
                <a:gd name="f215" fmla="val 1412"/>
                <a:gd name="f216" fmla="val 3256"/>
                <a:gd name="f217" fmla="val 3194"/>
                <a:gd name="f218" fmla="val 1465"/>
                <a:gd name="f219" fmla="val 3212"/>
                <a:gd name="f220" fmla="val 1491"/>
                <a:gd name="f221" fmla="val 3176"/>
                <a:gd name="f222" fmla="val 1500"/>
                <a:gd name="f223" fmla="val 3123"/>
                <a:gd name="f224" fmla="val 1553"/>
                <a:gd name="f225" fmla="val 1580"/>
                <a:gd name="f226" fmla="val 3070"/>
                <a:gd name="f227" fmla="val 1641"/>
                <a:gd name="f228" fmla="val 3035"/>
                <a:gd name="f229" fmla="val 3053"/>
                <a:gd name="f230" fmla="val 3044"/>
                <a:gd name="f231" fmla="val 2991"/>
                <a:gd name="f232" fmla="val 1818"/>
                <a:gd name="f233" fmla="val 2920"/>
                <a:gd name="f234" fmla="val 1853"/>
                <a:gd name="f235" fmla="val 2903"/>
                <a:gd name="f236" fmla="val 1906"/>
                <a:gd name="f237" fmla="val 2947"/>
                <a:gd name="f238" fmla="val 1959"/>
                <a:gd name="f239" fmla="val 2885"/>
                <a:gd name="f240" fmla="val 2180"/>
                <a:gd name="f241" fmla="val 2876"/>
                <a:gd name="f242" fmla="val 2224"/>
                <a:gd name="f243" fmla="val 2929"/>
                <a:gd name="f244" fmla="val 2277"/>
                <a:gd name="f245" fmla="val 2365"/>
                <a:gd name="f246" fmla="val 2471"/>
                <a:gd name="f247" fmla="val 2894"/>
                <a:gd name="f248" fmla="val 2542"/>
                <a:gd name="f249" fmla="val 2630"/>
                <a:gd name="f250" fmla="val 2674"/>
                <a:gd name="f251" fmla="val 2841"/>
                <a:gd name="f252" fmla="val 2736"/>
                <a:gd name="f253" fmla="val 2850"/>
                <a:gd name="f254" fmla="val 2762"/>
                <a:gd name="f255" fmla="val 2788"/>
                <a:gd name="f256" fmla="val 2806"/>
                <a:gd name="f257" fmla="val 2912"/>
                <a:gd name="f258" fmla="val 2770"/>
                <a:gd name="f259" fmla="val 3142"/>
                <a:gd name="f260" fmla="val 3124"/>
                <a:gd name="f261" fmla="val 2709"/>
                <a:gd name="f262" fmla="val 2691"/>
                <a:gd name="f263" fmla="val 2656"/>
                <a:gd name="f264" fmla="val 2603"/>
                <a:gd name="f265" fmla="val 3353"/>
                <a:gd name="f266" fmla="val 2559"/>
                <a:gd name="f267" fmla="val 3406"/>
                <a:gd name="f268" fmla="val 2541"/>
                <a:gd name="f269" fmla="val 3477"/>
                <a:gd name="f270" fmla="val 3530"/>
                <a:gd name="f271" fmla="val 2514"/>
                <a:gd name="f272" fmla="val 3592"/>
                <a:gd name="f273" fmla="val 2532"/>
                <a:gd name="f274" fmla="val 3654"/>
                <a:gd name="f275" fmla="val 3724"/>
                <a:gd name="f276" fmla="val 3812"/>
                <a:gd name="f277" fmla="val 2550"/>
                <a:gd name="f278" fmla="val 2470"/>
                <a:gd name="f279" fmla="val 2364"/>
                <a:gd name="f280" fmla="+- 0 0 -90"/>
                <a:gd name="f281" fmla="*/ f3 1 4246"/>
                <a:gd name="f282" fmla="*/ f4 1 3989"/>
                <a:gd name="f283" fmla="+- f7 0 f5"/>
                <a:gd name="f284" fmla="+- f6 0 f5"/>
                <a:gd name="f285" fmla="*/ f280 f0 1"/>
                <a:gd name="f286" fmla="*/ f284 1 4246"/>
                <a:gd name="f287" fmla="*/ f283 1 3989"/>
                <a:gd name="f288" fmla="*/ 519445296 f284 1"/>
                <a:gd name="f289" fmla="*/ 296403043 f283 1"/>
                <a:gd name="f290" fmla="*/ 518278381 f284 1"/>
                <a:gd name="f291" fmla="*/ 272405436 f283 1"/>
                <a:gd name="f292" fmla="*/ 510241033 f284 1"/>
                <a:gd name="f293" fmla="*/ 241532692 f283 1"/>
                <a:gd name="f294" fmla="*/ 502203686 f284 1"/>
                <a:gd name="f295" fmla="*/ 216237781 f283 1"/>
                <a:gd name="f296" fmla="*/ 187700329 f283 1"/>
                <a:gd name="f297" fmla="*/ 509074479 f284 1"/>
                <a:gd name="f298" fmla="*/ 165907635 f283 1"/>
                <a:gd name="f299" fmla="*/ 503370601 f284 1"/>
                <a:gd name="f300" fmla="*/ 146450233 f283 1"/>
                <a:gd name="f301" fmla="*/ 497666724 f284 1"/>
                <a:gd name="f302" fmla="*/ 131532675 f283 1"/>
                <a:gd name="f303" fmla="*/ 112075272 f283 1"/>
                <a:gd name="f304" fmla="*/ 526186111 f284 1"/>
                <a:gd name="f305" fmla="*/ 91580242 f283 1"/>
                <a:gd name="f306" fmla="*/ 523982258 f284 1"/>
                <a:gd name="f307" fmla="*/ 68620263 f283 1"/>
                <a:gd name="f308" fmla="*/ 541094250 f284 1"/>
                <a:gd name="f309" fmla="*/ 40082451 f283 1"/>
                <a:gd name="f310" fmla="*/ 22830321 f283 1"/>
                <a:gd name="f311" fmla="*/ 534223458 f284 1"/>
                <a:gd name="f312" fmla="*/ 4540205 f283 1"/>
                <a:gd name="f313" fmla="*/ 507907564 f284 1"/>
                <a:gd name="f314" fmla="*/ 1167286 f283 1"/>
                <a:gd name="f315" fmla="*/ 477054707 f284 1"/>
                <a:gd name="f316" fmla="*/ 7912763 f283 1"/>
                <a:gd name="f317" fmla="*/ 449572257 f284 1"/>
                <a:gd name="f318" fmla="*/ 423256363 f284 1"/>
                <a:gd name="f319" fmla="*/ 11414981 f283 1"/>
                <a:gd name="f320" fmla="*/ 387866184 f284 1"/>
                <a:gd name="f321" fmla="*/ 17122471 f283 1"/>
                <a:gd name="f322" fmla="*/ 343272102 f284 1"/>
                <a:gd name="f323" fmla="*/ 15955185 f283 1"/>
                <a:gd name="f324" fmla="*/ 300881513 f284 1"/>
                <a:gd name="f325" fmla="*/ 14787539 f283 1"/>
                <a:gd name="f326" fmla="*/ 280269496 f284 1"/>
                <a:gd name="f327" fmla="*/ 28537812 f283 1"/>
                <a:gd name="f328" fmla="*/ 257453987 f284 1"/>
                <a:gd name="f329" fmla="*/ 239045822 f284 1"/>
                <a:gd name="f330" fmla="*/ 37747519 f283 1"/>
                <a:gd name="f331" fmla="*/ 210526435 f284 1"/>
                <a:gd name="f332" fmla="*/ 42287724 f283 1"/>
                <a:gd name="f333" fmla="*/ 186544011 f284 1"/>
                <a:gd name="f334" fmla="*/ 44622655 f283 1"/>
                <a:gd name="f335" fmla="*/ 168135846 f284 1"/>
                <a:gd name="f336" fmla="*/ 61745126 f283 1"/>
                <a:gd name="f337" fmla="*/ 160228116 f284 1"/>
                <a:gd name="f338" fmla="*/ 81202889 f283 1"/>
                <a:gd name="f339" fmla="*/ 142986867 f284 1"/>
                <a:gd name="f340" fmla="*/ 99492646 f283 1"/>
                <a:gd name="f341" fmla="*/ 120170997 f284 1"/>
                <a:gd name="f342" fmla="*/ 109869999 f283 1"/>
                <a:gd name="f343" fmla="*/ 80114238 f284 1"/>
                <a:gd name="f344" fmla="*/ 126992830 f283 1"/>
                <a:gd name="f345" fmla="*/ 57168751 f284 1"/>
                <a:gd name="f346" fmla="*/ 152157723 f283 1"/>
                <a:gd name="f347" fmla="*/ 29815919 f284 1"/>
                <a:gd name="f348" fmla="*/ 171615486 f283 1"/>
                <a:gd name="f349" fmla="*/ 8037347 f284 1"/>
                <a:gd name="f350" fmla="*/ 202617527 f283 1"/>
                <a:gd name="f351" fmla="*/ 14907780 f284 1"/>
                <a:gd name="f352" fmla="*/ 507062992 f283 1"/>
                <a:gd name="f353" fmla="*/ 42390589 f284 1"/>
                <a:gd name="f354" fmla="*/ 53798344 f284 1"/>
                <a:gd name="f355" fmla="*/ 516143041 f283 1"/>
                <a:gd name="f356" fmla="*/ 76613853 f284 1"/>
                <a:gd name="f357" fmla="*/ 510435550 f283 1"/>
                <a:gd name="f358" fmla="*/ 92688548 f284 1"/>
                <a:gd name="f359" fmla="*/ 501355501 f283 1"/>
                <a:gd name="f360" fmla="*/ 115504417 f284 1"/>
                <a:gd name="f361" fmla="*/ 502393129 f283 1"/>
                <a:gd name="f362" fmla="*/ 132745667 f284 1"/>
                <a:gd name="f363" fmla="*/ 480730453 f283 1"/>
                <a:gd name="f364" fmla="*/ 130412197 f284 1"/>
                <a:gd name="f365" fmla="*/ 464645609 f283 1"/>
                <a:gd name="f366" fmla="*/ 153357684 f284 1"/>
                <a:gd name="f367" fmla="*/ 452062983 f283 1"/>
                <a:gd name="f368" fmla="*/ 147523829 f284 1"/>
                <a:gd name="f369" fmla="*/ 432605580 f283 1"/>
                <a:gd name="f370" fmla="*/ 170469316 f284 1"/>
                <a:gd name="f371" fmla="*/ 418855668 f283 1"/>
                <a:gd name="f372" fmla="*/ 180710516 f284 1"/>
                <a:gd name="f373" fmla="*/ 414315464 f283 1"/>
                <a:gd name="f374" fmla="*/ 194451741 f284 1"/>
                <a:gd name="f375" fmla="*/ 405105756 f283 1"/>
                <a:gd name="f376" fmla="*/ 212729928 f284 1"/>
                <a:gd name="f377" fmla="*/ 398230620 f283 1"/>
                <a:gd name="f378" fmla="*/ 234508500 f284 1"/>
                <a:gd name="f379" fmla="*/ 394858061 f283 1"/>
                <a:gd name="f380" fmla="*/ 240212737 f284 1"/>
                <a:gd name="f381" fmla="*/ 376567944 f283 1"/>
                <a:gd name="f382" fmla="*/ 263157864 f284 1"/>
                <a:gd name="f383" fmla="*/ 378773217 f283 1"/>
                <a:gd name="f384" fmla="*/ 288306843 f284 1"/>
                <a:gd name="f385" fmla="*/ 379940503 f283 1"/>
                <a:gd name="f386" fmla="*/ 306585391 f284 1"/>
                <a:gd name="f387" fmla="*/ 329530877 f284 1"/>
                <a:gd name="f388" fmla="*/ 375400298 f283 1"/>
                <a:gd name="f389" fmla="*/ 354679857 f284 1"/>
                <a:gd name="f390" fmla="*/ 369692808 f283 1"/>
                <a:gd name="f391" fmla="*/ 377495367 f284 1"/>
                <a:gd name="f392" fmla="*/ 359315455 f283 1"/>
                <a:gd name="f393" fmla="*/ 416385931 f284 1"/>
                <a:gd name="f394" fmla="*/ 349067760 f283 1"/>
                <a:gd name="f395" fmla="*/ 433627180 f284 1"/>
                <a:gd name="f396" fmla="*/ 337652779 f283 1"/>
                <a:gd name="f397" fmla="*/ 450738812 f284 1"/>
                <a:gd name="f398" fmla="*/ 329610357 f283 1"/>
                <a:gd name="f399" fmla="*/ 473684299 f284 1"/>
                <a:gd name="f400" fmla="*/ 501037131 f284 1"/>
                <a:gd name="f401" fmla="*/ 330778003 f283 1"/>
                <a:gd name="f402" fmla="*/ 522815703 f284 1"/>
                <a:gd name="f403" fmla="*/ 304445464 f283 1"/>
                <a:gd name="f404" fmla="*/ 0 f284 1"/>
                <a:gd name="f405" fmla="*/ 0 f283 1"/>
                <a:gd name="f406" fmla="*/ 4246 f284 1"/>
                <a:gd name="f407" fmla="*/ 3989 f283 1"/>
                <a:gd name="f408" fmla="*/ f285 1 f2"/>
                <a:gd name="f409" fmla="*/ f288 1 4246"/>
                <a:gd name="f410" fmla="*/ f289 1 3989"/>
                <a:gd name="f411" fmla="*/ f290 1 4246"/>
                <a:gd name="f412" fmla="*/ f291 1 3989"/>
                <a:gd name="f413" fmla="*/ f292 1 4246"/>
                <a:gd name="f414" fmla="*/ f293 1 3989"/>
                <a:gd name="f415" fmla="*/ f294 1 4246"/>
                <a:gd name="f416" fmla="*/ f295 1 3989"/>
                <a:gd name="f417" fmla="*/ f296 1 3989"/>
                <a:gd name="f418" fmla="*/ f297 1 4246"/>
                <a:gd name="f419" fmla="*/ f298 1 3989"/>
                <a:gd name="f420" fmla="*/ f299 1 4246"/>
                <a:gd name="f421" fmla="*/ f300 1 3989"/>
                <a:gd name="f422" fmla="*/ f301 1 4246"/>
                <a:gd name="f423" fmla="*/ f302 1 3989"/>
                <a:gd name="f424" fmla="*/ f303 1 3989"/>
                <a:gd name="f425" fmla="*/ f304 1 4246"/>
                <a:gd name="f426" fmla="*/ f305 1 3989"/>
                <a:gd name="f427" fmla="*/ f306 1 4246"/>
                <a:gd name="f428" fmla="*/ f307 1 3989"/>
                <a:gd name="f429" fmla="*/ f308 1 4246"/>
                <a:gd name="f430" fmla="*/ f309 1 3989"/>
                <a:gd name="f431" fmla="*/ f310 1 3989"/>
                <a:gd name="f432" fmla="*/ f311 1 4246"/>
                <a:gd name="f433" fmla="*/ f312 1 3989"/>
                <a:gd name="f434" fmla="*/ f313 1 4246"/>
                <a:gd name="f435" fmla="*/ f314 1 3989"/>
                <a:gd name="f436" fmla="*/ f315 1 4246"/>
                <a:gd name="f437" fmla="*/ f316 1 3989"/>
                <a:gd name="f438" fmla="*/ f317 1 4246"/>
                <a:gd name="f439" fmla="*/ f318 1 4246"/>
                <a:gd name="f440" fmla="*/ f319 1 3989"/>
                <a:gd name="f441" fmla="*/ f320 1 4246"/>
                <a:gd name="f442" fmla="*/ f321 1 3989"/>
                <a:gd name="f443" fmla="*/ f322 1 4246"/>
                <a:gd name="f444" fmla="*/ f323 1 3989"/>
                <a:gd name="f445" fmla="*/ f324 1 4246"/>
                <a:gd name="f446" fmla="*/ f325 1 3989"/>
                <a:gd name="f447" fmla="*/ f326 1 4246"/>
                <a:gd name="f448" fmla="*/ f327 1 3989"/>
                <a:gd name="f449" fmla="*/ f328 1 4246"/>
                <a:gd name="f450" fmla="*/ f329 1 4246"/>
                <a:gd name="f451" fmla="*/ f330 1 3989"/>
                <a:gd name="f452" fmla="*/ f331 1 4246"/>
                <a:gd name="f453" fmla="*/ f332 1 3989"/>
                <a:gd name="f454" fmla="*/ f333 1 4246"/>
                <a:gd name="f455" fmla="*/ f334 1 3989"/>
                <a:gd name="f456" fmla="*/ f335 1 4246"/>
                <a:gd name="f457" fmla="*/ f336 1 3989"/>
                <a:gd name="f458" fmla="*/ f337 1 4246"/>
                <a:gd name="f459" fmla="*/ f338 1 3989"/>
                <a:gd name="f460" fmla="*/ f339 1 4246"/>
                <a:gd name="f461" fmla="*/ f340 1 3989"/>
                <a:gd name="f462" fmla="*/ f341 1 4246"/>
                <a:gd name="f463" fmla="*/ f342 1 3989"/>
                <a:gd name="f464" fmla="*/ f343 1 4246"/>
                <a:gd name="f465" fmla="*/ f344 1 3989"/>
                <a:gd name="f466" fmla="*/ f345 1 4246"/>
                <a:gd name="f467" fmla="*/ f346 1 3989"/>
                <a:gd name="f468" fmla="*/ f347 1 4246"/>
                <a:gd name="f469" fmla="*/ f348 1 3989"/>
                <a:gd name="f470" fmla="*/ f349 1 4246"/>
                <a:gd name="f471" fmla="*/ f350 1 3989"/>
                <a:gd name="f472" fmla="*/ f351 1 4246"/>
                <a:gd name="f473" fmla="*/ f352 1 3989"/>
                <a:gd name="f474" fmla="*/ f353 1 4246"/>
                <a:gd name="f475" fmla="*/ f354 1 4246"/>
                <a:gd name="f476" fmla="*/ f355 1 3989"/>
                <a:gd name="f477" fmla="*/ f356 1 4246"/>
                <a:gd name="f478" fmla="*/ f357 1 3989"/>
                <a:gd name="f479" fmla="*/ f358 1 4246"/>
                <a:gd name="f480" fmla="*/ f359 1 3989"/>
                <a:gd name="f481" fmla="*/ f360 1 4246"/>
                <a:gd name="f482" fmla="*/ f361 1 3989"/>
                <a:gd name="f483" fmla="*/ f362 1 4246"/>
                <a:gd name="f484" fmla="*/ f363 1 3989"/>
                <a:gd name="f485" fmla="*/ f364 1 4246"/>
                <a:gd name="f486" fmla="*/ f365 1 3989"/>
                <a:gd name="f487" fmla="*/ f366 1 4246"/>
                <a:gd name="f488" fmla="*/ f367 1 3989"/>
                <a:gd name="f489" fmla="*/ f368 1 4246"/>
                <a:gd name="f490" fmla="*/ f369 1 3989"/>
                <a:gd name="f491" fmla="*/ f370 1 4246"/>
                <a:gd name="f492" fmla="*/ f371 1 3989"/>
                <a:gd name="f493" fmla="*/ f372 1 4246"/>
                <a:gd name="f494" fmla="*/ f373 1 3989"/>
                <a:gd name="f495" fmla="*/ f374 1 4246"/>
                <a:gd name="f496" fmla="*/ f375 1 3989"/>
                <a:gd name="f497" fmla="*/ f376 1 4246"/>
                <a:gd name="f498" fmla="*/ f377 1 3989"/>
                <a:gd name="f499" fmla="*/ f378 1 4246"/>
                <a:gd name="f500" fmla="*/ f379 1 3989"/>
                <a:gd name="f501" fmla="*/ f380 1 4246"/>
                <a:gd name="f502" fmla="*/ f381 1 3989"/>
                <a:gd name="f503" fmla="*/ f382 1 4246"/>
                <a:gd name="f504" fmla="*/ f383 1 3989"/>
                <a:gd name="f505" fmla="*/ f384 1 4246"/>
                <a:gd name="f506" fmla="*/ f385 1 3989"/>
                <a:gd name="f507" fmla="*/ f386 1 4246"/>
                <a:gd name="f508" fmla="*/ f387 1 4246"/>
                <a:gd name="f509" fmla="*/ f388 1 3989"/>
                <a:gd name="f510" fmla="*/ f389 1 4246"/>
                <a:gd name="f511" fmla="*/ f390 1 3989"/>
                <a:gd name="f512" fmla="*/ f391 1 4246"/>
                <a:gd name="f513" fmla="*/ f392 1 3989"/>
                <a:gd name="f514" fmla="*/ f393 1 4246"/>
                <a:gd name="f515" fmla="*/ f394 1 3989"/>
                <a:gd name="f516" fmla="*/ f395 1 4246"/>
                <a:gd name="f517" fmla="*/ f396 1 3989"/>
                <a:gd name="f518" fmla="*/ f397 1 4246"/>
                <a:gd name="f519" fmla="*/ f398 1 3989"/>
                <a:gd name="f520" fmla="*/ f399 1 4246"/>
                <a:gd name="f521" fmla="*/ f400 1 4246"/>
                <a:gd name="f522" fmla="*/ f401 1 3989"/>
                <a:gd name="f523" fmla="*/ f402 1 4246"/>
                <a:gd name="f524" fmla="*/ f403 1 3989"/>
                <a:gd name="f525" fmla="*/ f404 1 4246"/>
                <a:gd name="f526" fmla="*/ f405 1 3989"/>
                <a:gd name="f527" fmla="*/ f406 1 4246"/>
                <a:gd name="f528" fmla="*/ f407 1 3989"/>
                <a:gd name="f529" fmla="+- f408 0 f1"/>
                <a:gd name="f530" fmla="*/ f409 1 f286"/>
                <a:gd name="f531" fmla="*/ f410 1 f287"/>
                <a:gd name="f532" fmla="*/ f411 1 f286"/>
                <a:gd name="f533" fmla="*/ f412 1 f287"/>
                <a:gd name="f534" fmla="*/ f413 1 f286"/>
                <a:gd name="f535" fmla="*/ f414 1 f287"/>
                <a:gd name="f536" fmla="*/ f415 1 f286"/>
                <a:gd name="f537" fmla="*/ f416 1 f287"/>
                <a:gd name="f538" fmla="*/ f417 1 f287"/>
                <a:gd name="f539" fmla="*/ f418 1 f286"/>
                <a:gd name="f540" fmla="*/ f419 1 f287"/>
                <a:gd name="f541" fmla="*/ f420 1 f286"/>
                <a:gd name="f542" fmla="*/ f421 1 f287"/>
                <a:gd name="f543" fmla="*/ f422 1 f286"/>
                <a:gd name="f544" fmla="*/ f423 1 f287"/>
                <a:gd name="f545" fmla="*/ f424 1 f287"/>
                <a:gd name="f546" fmla="*/ f425 1 f286"/>
                <a:gd name="f547" fmla="*/ f426 1 f287"/>
                <a:gd name="f548" fmla="*/ f427 1 f286"/>
                <a:gd name="f549" fmla="*/ f428 1 f287"/>
                <a:gd name="f550" fmla="*/ f429 1 f286"/>
                <a:gd name="f551" fmla="*/ f430 1 f287"/>
                <a:gd name="f552" fmla="*/ f431 1 f287"/>
                <a:gd name="f553" fmla="*/ f432 1 f286"/>
                <a:gd name="f554" fmla="*/ f433 1 f287"/>
                <a:gd name="f555" fmla="*/ f434 1 f286"/>
                <a:gd name="f556" fmla="*/ f435 1 f287"/>
                <a:gd name="f557" fmla="*/ f436 1 f286"/>
                <a:gd name="f558" fmla="*/ f437 1 f287"/>
                <a:gd name="f559" fmla="*/ f438 1 f286"/>
                <a:gd name="f560" fmla="*/ f439 1 f286"/>
                <a:gd name="f561" fmla="*/ f440 1 f287"/>
                <a:gd name="f562" fmla="*/ f441 1 f286"/>
                <a:gd name="f563" fmla="*/ f442 1 f287"/>
                <a:gd name="f564" fmla="*/ f443 1 f286"/>
                <a:gd name="f565" fmla="*/ f444 1 f287"/>
                <a:gd name="f566" fmla="*/ f445 1 f286"/>
                <a:gd name="f567" fmla="*/ f446 1 f287"/>
                <a:gd name="f568" fmla="*/ f447 1 f286"/>
                <a:gd name="f569" fmla="*/ f448 1 f287"/>
                <a:gd name="f570" fmla="*/ f449 1 f286"/>
                <a:gd name="f571" fmla="*/ f450 1 f286"/>
                <a:gd name="f572" fmla="*/ f451 1 f287"/>
                <a:gd name="f573" fmla="*/ f452 1 f286"/>
                <a:gd name="f574" fmla="*/ f453 1 f287"/>
                <a:gd name="f575" fmla="*/ f454 1 f286"/>
                <a:gd name="f576" fmla="*/ f455 1 f287"/>
                <a:gd name="f577" fmla="*/ f456 1 f286"/>
                <a:gd name="f578" fmla="*/ f457 1 f287"/>
                <a:gd name="f579" fmla="*/ f458 1 f286"/>
                <a:gd name="f580" fmla="*/ f459 1 f287"/>
                <a:gd name="f581" fmla="*/ f460 1 f286"/>
                <a:gd name="f582" fmla="*/ f461 1 f287"/>
                <a:gd name="f583" fmla="*/ f462 1 f286"/>
                <a:gd name="f584" fmla="*/ f463 1 f287"/>
                <a:gd name="f585" fmla="*/ f464 1 f286"/>
                <a:gd name="f586" fmla="*/ f465 1 f287"/>
                <a:gd name="f587" fmla="*/ f466 1 f286"/>
                <a:gd name="f588" fmla="*/ f467 1 f287"/>
                <a:gd name="f589" fmla="*/ f468 1 f286"/>
                <a:gd name="f590" fmla="*/ f469 1 f287"/>
                <a:gd name="f591" fmla="*/ f470 1 f286"/>
                <a:gd name="f592" fmla="*/ f471 1 f287"/>
                <a:gd name="f593" fmla="*/ f472 1 f286"/>
                <a:gd name="f594" fmla="*/ f473 1 f287"/>
                <a:gd name="f595" fmla="*/ f474 1 f286"/>
                <a:gd name="f596" fmla="*/ f475 1 f286"/>
                <a:gd name="f597" fmla="*/ f476 1 f287"/>
                <a:gd name="f598" fmla="*/ f477 1 f286"/>
                <a:gd name="f599" fmla="*/ f478 1 f287"/>
                <a:gd name="f600" fmla="*/ f479 1 f286"/>
                <a:gd name="f601" fmla="*/ f480 1 f287"/>
                <a:gd name="f602" fmla="*/ f481 1 f286"/>
                <a:gd name="f603" fmla="*/ f482 1 f287"/>
                <a:gd name="f604" fmla="*/ f483 1 f286"/>
                <a:gd name="f605" fmla="*/ f484 1 f287"/>
                <a:gd name="f606" fmla="*/ f485 1 f286"/>
                <a:gd name="f607" fmla="*/ f486 1 f287"/>
                <a:gd name="f608" fmla="*/ f487 1 f286"/>
                <a:gd name="f609" fmla="*/ f488 1 f287"/>
                <a:gd name="f610" fmla="*/ f489 1 f286"/>
                <a:gd name="f611" fmla="*/ f490 1 f287"/>
                <a:gd name="f612" fmla="*/ f491 1 f286"/>
                <a:gd name="f613" fmla="*/ f492 1 f287"/>
                <a:gd name="f614" fmla="*/ f493 1 f286"/>
                <a:gd name="f615" fmla="*/ f494 1 f287"/>
                <a:gd name="f616" fmla="*/ f495 1 f286"/>
                <a:gd name="f617" fmla="*/ f496 1 f287"/>
                <a:gd name="f618" fmla="*/ f497 1 f286"/>
                <a:gd name="f619" fmla="*/ f498 1 f287"/>
                <a:gd name="f620" fmla="*/ f499 1 f286"/>
                <a:gd name="f621" fmla="*/ f500 1 f287"/>
                <a:gd name="f622" fmla="*/ f501 1 f286"/>
                <a:gd name="f623" fmla="*/ f502 1 f287"/>
                <a:gd name="f624" fmla="*/ f503 1 f286"/>
                <a:gd name="f625" fmla="*/ f504 1 f287"/>
                <a:gd name="f626" fmla="*/ f505 1 f286"/>
                <a:gd name="f627" fmla="*/ f506 1 f287"/>
                <a:gd name="f628" fmla="*/ f507 1 f286"/>
                <a:gd name="f629" fmla="*/ f508 1 f286"/>
                <a:gd name="f630" fmla="*/ f509 1 f287"/>
                <a:gd name="f631" fmla="*/ f510 1 f286"/>
                <a:gd name="f632" fmla="*/ f511 1 f287"/>
                <a:gd name="f633" fmla="*/ f512 1 f286"/>
                <a:gd name="f634" fmla="*/ f513 1 f287"/>
                <a:gd name="f635" fmla="*/ f514 1 f286"/>
                <a:gd name="f636" fmla="*/ f515 1 f287"/>
                <a:gd name="f637" fmla="*/ f516 1 f286"/>
                <a:gd name="f638" fmla="*/ f517 1 f287"/>
                <a:gd name="f639" fmla="*/ f518 1 f286"/>
                <a:gd name="f640" fmla="*/ f519 1 f287"/>
                <a:gd name="f641" fmla="*/ f520 1 f286"/>
                <a:gd name="f642" fmla="*/ f521 1 f286"/>
                <a:gd name="f643" fmla="*/ f522 1 f287"/>
                <a:gd name="f644" fmla="*/ f523 1 f286"/>
                <a:gd name="f645" fmla="*/ f524 1 f287"/>
                <a:gd name="f646" fmla="*/ f525 1 f286"/>
                <a:gd name="f647" fmla="*/ f527 1 f286"/>
                <a:gd name="f648" fmla="*/ f526 1 f287"/>
                <a:gd name="f649" fmla="*/ f528 1 f287"/>
                <a:gd name="f650" fmla="*/ f646 f281 1"/>
                <a:gd name="f651" fmla="*/ f647 f281 1"/>
                <a:gd name="f652" fmla="*/ f649 f282 1"/>
                <a:gd name="f653" fmla="*/ f648 f282 1"/>
                <a:gd name="f654" fmla="*/ f530 f281 1"/>
                <a:gd name="f655" fmla="*/ f531 f282 1"/>
                <a:gd name="f656" fmla="*/ f532 f281 1"/>
                <a:gd name="f657" fmla="*/ f533 f282 1"/>
                <a:gd name="f658" fmla="*/ f534 f281 1"/>
                <a:gd name="f659" fmla="*/ f535 f282 1"/>
                <a:gd name="f660" fmla="*/ f536 f281 1"/>
                <a:gd name="f661" fmla="*/ f537 f282 1"/>
                <a:gd name="f662" fmla="*/ f538 f282 1"/>
                <a:gd name="f663" fmla="*/ f539 f281 1"/>
                <a:gd name="f664" fmla="*/ f540 f282 1"/>
                <a:gd name="f665" fmla="*/ f541 f281 1"/>
                <a:gd name="f666" fmla="*/ f542 f282 1"/>
                <a:gd name="f667" fmla="*/ f543 f281 1"/>
                <a:gd name="f668" fmla="*/ f544 f282 1"/>
                <a:gd name="f669" fmla="*/ f545 f282 1"/>
                <a:gd name="f670" fmla="*/ f546 f281 1"/>
                <a:gd name="f671" fmla="*/ f547 f282 1"/>
                <a:gd name="f672" fmla="*/ f548 f281 1"/>
                <a:gd name="f673" fmla="*/ f549 f282 1"/>
                <a:gd name="f674" fmla="*/ f550 f281 1"/>
                <a:gd name="f675" fmla="*/ f551 f282 1"/>
                <a:gd name="f676" fmla="*/ f552 f282 1"/>
                <a:gd name="f677" fmla="*/ f553 f281 1"/>
                <a:gd name="f678" fmla="*/ f554 f282 1"/>
                <a:gd name="f679" fmla="*/ f555 f281 1"/>
                <a:gd name="f680" fmla="*/ f556 f282 1"/>
                <a:gd name="f681" fmla="*/ f557 f281 1"/>
                <a:gd name="f682" fmla="*/ f558 f282 1"/>
                <a:gd name="f683" fmla="*/ f559 f281 1"/>
                <a:gd name="f684" fmla="*/ f560 f281 1"/>
                <a:gd name="f685" fmla="*/ f561 f282 1"/>
                <a:gd name="f686" fmla="*/ f562 f281 1"/>
                <a:gd name="f687" fmla="*/ f563 f282 1"/>
                <a:gd name="f688" fmla="*/ f564 f281 1"/>
                <a:gd name="f689" fmla="*/ f565 f282 1"/>
                <a:gd name="f690" fmla="*/ f566 f281 1"/>
                <a:gd name="f691" fmla="*/ f567 f282 1"/>
                <a:gd name="f692" fmla="*/ f568 f281 1"/>
                <a:gd name="f693" fmla="*/ f569 f282 1"/>
                <a:gd name="f694" fmla="*/ f570 f281 1"/>
                <a:gd name="f695" fmla="*/ f571 f281 1"/>
                <a:gd name="f696" fmla="*/ f572 f282 1"/>
                <a:gd name="f697" fmla="*/ f573 f281 1"/>
                <a:gd name="f698" fmla="*/ f574 f282 1"/>
                <a:gd name="f699" fmla="*/ f575 f281 1"/>
                <a:gd name="f700" fmla="*/ f576 f282 1"/>
                <a:gd name="f701" fmla="*/ f577 f281 1"/>
                <a:gd name="f702" fmla="*/ f578 f282 1"/>
                <a:gd name="f703" fmla="*/ f579 f281 1"/>
                <a:gd name="f704" fmla="*/ f580 f282 1"/>
                <a:gd name="f705" fmla="*/ f581 f281 1"/>
                <a:gd name="f706" fmla="*/ f582 f282 1"/>
                <a:gd name="f707" fmla="*/ f583 f281 1"/>
                <a:gd name="f708" fmla="*/ f584 f282 1"/>
                <a:gd name="f709" fmla="*/ f585 f281 1"/>
                <a:gd name="f710" fmla="*/ f586 f282 1"/>
                <a:gd name="f711" fmla="*/ f587 f281 1"/>
                <a:gd name="f712" fmla="*/ f588 f282 1"/>
                <a:gd name="f713" fmla="*/ f589 f281 1"/>
                <a:gd name="f714" fmla="*/ f590 f282 1"/>
                <a:gd name="f715" fmla="*/ f591 f281 1"/>
                <a:gd name="f716" fmla="*/ f592 f282 1"/>
                <a:gd name="f717" fmla="*/ f593 f281 1"/>
                <a:gd name="f718" fmla="*/ f594 f282 1"/>
                <a:gd name="f719" fmla="*/ f595 f281 1"/>
                <a:gd name="f720" fmla="*/ f596 f281 1"/>
                <a:gd name="f721" fmla="*/ f597 f282 1"/>
                <a:gd name="f722" fmla="*/ f598 f281 1"/>
                <a:gd name="f723" fmla="*/ f599 f282 1"/>
                <a:gd name="f724" fmla="*/ f600 f281 1"/>
                <a:gd name="f725" fmla="*/ f601 f282 1"/>
                <a:gd name="f726" fmla="*/ f602 f281 1"/>
                <a:gd name="f727" fmla="*/ f603 f282 1"/>
                <a:gd name="f728" fmla="*/ f604 f281 1"/>
                <a:gd name="f729" fmla="*/ f605 f282 1"/>
                <a:gd name="f730" fmla="*/ f606 f281 1"/>
                <a:gd name="f731" fmla="*/ f607 f282 1"/>
                <a:gd name="f732" fmla="*/ f608 f281 1"/>
                <a:gd name="f733" fmla="*/ f609 f282 1"/>
                <a:gd name="f734" fmla="*/ f610 f281 1"/>
                <a:gd name="f735" fmla="*/ f611 f282 1"/>
                <a:gd name="f736" fmla="*/ f612 f281 1"/>
                <a:gd name="f737" fmla="*/ f613 f282 1"/>
                <a:gd name="f738" fmla="*/ f614 f281 1"/>
                <a:gd name="f739" fmla="*/ f615 f282 1"/>
                <a:gd name="f740" fmla="*/ f616 f281 1"/>
                <a:gd name="f741" fmla="*/ f617 f282 1"/>
                <a:gd name="f742" fmla="*/ f618 f281 1"/>
                <a:gd name="f743" fmla="*/ f619 f282 1"/>
                <a:gd name="f744" fmla="*/ f620 f281 1"/>
                <a:gd name="f745" fmla="*/ f621 f282 1"/>
                <a:gd name="f746" fmla="*/ f622 f281 1"/>
                <a:gd name="f747" fmla="*/ f623 f282 1"/>
                <a:gd name="f748" fmla="*/ f624 f281 1"/>
                <a:gd name="f749" fmla="*/ f625 f282 1"/>
                <a:gd name="f750" fmla="*/ f626 f281 1"/>
                <a:gd name="f751" fmla="*/ f627 f282 1"/>
                <a:gd name="f752" fmla="*/ f628 f281 1"/>
                <a:gd name="f753" fmla="*/ f629 f281 1"/>
                <a:gd name="f754" fmla="*/ f630 f282 1"/>
                <a:gd name="f755" fmla="*/ f631 f281 1"/>
                <a:gd name="f756" fmla="*/ f632 f282 1"/>
                <a:gd name="f757" fmla="*/ f633 f281 1"/>
                <a:gd name="f758" fmla="*/ f634 f282 1"/>
                <a:gd name="f759" fmla="*/ f635 f281 1"/>
                <a:gd name="f760" fmla="*/ f636 f282 1"/>
                <a:gd name="f761" fmla="*/ f637 f281 1"/>
                <a:gd name="f762" fmla="*/ f638 f282 1"/>
                <a:gd name="f763" fmla="*/ f639 f281 1"/>
                <a:gd name="f764" fmla="*/ f640 f282 1"/>
                <a:gd name="f765" fmla="*/ f641 f281 1"/>
                <a:gd name="f766" fmla="*/ f642 f281 1"/>
                <a:gd name="f767" fmla="*/ f643 f282 1"/>
                <a:gd name="f768" fmla="*/ f644 f281 1"/>
                <a:gd name="f769" fmla="*/ f645 f282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529">
                  <a:pos x="f654" y="f655"/>
                </a:cxn>
                <a:cxn ang="f529">
                  <a:pos x="f656" y="f657"/>
                </a:cxn>
                <a:cxn ang="f529">
                  <a:pos x="f658" y="f659"/>
                </a:cxn>
                <a:cxn ang="f529">
                  <a:pos x="f660" y="f661"/>
                </a:cxn>
                <a:cxn ang="f529">
                  <a:pos x="f660" y="f662"/>
                </a:cxn>
                <a:cxn ang="f529">
                  <a:pos x="f663" y="f664"/>
                </a:cxn>
                <a:cxn ang="f529">
                  <a:pos x="f665" y="f666"/>
                </a:cxn>
                <a:cxn ang="f529">
                  <a:pos x="f667" y="f668"/>
                </a:cxn>
                <a:cxn ang="f529">
                  <a:pos x="f656" y="f669"/>
                </a:cxn>
                <a:cxn ang="f529">
                  <a:pos x="f670" y="f671"/>
                </a:cxn>
                <a:cxn ang="f529">
                  <a:pos x="f672" y="f673"/>
                </a:cxn>
                <a:cxn ang="f529">
                  <a:pos x="f674" y="f675"/>
                </a:cxn>
                <a:cxn ang="f529">
                  <a:pos x="f674" y="f676"/>
                </a:cxn>
                <a:cxn ang="f529">
                  <a:pos x="f677" y="f678"/>
                </a:cxn>
                <a:cxn ang="f529">
                  <a:pos x="f679" y="f680"/>
                </a:cxn>
                <a:cxn ang="f529">
                  <a:pos x="f681" y="f682"/>
                </a:cxn>
                <a:cxn ang="f529">
                  <a:pos x="f683" y="f682"/>
                </a:cxn>
                <a:cxn ang="f529">
                  <a:pos x="f684" y="f685"/>
                </a:cxn>
                <a:cxn ang="f529">
                  <a:pos x="f686" y="f687"/>
                </a:cxn>
                <a:cxn ang="f529">
                  <a:pos x="f688" y="f689"/>
                </a:cxn>
                <a:cxn ang="f529">
                  <a:pos x="f690" y="f691"/>
                </a:cxn>
                <a:cxn ang="f529">
                  <a:pos x="f692" y="f693"/>
                </a:cxn>
                <a:cxn ang="f529">
                  <a:pos x="f694" y="f676"/>
                </a:cxn>
                <a:cxn ang="f529">
                  <a:pos x="f695" y="f696"/>
                </a:cxn>
                <a:cxn ang="f529">
                  <a:pos x="f697" y="f698"/>
                </a:cxn>
                <a:cxn ang="f529">
                  <a:pos x="f699" y="f700"/>
                </a:cxn>
                <a:cxn ang="f529">
                  <a:pos x="f701" y="f702"/>
                </a:cxn>
                <a:cxn ang="f529">
                  <a:pos x="f703" y="f704"/>
                </a:cxn>
                <a:cxn ang="f529">
                  <a:pos x="f705" y="f706"/>
                </a:cxn>
                <a:cxn ang="f529">
                  <a:pos x="f707" y="f708"/>
                </a:cxn>
                <a:cxn ang="f529">
                  <a:pos x="f709" y="f710"/>
                </a:cxn>
                <a:cxn ang="f529">
                  <a:pos x="f711" y="f712"/>
                </a:cxn>
                <a:cxn ang="f529">
                  <a:pos x="f713" y="f714"/>
                </a:cxn>
                <a:cxn ang="f529">
                  <a:pos x="f715" y="f716"/>
                </a:cxn>
                <a:cxn ang="f529">
                  <a:pos x="f717" y="f718"/>
                </a:cxn>
                <a:cxn ang="f529">
                  <a:pos x="f719" y="f718"/>
                </a:cxn>
                <a:cxn ang="f529">
                  <a:pos x="f720" y="f721"/>
                </a:cxn>
                <a:cxn ang="f529">
                  <a:pos x="f722" y="f723"/>
                </a:cxn>
                <a:cxn ang="f529">
                  <a:pos x="f724" y="f725"/>
                </a:cxn>
                <a:cxn ang="f529">
                  <a:pos x="f726" y="f727"/>
                </a:cxn>
                <a:cxn ang="f529">
                  <a:pos x="f728" y="f729"/>
                </a:cxn>
                <a:cxn ang="f529">
                  <a:pos x="f730" y="f731"/>
                </a:cxn>
                <a:cxn ang="f529">
                  <a:pos x="f732" y="f733"/>
                </a:cxn>
                <a:cxn ang="f529">
                  <a:pos x="f734" y="f735"/>
                </a:cxn>
                <a:cxn ang="f529">
                  <a:pos x="f736" y="f737"/>
                </a:cxn>
                <a:cxn ang="f529">
                  <a:pos x="f738" y="f739"/>
                </a:cxn>
                <a:cxn ang="f529">
                  <a:pos x="f740" y="f741"/>
                </a:cxn>
                <a:cxn ang="f529">
                  <a:pos x="f742" y="f743"/>
                </a:cxn>
                <a:cxn ang="f529">
                  <a:pos x="f744" y="f745"/>
                </a:cxn>
                <a:cxn ang="f529">
                  <a:pos x="f746" y="f747"/>
                </a:cxn>
                <a:cxn ang="f529">
                  <a:pos x="f748" y="f749"/>
                </a:cxn>
                <a:cxn ang="f529">
                  <a:pos x="f750" y="f751"/>
                </a:cxn>
                <a:cxn ang="f529">
                  <a:pos x="f752" y="f749"/>
                </a:cxn>
                <a:cxn ang="f529">
                  <a:pos x="f753" y="f754"/>
                </a:cxn>
                <a:cxn ang="f529">
                  <a:pos x="f755" y="f756"/>
                </a:cxn>
                <a:cxn ang="f529">
                  <a:pos x="f757" y="f758"/>
                </a:cxn>
                <a:cxn ang="f529">
                  <a:pos x="f759" y="f760"/>
                </a:cxn>
                <a:cxn ang="f529">
                  <a:pos x="f761" y="f762"/>
                </a:cxn>
                <a:cxn ang="f529">
                  <a:pos x="f763" y="f764"/>
                </a:cxn>
                <a:cxn ang="f529">
                  <a:pos x="f765" y="f764"/>
                </a:cxn>
                <a:cxn ang="f529">
                  <a:pos x="f766" y="f767"/>
                </a:cxn>
                <a:cxn ang="f529">
                  <a:pos x="f768" y="f769"/>
                </a:cxn>
              </a:cxnLst>
              <a:rect l="f650" t="f653" r="f651" b="f652"/>
              <a:pathLst>
                <a:path w="4246" h="3989">
                  <a:moveTo>
                    <a:pt x="f8" y="f9"/>
                  </a:moveTo>
                  <a:lnTo>
                    <a:pt x="f10" y="f11"/>
                  </a:lnTo>
                  <a:lnTo>
                    <a:pt x="f12" y="f13"/>
                  </a:lnTo>
                  <a:lnTo>
                    <a:pt x="f14" y="f15"/>
                  </a:lnTo>
                  <a:lnTo>
                    <a:pt x="f16" y="f17"/>
                  </a:lnTo>
                  <a:lnTo>
                    <a:pt x="f18" y="f19"/>
                  </a:lnTo>
                  <a:lnTo>
                    <a:pt x="f20" y="f21"/>
                  </a:lnTo>
                  <a:lnTo>
                    <a:pt x="f18" y="f22"/>
                  </a:lnTo>
                  <a:lnTo>
                    <a:pt x="f23" y="f24"/>
                  </a:lnTo>
                  <a:lnTo>
                    <a:pt x="f25" y="f26"/>
                  </a:lnTo>
                  <a:lnTo>
                    <a:pt x="f27" y="f28"/>
                  </a:lnTo>
                  <a:lnTo>
                    <a:pt x="f29" y="f30"/>
                  </a:lnTo>
                  <a:lnTo>
                    <a:pt x="f31" y="f32"/>
                  </a:lnTo>
                  <a:lnTo>
                    <a:pt x="f25" y="f33"/>
                  </a:lnTo>
                  <a:lnTo>
                    <a:pt x="f29" y="f34"/>
                  </a:lnTo>
                  <a:lnTo>
                    <a:pt x="f35" y="f36"/>
                  </a:lnTo>
                  <a:lnTo>
                    <a:pt x="f25" y="f37"/>
                  </a:lnTo>
                  <a:lnTo>
                    <a:pt x="f38" y="f39"/>
                  </a:lnTo>
                  <a:lnTo>
                    <a:pt x="f31" y="f40"/>
                  </a:lnTo>
                  <a:lnTo>
                    <a:pt x="f38" y="f41"/>
                  </a:lnTo>
                  <a:lnTo>
                    <a:pt x="f42" y="f43"/>
                  </a:lnTo>
                  <a:lnTo>
                    <a:pt x="f31" y="f44"/>
                  </a:lnTo>
                  <a:lnTo>
                    <a:pt x="f45" y="f46"/>
                  </a:lnTo>
                  <a:lnTo>
                    <a:pt x="f45" y="f47"/>
                  </a:lnTo>
                  <a:lnTo>
                    <a:pt x="f31" y="f48"/>
                  </a:lnTo>
                  <a:lnTo>
                    <a:pt x="f49" y="f50"/>
                  </a:lnTo>
                  <a:lnTo>
                    <a:pt x="f18" y="f51"/>
                  </a:lnTo>
                  <a:lnTo>
                    <a:pt x="f10" y="f52"/>
                  </a:lnTo>
                  <a:lnTo>
                    <a:pt x="f53" y="f54"/>
                  </a:lnTo>
                  <a:lnTo>
                    <a:pt x="f14" y="f55"/>
                  </a:lnTo>
                  <a:lnTo>
                    <a:pt x="f8" y="f56"/>
                  </a:lnTo>
                  <a:lnTo>
                    <a:pt x="f57" y="f58"/>
                  </a:lnTo>
                  <a:lnTo>
                    <a:pt x="f16" y="f59"/>
                  </a:lnTo>
                  <a:lnTo>
                    <a:pt x="f53" y="f60"/>
                  </a:lnTo>
                  <a:lnTo>
                    <a:pt x="f61" y="f62"/>
                  </a:lnTo>
                  <a:lnTo>
                    <a:pt x="f63" y="f64"/>
                  </a:lnTo>
                  <a:lnTo>
                    <a:pt x="f65" y="f66"/>
                  </a:lnTo>
                  <a:lnTo>
                    <a:pt x="f67" y="f68"/>
                  </a:lnTo>
                  <a:lnTo>
                    <a:pt x="f63" y="f69"/>
                  </a:lnTo>
                  <a:lnTo>
                    <a:pt x="f70" y="f71"/>
                  </a:lnTo>
                  <a:lnTo>
                    <a:pt x="f63" y="f72"/>
                  </a:lnTo>
                  <a:lnTo>
                    <a:pt x="f73" y="f74"/>
                  </a:lnTo>
                  <a:lnTo>
                    <a:pt x="f10" y="f5"/>
                  </a:lnTo>
                  <a:lnTo>
                    <a:pt x="f75" y="f5"/>
                  </a:lnTo>
                  <a:lnTo>
                    <a:pt x="f76" y="f77"/>
                  </a:lnTo>
                  <a:lnTo>
                    <a:pt x="f78" y="f74"/>
                  </a:lnTo>
                  <a:lnTo>
                    <a:pt x="f79" y="f80"/>
                  </a:lnTo>
                  <a:lnTo>
                    <a:pt x="f81" y="f82"/>
                  </a:lnTo>
                  <a:lnTo>
                    <a:pt x="f83" y="f84"/>
                  </a:lnTo>
                  <a:lnTo>
                    <a:pt x="f85" y="f84"/>
                  </a:lnTo>
                  <a:lnTo>
                    <a:pt x="f86" y="f82"/>
                  </a:lnTo>
                  <a:lnTo>
                    <a:pt x="f87" y="f88"/>
                  </a:lnTo>
                  <a:lnTo>
                    <a:pt x="f89" y="f71"/>
                  </a:lnTo>
                  <a:lnTo>
                    <a:pt x="f90" y="f91"/>
                  </a:lnTo>
                  <a:lnTo>
                    <a:pt x="f92" y="f93"/>
                  </a:lnTo>
                  <a:lnTo>
                    <a:pt x="f94" y="f95"/>
                  </a:lnTo>
                  <a:lnTo>
                    <a:pt x="f96" y="f97"/>
                  </a:lnTo>
                  <a:lnTo>
                    <a:pt x="f98" y="f69"/>
                  </a:lnTo>
                  <a:lnTo>
                    <a:pt x="f99" y="f95"/>
                  </a:lnTo>
                  <a:lnTo>
                    <a:pt x="f100" y="f93"/>
                  </a:lnTo>
                  <a:lnTo>
                    <a:pt x="f101" y="f93"/>
                  </a:lnTo>
                  <a:lnTo>
                    <a:pt x="f102" y="f93"/>
                  </a:lnTo>
                  <a:lnTo>
                    <a:pt x="f103" y="f71"/>
                  </a:lnTo>
                  <a:lnTo>
                    <a:pt x="f104" y="f88"/>
                  </a:lnTo>
                  <a:lnTo>
                    <a:pt x="f105" y="f95"/>
                  </a:lnTo>
                  <a:lnTo>
                    <a:pt x="f106" y="f107"/>
                  </a:lnTo>
                  <a:lnTo>
                    <a:pt x="f108" y="f66"/>
                  </a:lnTo>
                  <a:lnTo>
                    <a:pt x="f109" y="f110"/>
                  </a:lnTo>
                  <a:lnTo>
                    <a:pt x="f111" y="f69"/>
                  </a:lnTo>
                  <a:lnTo>
                    <a:pt x="f112" y="f113"/>
                  </a:lnTo>
                  <a:lnTo>
                    <a:pt x="f114" y="f113"/>
                  </a:lnTo>
                  <a:lnTo>
                    <a:pt x="f115" y="f116"/>
                  </a:lnTo>
                  <a:lnTo>
                    <a:pt x="f117" y="f116"/>
                  </a:lnTo>
                  <a:lnTo>
                    <a:pt x="f118" y="f119"/>
                  </a:lnTo>
                  <a:lnTo>
                    <a:pt x="f120" y="f121"/>
                  </a:lnTo>
                  <a:lnTo>
                    <a:pt x="f122" y="f119"/>
                  </a:lnTo>
                  <a:lnTo>
                    <a:pt x="f34" y="f116"/>
                  </a:lnTo>
                  <a:lnTo>
                    <a:pt x="f123" y="f124"/>
                  </a:lnTo>
                  <a:lnTo>
                    <a:pt x="f125" y="f126"/>
                  </a:lnTo>
                  <a:lnTo>
                    <a:pt x="f127" y="f128"/>
                  </a:lnTo>
                  <a:lnTo>
                    <a:pt x="f129" y="f130"/>
                  </a:lnTo>
                  <a:lnTo>
                    <a:pt x="f131" y="f59"/>
                  </a:lnTo>
                  <a:lnTo>
                    <a:pt x="f132" y="f133"/>
                  </a:lnTo>
                  <a:lnTo>
                    <a:pt x="f132" y="f134"/>
                  </a:lnTo>
                  <a:lnTo>
                    <a:pt x="f135" y="f136"/>
                  </a:lnTo>
                  <a:lnTo>
                    <a:pt x="f137" y="f138"/>
                  </a:lnTo>
                  <a:lnTo>
                    <a:pt x="f139" y="f54"/>
                  </a:lnTo>
                  <a:lnTo>
                    <a:pt x="f140" y="f52"/>
                  </a:lnTo>
                  <a:lnTo>
                    <a:pt x="f141" y="f142"/>
                  </a:lnTo>
                  <a:lnTo>
                    <a:pt x="f143" y="f144"/>
                  </a:lnTo>
                  <a:lnTo>
                    <a:pt x="f145" y="f144"/>
                  </a:lnTo>
                  <a:lnTo>
                    <a:pt x="f146" y="f50"/>
                  </a:lnTo>
                  <a:lnTo>
                    <a:pt x="f147" y="f148"/>
                  </a:lnTo>
                  <a:lnTo>
                    <a:pt x="f149" y="f150"/>
                  </a:lnTo>
                  <a:lnTo>
                    <a:pt x="f151" y="f152"/>
                  </a:lnTo>
                  <a:lnTo>
                    <a:pt x="f128" y="f153"/>
                  </a:lnTo>
                  <a:lnTo>
                    <a:pt x="f154" y="f155"/>
                  </a:lnTo>
                  <a:lnTo>
                    <a:pt x="f156" y="f157"/>
                  </a:lnTo>
                  <a:lnTo>
                    <a:pt x="f158" y="f37"/>
                  </a:lnTo>
                  <a:lnTo>
                    <a:pt x="f159" y="f160"/>
                  </a:lnTo>
                  <a:lnTo>
                    <a:pt x="f88" y="f161"/>
                  </a:lnTo>
                  <a:lnTo>
                    <a:pt x="f162" y="f163"/>
                  </a:lnTo>
                  <a:lnTo>
                    <a:pt x="f5" y="f164"/>
                  </a:lnTo>
                  <a:lnTo>
                    <a:pt x="f165" y="f166"/>
                  </a:lnTo>
                  <a:lnTo>
                    <a:pt x="f167" y="f35"/>
                  </a:lnTo>
                  <a:lnTo>
                    <a:pt x="f68" y="f168"/>
                  </a:lnTo>
                  <a:lnTo>
                    <a:pt x="f169" y="f170"/>
                  </a:lnTo>
                  <a:lnTo>
                    <a:pt x="f171" y="f35"/>
                  </a:lnTo>
                  <a:lnTo>
                    <a:pt x="f119" y="f172"/>
                  </a:lnTo>
                  <a:lnTo>
                    <a:pt x="f173" y="f174"/>
                  </a:lnTo>
                  <a:lnTo>
                    <a:pt x="f173" y="f175"/>
                  </a:lnTo>
                  <a:lnTo>
                    <a:pt x="f176" y="f172"/>
                  </a:lnTo>
                  <a:lnTo>
                    <a:pt x="f177" y="f178"/>
                  </a:lnTo>
                  <a:lnTo>
                    <a:pt x="f58" y="f179"/>
                  </a:lnTo>
                  <a:lnTo>
                    <a:pt x="f180" y="f181"/>
                  </a:lnTo>
                  <a:lnTo>
                    <a:pt x="f182" y="f183"/>
                  </a:lnTo>
                  <a:lnTo>
                    <a:pt x="f146" y="f184"/>
                  </a:lnTo>
                  <a:lnTo>
                    <a:pt x="f185" y="f186"/>
                  </a:lnTo>
                  <a:lnTo>
                    <a:pt x="f187" y="f168"/>
                  </a:lnTo>
                  <a:lnTo>
                    <a:pt x="f188" y="f166"/>
                  </a:lnTo>
                  <a:lnTo>
                    <a:pt x="f189" y="f190"/>
                  </a:lnTo>
                  <a:lnTo>
                    <a:pt x="f191" y="f192"/>
                  </a:lnTo>
                  <a:lnTo>
                    <a:pt x="f193" y="f194"/>
                  </a:lnTo>
                  <a:lnTo>
                    <a:pt x="f191" y="f195"/>
                  </a:lnTo>
                  <a:lnTo>
                    <a:pt x="f196" y="f197"/>
                  </a:lnTo>
                  <a:lnTo>
                    <a:pt x="f198" y="f199"/>
                  </a:lnTo>
                  <a:lnTo>
                    <a:pt x="f196" y="f200"/>
                  </a:lnTo>
                  <a:lnTo>
                    <a:pt x="f201" y="f202"/>
                  </a:lnTo>
                  <a:lnTo>
                    <a:pt x="f203" y="f204"/>
                  </a:lnTo>
                  <a:lnTo>
                    <a:pt x="f135" y="f205"/>
                  </a:lnTo>
                  <a:lnTo>
                    <a:pt x="f206" y="f207"/>
                  </a:lnTo>
                  <a:lnTo>
                    <a:pt x="f208" y="f209"/>
                  </a:lnTo>
                  <a:lnTo>
                    <a:pt x="f206" y="f210"/>
                  </a:lnTo>
                  <a:lnTo>
                    <a:pt x="f211" y="f212"/>
                  </a:lnTo>
                  <a:lnTo>
                    <a:pt x="f213" y="f214"/>
                  </a:lnTo>
                  <a:lnTo>
                    <a:pt x="f127" y="f210"/>
                  </a:lnTo>
                  <a:lnTo>
                    <a:pt x="f215" y="f216"/>
                  </a:lnTo>
                  <a:lnTo>
                    <a:pt x="f36" y="f217"/>
                  </a:lnTo>
                  <a:lnTo>
                    <a:pt x="f218" y="f219"/>
                  </a:lnTo>
                  <a:lnTo>
                    <a:pt x="f220" y="f221"/>
                  </a:lnTo>
                  <a:lnTo>
                    <a:pt x="f222" y="f223"/>
                  </a:lnTo>
                  <a:lnTo>
                    <a:pt x="f224" y="f223"/>
                  </a:lnTo>
                  <a:lnTo>
                    <a:pt x="f225" y="f226"/>
                  </a:lnTo>
                  <a:lnTo>
                    <a:pt x="f227" y="f226"/>
                  </a:lnTo>
                  <a:lnTo>
                    <a:pt x="f227" y="f228"/>
                  </a:lnTo>
                  <a:lnTo>
                    <a:pt x="f118" y="f229"/>
                  </a:lnTo>
                  <a:lnTo>
                    <a:pt x="f26" y="f230"/>
                  </a:lnTo>
                  <a:lnTo>
                    <a:pt x="f26" y="f231"/>
                  </a:lnTo>
                  <a:lnTo>
                    <a:pt x="f232" y="f233"/>
                  </a:lnTo>
                  <a:lnTo>
                    <a:pt x="f234" y="f235"/>
                  </a:lnTo>
                  <a:lnTo>
                    <a:pt x="f236" y="f237"/>
                  </a:lnTo>
                  <a:lnTo>
                    <a:pt x="f238" y="f239"/>
                  </a:lnTo>
                  <a:lnTo>
                    <a:pt x="f109" y="f233"/>
                  </a:lnTo>
                  <a:lnTo>
                    <a:pt x="f19" y="f233"/>
                  </a:lnTo>
                  <a:lnTo>
                    <a:pt x="f240" y="f241"/>
                  </a:lnTo>
                  <a:lnTo>
                    <a:pt x="f242" y="f243"/>
                  </a:lnTo>
                  <a:lnTo>
                    <a:pt x="f244" y="f235"/>
                  </a:lnTo>
                  <a:lnTo>
                    <a:pt x="f11" y="f237"/>
                  </a:lnTo>
                  <a:lnTo>
                    <a:pt x="f245" y="f233"/>
                  </a:lnTo>
                  <a:lnTo>
                    <a:pt x="f102" y="f237"/>
                  </a:lnTo>
                  <a:lnTo>
                    <a:pt x="f246" y="f247"/>
                  </a:lnTo>
                  <a:lnTo>
                    <a:pt x="f248" y="f247"/>
                  </a:lnTo>
                  <a:lnTo>
                    <a:pt x="f249" y="f247"/>
                  </a:lnTo>
                  <a:lnTo>
                    <a:pt x="f250" y="f251"/>
                  </a:lnTo>
                  <a:lnTo>
                    <a:pt x="f252" y="f253"/>
                  </a:lnTo>
                  <a:lnTo>
                    <a:pt x="f254" y="f255"/>
                  </a:lnTo>
                  <a:lnTo>
                    <a:pt x="f253" y="f256"/>
                  </a:lnTo>
                  <a:lnTo>
                    <a:pt x="f257" y="f258"/>
                  </a:lnTo>
                  <a:lnTo>
                    <a:pt x="f259" y="f258"/>
                  </a:lnTo>
                  <a:lnTo>
                    <a:pt x="f260" y="f261"/>
                  </a:lnTo>
                  <a:lnTo>
                    <a:pt x="f219" y="f262"/>
                  </a:lnTo>
                  <a:lnTo>
                    <a:pt x="f90" y="f263"/>
                  </a:lnTo>
                  <a:lnTo>
                    <a:pt x="f216" y="f264"/>
                  </a:lnTo>
                  <a:lnTo>
                    <a:pt x="f89" y="f264"/>
                  </a:lnTo>
                  <a:lnTo>
                    <a:pt x="f265" y="f266"/>
                  </a:lnTo>
                  <a:lnTo>
                    <a:pt x="f267" y="f268"/>
                  </a:lnTo>
                  <a:lnTo>
                    <a:pt x="f269" y="f268"/>
                  </a:lnTo>
                  <a:lnTo>
                    <a:pt x="f270" y="f271"/>
                  </a:lnTo>
                  <a:lnTo>
                    <a:pt x="f272" y="f273"/>
                  </a:lnTo>
                  <a:lnTo>
                    <a:pt x="f274" y="f268"/>
                  </a:lnTo>
                  <a:lnTo>
                    <a:pt x="f275" y="f273"/>
                  </a:lnTo>
                  <a:lnTo>
                    <a:pt x="f276" y="f268"/>
                  </a:lnTo>
                  <a:lnTo>
                    <a:pt x="f184" y="f277"/>
                  </a:lnTo>
                  <a:lnTo>
                    <a:pt x="f75" y="f278"/>
                  </a:lnTo>
                  <a:lnTo>
                    <a:pt x="f10" y="f279"/>
                  </a:lnTo>
                  <a:lnTo>
                    <a:pt x="f8" y="f9"/>
                  </a:lnTo>
                </a:path>
              </a:pathLst>
            </a:custGeom>
            <a:noFill/>
            <a:ln w="15873" cap="flat">
              <a:solidFill>
                <a:srgbClr val="A6B19F">
                  <a:alpha val="47843"/>
                </a:srgbClr>
              </a:solidFill>
              <a:prstDash val="solid"/>
              <a:round/>
            </a:ln>
          </p:spPr>
          <p:txBody>
            <a:bodyPr vert="horz" wrap="square" lIns="91440" tIns="45720" rIns="91440" bIns="4572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CO" sz="1800" b="0" i="0" u="none" strike="noStrike" kern="0" cap="none" spc="0" baseline="0">
                <a:solidFill>
                  <a:srgbClr val="CCFFFF"/>
                </a:solidFill>
                <a:uFillTx/>
                <a:latin typeface="Montserrat" panose="00000500000000000000" pitchFamily="2" charset="0"/>
              </a:endParaRPr>
            </a:p>
          </p:txBody>
        </p:sp>
        <p:sp>
          <p:nvSpPr>
            <p:cNvPr id="16" name="Freeform 23">
              <a:extLst>
                <a:ext uri="{FF2B5EF4-FFF2-40B4-BE49-F238E27FC236}">
                  <a16:creationId xmlns:a16="http://schemas.microsoft.com/office/drawing/2014/main" id="{AEEB6EE5-5DD1-03C1-257C-28594E3EFB6D}"/>
                </a:ext>
              </a:extLst>
            </p:cNvPr>
            <p:cNvSpPr/>
            <p:nvPr/>
          </p:nvSpPr>
          <p:spPr>
            <a:xfrm>
              <a:off x="1003581" y="0"/>
              <a:ext cx="383627" cy="316318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2903"/>
                <a:gd name="f7" fmla="val 2251"/>
                <a:gd name="f8" fmla="val 1032"/>
                <a:gd name="f9" fmla="val 2241"/>
                <a:gd name="f10" fmla="val 1085"/>
                <a:gd name="f11" fmla="val 2188"/>
                <a:gd name="f12" fmla="val 2144"/>
                <a:gd name="f13" fmla="val 2091"/>
                <a:gd name="f14" fmla="val 1129"/>
                <a:gd name="f15" fmla="val 2047"/>
                <a:gd name="f16" fmla="val 1164"/>
                <a:gd name="f17" fmla="val 1994"/>
                <a:gd name="f18" fmla="val 1190"/>
                <a:gd name="f19" fmla="val 1941"/>
                <a:gd name="f20" fmla="val 1234"/>
                <a:gd name="f21" fmla="val 1844"/>
                <a:gd name="f22" fmla="val 1261"/>
                <a:gd name="f23" fmla="val 1774"/>
                <a:gd name="f24" fmla="val 1287"/>
                <a:gd name="f25" fmla="val 1712"/>
                <a:gd name="f26" fmla="val 1340"/>
                <a:gd name="f27" fmla="val 1659"/>
                <a:gd name="f28" fmla="val 1597"/>
                <a:gd name="f29" fmla="val 1428"/>
                <a:gd name="f30" fmla="val 1527"/>
                <a:gd name="f31" fmla="val 1516"/>
                <a:gd name="f32" fmla="val 1465"/>
                <a:gd name="f33" fmla="val 1622"/>
                <a:gd name="f34" fmla="val 1447"/>
                <a:gd name="f35" fmla="val 1675"/>
                <a:gd name="f36" fmla="val 1394"/>
                <a:gd name="f37" fmla="val 1728"/>
                <a:gd name="f38" fmla="val 1315"/>
                <a:gd name="f39" fmla="val 1834"/>
                <a:gd name="f40" fmla="val 1138"/>
                <a:gd name="f41" fmla="val 1869"/>
                <a:gd name="f42" fmla="val 1076"/>
                <a:gd name="f43" fmla="val 1922"/>
                <a:gd name="f44" fmla="val 1006"/>
                <a:gd name="f45" fmla="val 1940"/>
                <a:gd name="f46" fmla="val 953"/>
                <a:gd name="f47" fmla="val 1993"/>
                <a:gd name="f48" fmla="val 891"/>
                <a:gd name="f49" fmla="val 2090"/>
                <a:gd name="f50" fmla="val 865"/>
                <a:gd name="f51" fmla="val 2249"/>
                <a:gd name="f52" fmla="val 838"/>
                <a:gd name="f53" fmla="val 2337"/>
                <a:gd name="f54" fmla="val 794"/>
                <a:gd name="f55" fmla="val 2478"/>
                <a:gd name="f56" fmla="val 759"/>
                <a:gd name="f57" fmla="val 2567"/>
                <a:gd name="f58" fmla="val 732"/>
                <a:gd name="f59" fmla="val 2664"/>
                <a:gd name="f60" fmla="val 671"/>
                <a:gd name="f61" fmla="val 2708"/>
                <a:gd name="f62" fmla="val 591"/>
                <a:gd name="f63" fmla="val 2823"/>
                <a:gd name="f64" fmla="val 538"/>
                <a:gd name="f65" fmla="val 2902"/>
                <a:gd name="f66" fmla="val 476"/>
                <a:gd name="f67" fmla="val 2893"/>
                <a:gd name="f68" fmla="val 406"/>
                <a:gd name="f69" fmla="val 2840"/>
                <a:gd name="f70" fmla="val 309"/>
                <a:gd name="f71" fmla="val 2796"/>
                <a:gd name="f72" fmla="val 238"/>
                <a:gd name="f73" fmla="val 2717"/>
                <a:gd name="f74" fmla="val 168"/>
                <a:gd name="f75" fmla="val 2611"/>
                <a:gd name="f76" fmla="val 115"/>
                <a:gd name="f77" fmla="val 71"/>
                <a:gd name="f78" fmla="val 2364"/>
                <a:gd name="f79" fmla="val 18"/>
                <a:gd name="f80" fmla="val 2284"/>
                <a:gd name="f81" fmla="val 2187"/>
                <a:gd name="f82" fmla="val 9"/>
                <a:gd name="f83" fmla="val 2134"/>
                <a:gd name="f84" fmla="val 62"/>
                <a:gd name="f85" fmla="val 124"/>
                <a:gd name="f86" fmla="val 2161"/>
                <a:gd name="f87" fmla="val 185"/>
                <a:gd name="f88" fmla="val 2055"/>
                <a:gd name="f89" fmla="val 212"/>
                <a:gd name="f90" fmla="val 2046"/>
                <a:gd name="f91" fmla="val 291"/>
                <a:gd name="f92" fmla="val 2020"/>
                <a:gd name="f93" fmla="val 353"/>
                <a:gd name="f94" fmla="val 1914"/>
                <a:gd name="f95" fmla="val 362"/>
                <a:gd name="f96" fmla="val 1799"/>
                <a:gd name="f97" fmla="val 282"/>
                <a:gd name="f98" fmla="val 1737"/>
                <a:gd name="f99" fmla="val 450"/>
                <a:gd name="f100" fmla="val 1667"/>
                <a:gd name="f101" fmla="val 574"/>
                <a:gd name="f102" fmla="val 1631"/>
                <a:gd name="f103" fmla="val 644"/>
                <a:gd name="f104" fmla="val 1534"/>
                <a:gd name="f105" fmla="val 688"/>
                <a:gd name="f106" fmla="val 1472"/>
                <a:gd name="f107" fmla="val 724"/>
                <a:gd name="f108" fmla="val 1437"/>
                <a:gd name="f109" fmla="val 776"/>
                <a:gd name="f110" fmla="val 821"/>
                <a:gd name="f111" fmla="val 1243"/>
                <a:gd name="f112" fmla="val 803"/>
                <a:gd name="f113" fmla="val 1172"/>
                <a:gd name="f114" fmla="val 812"/>
                <a:gd name="f115" fmla="val 1120"/>
                <a:gd name="f116" fmla="val 847"/>
                <a:gd name="f117" fmla="val 1041"/>
                <a:gd name="f118" fmla="val 856"/>
                <a:gd name="f119" fmla="val 909"/>
                <a:gd name="f120" fmla="val 873"/>
                <a:gd name="f121" fmla="val 962"/>
                <a:gd name="f122" fmla="val 820"/>
                <a:gd name="f123" fmla="val 1068"/>
                <a:gd name="f124" fmla="val 661"/>
                <a:gd name="f125" fmla="val 1112"/>
                <a:gd name="f126" fmla="val 1174"/>
                <a:gd name="f127" fmla="val 564"/>
                <a:gd name="f128" fmla="val 1191"/>
                <a:gd name="f129" fmla="val 511"/>
                <a:gd name="f130" fmla="val 1253"/>
                <a:gd name="f131" fmla="val 441"/>
                <a:gd name="f132" fmla="val 1306"/>
                <a:gd name="f133" fmla="val 1324"/>
                <a:gd name="f134" fmla="val 211"/>
                <a:gd name="f135" fmla="val 114"/>
                <a:gd name="f136" fmla="val 1332"/>
                <a:gd name="f137" fmla="val 97"/>
                <a:gd name="f138" fmla="val 17"/>
                <a:gd name="f139" fmla="val 1474"/>
                <a:gd name="f140" fmla="val 8"/>
                <a:gd name="f141" fmla="val 1571"/>
                <a:gd name="f142" fmla="val 1668"/>
                <a:gd name="f143" fmla="val 26"/>
                <a:gd name="f144" fmla="val 1729"/>
                <a:gd name="f145" fmla="val 70"/>
                <a:gd name="f146" fmla="val 1765"/>
                <a:gd name="f147" fmla="val 61"/>
                <a:gd name="f148" fmla="val 1809"/>
                <a:gd name="f149" fmla="val 176"/>
                <a:gd name="f150" fmla="val 1800"/>
                <a:gd name="f151" fmla="val 300"/>
                <a:gd name="f152" fmla="val 414"/>
                <a:gd name="f153" fmla="val 467"/>
                <a:gd name="f154" fmla="val 1915"/>
                <a:gd name="f155" fmla="val 556"/>
                <a:gd name="f156" fmla="val 1879"/>
                <a:gd name="f157" fmla="val 600"/>
                <a:gd name="f158" fmla="val 1959"/>
                <a:gd name="f159" fmla="val 706"/>
                <a:gd name="f160" fmla="val 2012"/>
                <a:gd name="f161" fmla="val 2074"/>
                <a:gd name="f162" fmla="val 2118"/>
                <a:gd name="f163" fmla="val 653"/>
                <a:gd name="f164" fmla="val 2206"/>
                <a:gd name="f165" fmla="val 2250"/>
                <a:gd name="f166" fmla="val 2215"/>
                <a:gd name="f167" fmla="val 864"/>
                <a:gd name="f168" fmla="val 2232"/>
                <a:gd name="f169" fmla="val 2224"/>
                <a:gd name="f170" fmla="+- 0 0 -90"/>
                <a:gd name="f171" fmla="*/ f3 1 2903"/>
                <a:gd name="f172" fmla="*/ f4 1 2251"/>
                <a:gd name="f173" fmla="+- f7 0 f5"/>
                <a:gd name="f174" fmla="+- f6 0 f5"/>
                <a:gd name="f175" fmla="*/ f170 f0 1"/>
                <a:gd name="f176" fmla="*/ f174 1 2903"/>
                <a:gd name="f177" fmla="*/ f173 1 2251"/>
                <a:gd name="f178" fmla="*/ 140480045 f174 1"/>
                <a:gd name="f179" fmla="*/ 283050799 f173 1"/>
                <a:gd name="f180" fmla="*/ 270502151 f173 1"/>
                <a:gd name="f181" fmla="*/ 150708820 f174 1"/>
                <a:gd name="f182" fmla="*/ 257953862 f173 1"/>
                <a:gd name="f183" fmla="*/ 159771758 f174 1"/>
                <a:gd name="f184" fmla="*/ 238549119 f173 1"/>
                <a:gd name="f185" fmla="*/ 166634001 f174 1"/>
                <a:gd name="f186" fmla="*/ 221472901 f173 1"/>
                <a:gd name="f187" fmla="*/ 173496243 f174 1"/>
                <a:gd name="f188" fmla="*/ 206596086 f173 1"/>
                <a:gd name="f189" fmla="*/ 196283667 f174 1"/>
                <a:gd name="f190" fmla="*/ 189519869 f173 1"/>
                <a:gd name="f191" fmla="*/ 216870394 f174 1"/>
                <a:gd name="f192" fmla="*/ 180334887 f173 1"/>
                <a:gd name="f193" fmla="*/ 237456761 f174 1"/>
                <a:gd name="f194" fmla="*/ 147217232 f173 1"/>
                <a:gd name="f195" fmla="*/ 248850653 f174 1"/>
                <a:gd name="f196" fmla="*/ 130141374 f173 1"/>
                <a:gd name="f197" fmla="*/ 258043129 f174 1"/>
                <a:gd name="f198" fmla="*/ 115264200 f173 1"/>
                <a:gd name="f199" fmla="*/ 291188865 f174 1"/>
                <a:gd name="f200" fmla="*/ 108407744 f173 1"/>
                <a:gd name="f201" fmla="*/ 320838531 f174 1"/>
                <a:gd name="f202" fmla="*/ 98187982 f173 1"/>
                <a:gd name="f203" fmla="*/ 344920968 f174 1"/>
                <a:gd name="f204" fmla="*/ 86803957 f173 1"/>
                <a:gd name="f205" fmla="*/ 365507335 f174 1"/>
                <a:gd name="f206" fmla="*/ 69598257 f173 1"/>
                <a:gd name="f207" fmla="*/ 374570634 f174 1"/>
                <a:gd name="f208" fmla="*/ 52522039 f173 1"/>
                <a:gd name="f209" fmla="*/ 362011625 f174 1"/>
                <a:gd name="f210" fmla="*/ 30788769 f173 1"/>
                <a:gd name="f211" fmla="*/ 338058725 f174 1"/>
                <a:gd name="f212" fmla="*/ 14876814 f173 1"/>
                <a:gd name="f213" fmla="*/ 306078466 f174 1"/>
                <a:gd name="f214" fmla="*/ 2328526 f173 1"/>
                <a:gd name="f215" fmla="*/ 283161506 f174 1"/>
                <a:gd name="f216" fmla="*/ 1164263 f173 1"/>
                <a:gd name="f217" fmla="*/ 16041437 f173 1"/>
                <a:gd name="f218" fmla="*/ 266070848 f174 1"/>
                <a:gd name="f219" fmla="*/ 21733270 f173 1"/>
                <a:gd name="f220" fmla="*/ 264905371 f174 1"/>
                <a:gd name="f221" fmla="*/ 37645225 f173 1"/>
                <a:gd name="f222" fmla="*/ 247814714 f174 1"/>
                <a:gd name="f223" fmla="*/ 46830206 f173 1"/>
                <a:gd name="f224" fmla="*/ 232925112 f174 1"/>
                <a:gd name="f225" fmla="*/ 36480962 f173 1"/>
                <a:gd name="f226" fmla="*/ 223732277 f174 1"/>
                <a:gd name="f227" fmla="*/ 58214232 f173 1"/>
                <a:gd name="f228" fmla="*/ 211173268 f174 1"/>
                <a:gd name="f229" fmla="*/ 83311168 f173 1"/>
                <a:gd name="f230" fmla="*/ 190586901 f174 1"/>
                <a:gd name="f231" fmla="*/ 93660412 f173 1"/>
                <a:gd name="f232" fmla="*/ 106208701 f173 1"/>
                <a:gd name="f233" fmla="*/ 151744399 f174 1"/>
                <a:gd name="f234" fmla="*/ 105044438 f173 1"/>
                <a:gd name="f235" fmla="*/ 134783279 f174 1"/>
                <a:gd name="f236" fmla="*/ 110736271 f173 1"/>
                <a:gd name="f237" fmla="*/ 113031435 f174 1"/>
                <a:gd name="f238" fmla="*/ 124449182 f173 1"/>
                <a:gd name="f239" fmla="*/ 94775661 f174 1"/>
                <a:gd name="f240" fmla="*/ 138161733 f173 1"/>
                <a:gd name="f241" fmla="*/ 85582825 f174 1"/>
                <a:gd name="f242" fmla="*/ 151874644 f173 1"/>
                <a:gd name="f243" fmla="*/ 66161574 f174 1"/>
                <a:gd name="f244" fmla="*/ 162094406 f173 1"/>
                <a:gd name="f245" fmla="*/ 45704744 f174 1"/>
                <a:gd name="f246" fmla="*/ 171279388 f173 1"/>
                <a:gd name="f247" fmla="*/ 14760064 f174 1"/>
                <a:gd name="f248" fmla="*/ 172314168 f173 1"/>
                <a:gd name="f249" fmla="*/ 2201056 f174 1"/>
                <a:gd name="f250" fmla="*/ 190684132 f173 1"/>
                <a:gd name="f251" fmla="*/ 0 f174 1"/>
                <a:gd name="f252" fmla="*/ 215780708 f173 1"/>
                <a:gd name="f253" fmla="*/ 9063298 f174 1"/>
                <a:gd name="f254" fmla="*/ 228329356 f173 1"/>
                <a:gd name="f255" fmla="*/ 22787423 f174 1"/>
                <a:gd name="f256" fmla="*/ 232856926 f173 1"/>
                <a:gd name="f257" fmla="*/ 53602566 f174 1"/>
                <a:gd name="f258" fmla="*/ 60464808 f174 1"/>
                <a:gd name="f259" fmla="*/ 71987877 f174 1"/>
                <a:gd name="f260" fmla="*/ 243076688 f173 1"/>
                <a:gd name="f261" fmla="*/ 253425933 f173 1"/>
                <a:gd name="f262" fmla="*/ 89078535 f174 1"/>
                <a:gd name="f263" fmla="*/ 268303107 f173 1"/>
                <a:gd name="f264" fmla="*/ 76519527 f174 1"/>
                <a:gd name="f265" fmla="*/ 291071158 f173 1"/>
                <a:gd name="f266" fmla="*/ 105133613 f174 1"/>
                <a:gd name="f267" fmla="*/ 286543588 f173 1"/>
                <a:gd name="f268" fmla="*/ 123389387 f174 1"/>
                <a:gd name="f269" fmla="*/ 287707851 f173 1"/>
                <a:gd name="f270" fmla="*/ 0 f173 1"/>
                <a:gd name="f271" fmla="*/ 2903 f174 1"/>
                <a:gd name="f272" fmla="*/ 2251 f173 1"/>
                <a:gd name="f273" fmla="*/ f175 1 f2"/>
                <a:gd name="f274" fmla="*/ f178 1 2903"/>
                <a:gd name="f275" fmla="*/ f179 1 2251"/>
                <a:gd name="f276" fmla="*/ f180 1 2251"/>
                <a:gd name="f277" fmla="*/ f181 1 2903"/>
                <a:gd name="f278" fmla="*/ f182 1 2251"/>
                <a:gd name="f279" fmla="*/ f183 1 2903"/>
                <a:gd name="f280" fmla="*/ f184 1 2251"/>
                <a:gd name="f281" fmla="*/ f185 1 2903"/>
                <a:gd name="f282" fmla="*/ f186 1 2251"/>
                <a:gd name="f283" fmla="*/ f187 1 2903"/>
                <a:gd name="f284" fmla="*/ f188 1 2251"/>
                <a:gd name="f285" fmla="*/ f189 1 2903"/>
                <a:gd name="f286" fmla="*/ f190 1 2251"/>
                <a:gd name="f287" fmla="*/ f191 1 2903"/>
                <a:gd name="f288" fmla="*/ f192 1 2251"/>
                <a:gd name="f289" fmla="*/ f193 1 2903"/>
                <a:gd name="f290" fmla="*/ f194 1 2251"/>
                <a:gd name="f291" fmla="*/ f195 1 2903"/>
                <a:gd name="f292" fmla="*/ f196 1 2251"/>
                <a:gd name="f293" fmla="*/ f197 1 2903"/>
                <a:gd name="f294" fmla="*/ f198 1 2251"/>
                <a:gd name="f295" fmla="*/ f199 1 2903"/>
                <a:gd name="f296" fmla="*/ f200 1 2251"/>
                <a:gd name="f297" fmla="*/ f201 1 2903"/>
                <a:gd name="f298" fmla="*/ f202 1 2251"/>
                <a:gd name="f299" fmla="*/ f203 1 2903"/>
                <a:gd name="f300" fmla="*/ f204 1 2251"/>
                <a:gd name="f301" fmla="*/ f205 1 2903"/>
                <a:gd name="f302" fmla="*/ f206 1 2251"/>
                <a:gd name="f303" fmla="*/ f207 1 2903"/>
                <a:gd name="f304" fmla="*/ f208 1 2251"/>
                <a:gd name="f305" fmla="*/ f209 1 2903"/>
                <a:gd name="f306" fmla="*/ f210 1 2251"/>
                <a:gd name="f307" fmla="*/ f211 1 2903"/>
                <a:gd name="f308" fmla="*/ f212 1 2251"/>
                <a:gd name="f309" fmla="*/ f213 1 2903"/>
                <a:gd name="f310" fmla="*/ f214 1 2251"/>
                <a:gd name="f311" fmla="*/ f215 1 2903"/>
                <a:gd name="f312" fmla="*/ f216 1 2251"/>
                <a:gd name="f313" fmla="*/ f217 1 2251"/>
                <a:gd name="f314" fmla="*/ f218 1 2903"/>
                <a:gd name="f315" fmla="*/ f219 1 2251"/>
                <a:gd name="f316" fmla="*/ f220 1 2903"/>
                <a:gd name="f317" fmla="*/ f221 1 2251"/>
                <a:gd name="f318" fmla="*/ f222 1 2903"/>
                <a:gd name="f319" fmla="*/ f223 1 2251"/>
                <a:gd name="f320" fmla="*/ f224 1 2903"/>
                <a:gd name="f321" fmla="*/ f225 1 2251"/>
                <a:gd name="f322" fmla="*/ f226 1 2903"/>
                <a:gd name="f323" fmla="*/ f227 1 2251"/>
                <a:gd name="f324" fmla="*/ f228 1 2903"/>
                <a:gd name="f325" fmla="*/ f229 1 2251"/>
                <a:gd name="f326" fmla="*/ f230 1 2903"/>
                <a:gd name="f327" fmla="*/ f231 1 2251"/>
                <a:gd name="f328" fmla="*/ f232 1 2251"/>
                <a:gd name="f329" fmla="*/ f233 1 2903"/>
                <a:gd name="f330" fmla="*/ f234 1 2251"/>
                <a:gd name="f331" fmla="*/ f235 1 2903"/>
                <a:gd name="f332" fmla="*/ f236 1 2251"/>
                <a:gd name="f333" fmla="*/ f237 1 2903"/>
                <a:gd name="f334" fmla="*/ f238 1 2251"/>
                <a:gd name="f335" fmla="*/ f239 1 2903"/>
                <a:gd name="f336" fmla="*/ f240 1 2251"/>
                <a:gd name="f337" fmla="*/ f241 1 2903"/>
                <a:gd name="f338" fmla="*/ f242 1 2251"/>
                <a:gd name="f339" fmla="*/ f243 1 2903"/>
                <a:gd name="f340" fmla="*/ f244 1 2251"/>
                <a:gd name="f341" fmla="*/ f245 1 2903"/>
                <a:gd name="f342" fmla="*/ f246 1 2251"/>
                <a:gd name="f343" fmla="*/ f247 1 2903"/>
                <a:gd name="f344" fmla="*/ f248 1 2251"/>
                <a:gd name="f345" fmla="*/ f249 1 2903"/>
                <a:gd name="f346" fmla="*/ f250 1 2251"/>
                <a:gd name="f347" fmla="*/ f251 1 2903"/>
                <a:gd name="f348" fmla="*/ f252 1 2251"/>
                <a:gd name="f349" fmla="*/ f253 1 2903"/>
                <a:gd name="f350" fmla="*/ f254 1 2251"/>
                <a:gd name="f351" fmla="*/ f255 1 2903"/>
                <a:gd name="f352" fmla="*/ f256 1 2251"/>
                <a:gd name="f353" fmla="*/ f257 1 2903"/>
                <a:gd name="f354" fmla="*/ f258 1 2903"/>
                <a:gd name="f355" fmla="*/ f259 1 2903"/>
                <a:gd name="f356" fmla="*/ f260 1 2251"/>
                <a:gd name="f357" fmla="*/ f261 1 2251"/>
                <a:gd name="f358" fmla="*/ f262 1 2903"/>
                <a:gd name="f359" fmla="*/ f263 1 2251"/>
                <a:gd name="f360" fmla="*/ f264 1 2903"/>
                <a:gd name="f361" fmla="*/ f265 1 2251"/>
                <a:gd name="f362" fmla="*/ f266 1 2903"/>
                <a:gd name="f363" fmla="*/ f267 1 2251"/>
                <a:gd name="f364" fmla="*/ f268 1 2903"/>
                <a:gd name="f365" fmla="*/ f269 1 2251"/>
                <a:gd name="f366" fmla="*/ f270 1 2251"/>
                <a:gd name="f367" fmla="*/ f271 1 2903"/>
                <a:gd name="f368" fmla="*/ f272 1 2251"/>
                <a:gd name="f369" fmla="+- f273 0 f1"/>
                <a:gd name="f370" fmla="*/ f274 1 f176"/>
                <a:gd name="f371" fmla="*/ f275 1 f177"/>
                <a:gd name="f372" fmla="*/ f276 1 f177"/>
                <a:gd name="f373" fmla="*/ f277 1 f176"/>
                <a:gd name="f374" fmla="*/ f278 1 f177"/>
                <a:gd name="f375" fmla="*/ f279 1 f176"/>
                <a:gd name="f376" fmla="*/ f280 1 f177"/>
                <a:gd name="f377" fmla="*/ f281 1 f176"/>
                <a:gd name="f378" fmla="*/ f282 1 f177"/>
                <a:gd name="f379" fmla="*/ f283 1 f176"/>
                <a:gd name="f380" fmla="*/ f284 1 f177"/>
                <a:gd name="f381" fmla="*/ f285 1 f176"/>
                <a:gd name="f382" fmla="*/ f286 1 f177"/>
                <a:gd name="f383" fmla="*/ f287 1 f176"/>
                <a:gd name="f384" fmla="*/ f288 1 f177"/>
                <a:gd name="f385" fmla="*/ f289 1 f176"/>
                <a:gd name="f386" fmla="*/ f290 1 f177"/>
                <a:gd name="f387" fmla="*/ f291 1 f176"/>
                <a:gd name="f388" fmla="*/ f292 1 f177"/>
                <a:gd name="f389" fmla="*/ f293 1 f176"/>
                <a:gd name="f390" fmla="*/ f294 1 f177"/>
                <a:gd name="f391" fmla="*/ f295 1 f176"/>
                <a:gd name="f392" fmla="*/ f296 1 f177"/>
                <a:gd name="f393" fmla="*/ f297 1 f176"/>
                <a:gd name="f394" fmla="*/ f298 1 f177"/>
                <a:gd name="f395" fmla="*/ f299 1 f176"/>
                <a:gd name="f396" fmla="*/ f300 1 f177"/>
                <a:gd name="f397" fmla="*/ f301 1 f176"/>
                <a:gd name="f398" fmla="*/ f302 1 f177"/>
                <a:gd name="f399" fmla="*/ f303 1 f176"/>
                <a:gd name="f400" fmla="*/ f304 1 f177"/>
                <a:gd name="f401" fmla="*/ f305 1 f176"/>
                <a:gd name="f402" fmla="*/ f306 1 f177"/>
                <a:gd name="f403" fmla="*/ f307 1 f176"/>
                <a:gd name="f404" fmla="*/ f308 1 f177"/>
                <a:gd name="f405" fmla="*/ f309 1 f176"/>
                <a:gd name="f406" fmla="*/ f310 1 f177"/>
                <a:gd name="f407" fmla="*/ f311 1 f176"/>
                <a:gd name="f408" fmla="*/ f312 1 f177"/>
                <a:gd name="f409" fmla="*/ f313 1 f177"/>
                <a:gd name="f410" fmla="*/ f314 1 f176"/>
                <a:gd name="f411" fmla="*/ f315 1 f177"/>
                <a:gd name="f412" fmla="*/ f316 1 f176"/>
                <a:gd name="f413" fmla="*/ f317 1 f177"/>
                <a:gd name="f414" fmla="*/ f318 1 f176"/>
                <a:gd name="f415" fmla="*/ f319 1 f177"/>
                <a:gd name="f416" fmla="*/ f320 1 f176"/>
                <a:gd name="f417" fmla="*/ f321 1 f177"/>
                <a:gd name="f418" fmla="*/ f322 1 f176"/>
                <a:gd name="f419" fmla="*/ f323 1 f177"/>
                <a:gd name="f420" fmla="*/ f324 1 f176"/>
                <a:gd name="f421" fmla="*/ f325 1 f177"/>
                <a:gd name="f422" fmla="*/ f326 1 f176"/>
                <a:gd name="f423" fmla="*/ f327 1 f177"/>
                <a:gd name="f424" fmla="*/ f328 1 f177"/>
                <a:gd name="f425" fmla="*/ f329 1 f176"/>
                <a:gd name="f426" fmla="*/ f330 1 f177"/>
                <a:gd name="f427" fmla="*/ f331 1 f176"/>
                <a:gd name="f428" fmla="*/ f332 1 f177"/>
                <a:gd name="f429" fmla="*/ f333 1 f176"/>
                <a:gd name="f430" fmla="*/ f334 1 f177"/>
                <a:gd name="f431" fmla="*/ f335 1 f176"/>
                <a:gd name="f432" fmla="*/ f336 1 f177"/>
                <a:gd name="f433" fmla="*/ f337 1 f176"/>
                <a:gd name="f434" fmla="*/ f338 1 f177"/>
                <a:gd name="f435" fmla="*/ f339 1 f176"/>
                <a:gd name="f436" fmla="*/ f340 1 f177"/>
                <a:gd name="f437" fmla="*/ f341 1 f176"/>
                <a:gd name="f438" fmla="*/ f342 1 f177"/>
                <a:gd name="f439" fmla="*/ f343 1 f176"/>
                <a:gd name="f440" fmla="*/ f344 1 f177"/>
                <a:gd name="f441" fmla="*/ f345 1 f176"/>
                <a:gd name="f442" fmla="*/ f346 1 f177"/>
                <a:gd name="f443" fmla="*/ f347 1 f176"/>
                <a:gd name="f444" fmla="*/ f348 1 f177"/>
                <a:gd name="f445" fmla="*/ f349 1 f176"/>
                <a:gd name="f446" fmla="*/ f350 1 f177"/>
                <a:gd name="f447" fmla="*/ f351 1 f176"/>
                <a:gd name="f448" fmla="*/ f352 1 f177"/>
                <a:gd name="f449" fmla="*/ f353 1 f176"/>
                <a:gd name="f450" fmla="*/ f354 1 f176"/>
                <a:gd name="f451" fmla="*/ f355 1 f176"/>
                <a:gd name="f452" fmla="*/ f356 1 f177"/>
                <a:gd name="f453" fmla="*/ f357 1 f177"/>
                <a:gd name="f454" fmla="*/ f358 1 f176"/>
                <a:gd name="f455" fmla="*/ f359 1 f177"/>
                <a:gd name="f456" fmla="*/ f360 1 f176"/>
                <a:gd name="f457" fmla="*/ f361 1 f177"/>
                <a:gd name="f458" fmla="*/ f362 1 f176"/>
                <a:gd name="f459" fmla="*/ f363 1 f177"/>
                <a:gd name="f460" fmla="*/ f364 1 f176"/>
                <a:gd name="f461" fmla="*/ f365 1 f177"/>
                <a:gd name="f462" fmla="*/ f367 1 f176"/>
                <a:gd name="f463" fmla="*/ f366 1 f177"/>
                <a:gd name="f464" fmla="*/ f368 1 f177"/>
                <a:gd name="f465" fmla="*/ f443 f171 1"/>
                <a:gd name="f466" fmla="*/ f462 f171 1"/>
                <a:gd name="f467" fmla="*/ f464 f172 1"/>
                <a:gd name="f468" fmla="*/ f463 f172 1"/>
                <a:gd name="f469" fmla="*/ f370 f171 1"/>
                <a:gd name="f470" fmla="*/ f371 f172 1"/>
                <a:gd name="f471" fmla="*/ f372 f172 1"/>
                <a:gd name="f472" fmla="*/ f373 f171 1"/>
                <a:gd name="f473" fmla="*/ f374 f172 1"/>
                <a:gd name="f474" fmla="*/ f375 f171 1"/>
                <a:gd name="f475" fmla="*/ f376 f172 1"/>
                <a:gd name="f476" fmla="*/ f377 f171 1"/>
                <a:gd name="f477" fmla="*/ f378 f172 1"/>
                <a:gd name="f478" fmla="*/ f379 f171 1"/>
                <a:gd name="f479" fmla="*/ f380 f172 1"/>
                <a:gd name="f480" fmla="*/ f381 f171 1"/>
                <a:gd name="f481" fmla="*/ f382 f172 1"/>
                <a:gd name="f482" fmla="*/ f383 f171 1"/>
                <a:gd name="f483" fmla="*/ f384 f172 1"/>
                <a:gd name="f484" fmla="*/ f385 f171 1"/>
                <a:gd name="f485" fmla="*/ f386 f172 1"/>
                <a:gd name="f486" fmla="*/ f387 f171 1"/>
                <a:gd name="f487" fmla="*/ f388 f172 1"/>
                <a:gd name="f488" fmla="*/ f389 f171 1"/>
                <a:gd name="f489" fmla="*/ f390 f172 1"/>
                <a:gd name="f490" fmla="*/ f391 f171 1"/>
                <a:gd name="f491" fmla="*/ f392 f172 1"/>
                <a:gd name="f492" fmla="*/ f393 f171 1"/>
                <a:gd name="f493" fmla="*/ f394 f172 1"/>
                <a:gd name="f494" fmla="*/ f395 f171 1"/>
                <a:gd name="f495" fmla="*/ f396 f172 1"/>
                <a:gd name="f496" fmla="*/ f397 f171 1"/>
                <a:gd name="f497" fmla="*/ f398 f172 1"/>
                <a:gd name="f498" fmla="*/ f399 f171 1"/>
                <a:gd name="f499" fmla="*/ f400 f172 1"/>
                <a:gd name="f500" fmla="*/ f401 f171 1"/>
                <a:gd name="f501" fmla="*/ f402 f172 1"/>
                <a:gd name="f502" fmla="*/ f403 f171 1"/>
                <a:gd name="f503" fmla="*/ f404 f172 1"/>
                <a:gd name="f504" fmla="*/ f405 f171 1"/>
                <a:gd name="f505" fmla="*/ f406 f172 1"/>
                <a:gd name="f506" fmla="*/ f407 f171 1"/>
                <a:gd name="f507" fmla="*/ f408 f172 1"/>
                <a:gd name="f508" fmla="*/ f409 f172 1"/>
                <a:gd name="f509" fmla="*/ f410 f171 1"/>
                <a:gd name="f510" fmla="*/ f411 f172 1"/>
                <a:gd name="f511" fmla="*/ f412 f171 1"/>
                <a:gd name="f512" fmla="*/ f413 f172 1"/>
                <a:gd name="f513" fmla="*/ f414 f171 1"/>
                <a:gd name="f514" fmla="*/ f415 f172 1"/>
                <a:gd name="f515" fmla="*/ f416 f171 1"/>
                <a:gd name="f516" fmla="*/ f417 f172 1"/>
                <a:gd name="f517" fmla="*/ f418 f171 1"/>
                <a:gd name="f518" fmla="*/ f419 f172 1"/>
                <a:gd name="f519" fmla="*/ f420 f171 1"/>
                <a:gd name="f520" fmla="*/ f421 f172 1"/>
                <a:gd name="f521" fmla="*/ f422 f171 1"/>
                <a:gd name="f522" fmla="*/ f423 f172 1"/>
                <a:gd name="f523" fmla="*/ f424 f172 1"/>
                <a:gd name="f524" fmla="*/ f425 f171 1"/>
                <a:gd name="f525" fmla="*/ f426 f172 1"/>
                <a:gd name="f526" fmla="*/ f427 f171 1"/>
                <a:gd name="f527" fmla="*/ f428 f172 1"/>
                <a:gd name="f528" fmla="*/ f429 f171 1"/>
                <a:gd name="f529" fmla="*/ f430 f172 1"/>
                <a:gd name="f530" fmla="*/ f431 f171 1"/>
                <a:gd name="f531" fmla="*/ f432 f172 1"/>
                <a:gd name="f532" fmla="*/ f433 f171 1"/>
                <a:gd name="f533" fmla="*/ f434 f172 1"/>
                <a:gd name="f534" fmla="*/ f435 f171 1"/>
                <a:gd name="f535" fmla="*/ f436 f172 1"/>
                <a:gd name="f536" fmla="*/ f437 f171 1"/>
                <a:gd name="f537" fmla="*/ f438 f172 1"/>
                <a:gd name="f538" fmla="*/ f439 f171 1"/>
                <a:gd name="f539" fmla="*/ f440 f172 1"/>
                <a:gd name="f540" fmla="*/ f441 f171 1"/>
                <a:gd name="f541" fmla="*/ f442 f172 1"/>
                <a:gd name="f542" fmla="*/ f444 f172 1"/>
                <a:gd name="f543" fmla="*/ f445 f171 1"/>
                <a:gd name="f544" fmla="*/ f446 f172 1"/>
                <a:gd name="f545" fmla="*/ f447 f171 1"/>
                <a:gd name="f546" fmla="*/ f448 f172 1"/>
                <a:gd name="f547" fmla="*/ f449 f171 1"/>
                <a:gd name="f548" fmla="*/ f450 f171 1"/>
                <a:gd name="f549" fmla="*/ f451 f171 1"/>
                <a:gd name="f550" fmla="*/ f452 f172 1"/>
                <a:gd name="f551" fmla="*/ f453 f172 1"/>
                <a:gd name="f552" fmla="*/ f454 f171 1"/>
                <a:gd name="f553" fmla="*/ f455 f172 1"/>
                <a:gd name="f554" fmla="*/ f456 f171 1"/>
                <a:gd name="f555" fmla="*/ f457 f172 1"/>
                <a:gd name="f556" fmla="*/ f458 f171 1"/>
                <a:gd name="f557" fmla="*/ f459 f172 1"/>
                <a:gd name="f558" fmla="*/ f460 f171 1"/>
                <a:gd name="f559" fmla="*/ f461 f172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369">
                  <a:pos x="f469" y="f470"/>
                </a:cxn>
                <a:cxn ang="f369">
                  <a:pos x="f469" y="f471"/>
                </a:cxn>
                <a:cxn ang="f369">
                  <a:pos x="f472" y="f473"/>
                </a:cxn>
                <a:cxn ang="f369">
                  <a:pos x="f474" y="f475"/>
                </a:cxn>
                <a:cxn ang="f369">
                  <a:pos x="f476" y="f477"/>
                </a:cxn>
                <a:cxn ang="f369">
                  <a:pos x="f478" y="f479"/>
                </a:cxn>
                <a:cxn ang="f369">
                  <a:pos x="f480" y="f481"/>
                </a:cxn>
                <a:cxn ang="f369">
                  <a:pos x="f482" y="f483"/>
                </a:cxn>
                <a:cxn ang="f369">
                  <a:pos x="f484" y="f485"/>
                </a:cxn>
                <a:cxn ang="f369">
                  <a:pos x="f486" y="f487"/>
                </a:cxn>
                <a:cxn ang="f369">
                  <a:pos x="f488" y="f489"/>
                </a:cxn>
                <a:cxn ang="f369">
                  <a:pos x="f490" y="f491"/>
                </a:cxn>
                <a:cxn ang="f369">
                  <a:pos x="f492" y="f493"/>
                </a:cxn>
                <a:cxn ang="f369">
                  <a:pos x="f494" y="f495"/>
                </a:cxn>
                <a:cxn ang="f369">
                  <a:pos x="f496" y="f497"/>
                </a:cxn>
                <a:cxn ang="f369">
                  <a:pos x="f498" y="f499"/>
                </a:cxn>
                <a:cxn ang="f369">
                  <a:pos x="f500" y="f501"/>
                </a:cxn>
                <a:cxn ang="f369">
                  <a:pos x="f502" y="f503"/>
                </a:cxn>
                <a:cxn ang="f369">
                  <a:pos x="f504" y="f505"/>
                </a:cxn>
                <a:cxn ang="f369">
                  <a:pos x="f506" y="f507"/>
                </a:cxn>
                <a:cxn ang="f369">
                  <a:pos x="f506" y="f508"/>
                </a:cxn>
                <a:cxn ang="f369">
                  <a:pos x="f509" y="f510"/>
                </a:cxn>
                <a:cxn ang="f369">
                  <a:pos x="f511" y="f512"/>
                </a:cxn>
                <a:cxn ang="f369">
                  <a:pos x="f513" y="f514"/>
                </a:cxn>
                <a:cxn ang="f369">
                  <a:pos x="f515" y="f516"/>
                </a:cxn>
                <a:cxn ang="f369">
                  <a:pos x="f517" y="f518"/>
                </a:cxn>
                <a:cxn ang="f369">
                  <a:pos x="f519" y="f520"/>
                </a:cxn>
                <a:cxn ang="f369">
                  <a:pos x="f521" y="f522"/>
                </a:cxn>
                <a:cxn ang="f369">
                  <a:pos x="f478" y="f523"/>
                </a:cxn>
                <a:cxn ang="f369">
                  <a:pos x="f524" y="f525"/>
                </a:cxn>
                <a:cxn ang="f369">
                  <a:pos x="f526" y="f527"/>
                </a:cxn>
                <a:cxn ang="f369">
                  <a:pos x="f528" y="f529"/>
                </a:cxn>
                <a:cxn ang="f369">
                  <a:pos x="f530" y="f531"/>
                </a:cxn>
                <a:cxn ang="f369">
                  <a:pos x="f532" y="f533"/>
                </a:cxn>
                <a:cxn ang="f369">
                  <a:pos x="f534" y="f535"/>
                </a:cxn>
                <a:cxn ang="f369">
                  <a:pos x="f536" y="f537"/>
                </a:cxn>
                <a:cxn ang="f369">
                  <a:pos x="f538" y="f539"/>
                </a:cxn>
                <a:cxn ang="f369">
                  <a:pos x="f540" y="f541"/>
                </a:cxn>
                <a:cxn ang="f369">
                  <a:pos x="f465" y="f542"/>
                </a:cxn>
                <a:cxn ang="f369">
                  <a:pos x="f543" y="f544"/>
                </a:cxn>
                <a:cxn ang="f369">
                  <a:pos x="f545" y="f546"/>
                </a:cxn>
                <a:cxn ang="f369">
                  <a:pos x="f547" y="f544"/>
                </a:cxn>
                <a:cxn ang="f369">
                  <a:pos x="f548" y="f475"/>
                </a:cxn>
                <a:cxn ang="f369">
                  <a:pos x="f549" y="f550"/>
                </a:cxn>
                <a:cxn ang="f369">
                  <a:pos x="f532" y="f551"/>
                </a:cxn>
                <a:cxn ang="f369">
                  <a:pos x="f552" y="f553"/>
                </a:cxn>
                <a:cxn ang="f369">
                  <a:pos x="f554" y="f470"/>
                </a:cxn>
                <a:cxn ang="f369">
                  <a:pos x="f532" y="f555"/>
                </a:cxn>
                <a:cxn ang="f369">
                  <a:pos x="f556" y="f557"/>
                </a:cxn>
                <a:cxn ang="f369">
                  <a:pos x="f558" y="f559"/>
                </a:cxn>
              </a:cxnLst>
              <a:rect l="f465" t="f468" r="f466" b="f467"/>
              <a:pathLst>
                <a:path w="2903" h="2251">
                  <a:moveTo>
                    <a:pt x="f8" y="f9"/>
                  </a:moveTo>
                  <a:lnTo>
                    <a:pt x="f10" y="f11"/>
                  </a:lnTo>
                  <a:lnTo>
                    <a:pt x="f10" y="f12"/>
                  </a:lnTo>
                  <a:lnTo>
                    <a:pt x="f10" y="f13"/>
                  </a:lnTo>
                  <a:lnTo>
                    <a:pt x="f14" y="f15"/>
                  </a:lnTo>
                  <a:lnTo>
                    <a:pt x="f16" y="f17"/>
                  </a:lnTo>
                  <a:lnTo>
                    <a:pt x="f18" y="f19"/>
                  </a:lnTo>
                  <a:lnTo>
                    <a:pt x="f20" y="f21"/>
                  </a:lnTo>
                  <a:lnTo>
                    <a:pt x="f22" y="f23"/>
                  </a:lnTo>
                  <a:lnTo>
                    <a:pt x="f24" y="f25"/>
                  </a:lnTo>
                  <a:lnTo>
                    <a:pt x="f26" y="f27"/>
                  </a:lnTo>
                  <a:lnTo>
                    <a:pt x="f26" y="f28"/>
                  </a:lnTo>
                  <a:lnTo>
                    <a:pt x="f29" y="f30"/>
                  </a:lnTo>
                  <a:lnTo>
                    <a:pt x="f31" y="f32"/>
                  </a:lnTo>
                  <a:lnTo>
                    <a:pt x="f33" y="f34"/>
                  </a:lnTo>
                  <a:lnTo>
                    <a:pt x="f35" y="f36"/>
                  </a:lnTo>
                  <a:lnTo>
                    <a:pt x="f37" y="f38"/>
                  </a:lnTo>
                  <a:lnTo>
                    <a:pt x="f39" y="f40"/>
                  </a:lnTo>
                  <a:lnTo>
                    <a:pt x="f41" y="f42"/>
                  </a:lnTo>
                  <a:lnTo>
                    <a:pt x="f43" y="f44"/>
                  </a:lnTo>
                  <a:lnTo>
                    <a:pt x="f45" y="f46"/>
                  </a:lnTo>
                  <a:lnTo>
                    <a:pt x="f47" y="f48"/>
                  </a:lnTo>
                  <a:lnTo>
                    <a:pt x="f49" y="f50"/>
                  </a:lnTo>
                  <a:lnTo>
                    <a:pt x="f51" y="f52"/>
                  </a:lnTo>
                  <a:lnTo>
                    <a:pt x="f53" y="f54"/>
                  </a:lnTo>
                  <a:lnTo>
                    <a:pt x="f55" y="f56"/>
                  </a:lnTo>
                  <a:lnTo>
                    <a:pt x="f57" y="f58"/>
                  </a:lnTo>
                  <a:lnTo>
                    <a:pt x="f59" y="f60"/>
                  </a:lnTo>
                  <a:lnTo>
                    <a:pt x="f61" y="f62"/>
                  </a:lnTo>
                  <a:lnTo>
                    <a:pt x="f63" y="f64"/>
                  </a:lnTo>
                  <a:lnTo>
                    <a:pt x="f65" y="f66"/>
                  </a:lnTo>
                  <a:lnTo>
                    <a:pt x="f67" y="f68"/>
                  </a:lnTo>
                  <a:lnTo>
                    <a:pt x="f69" y="f70"/>
                  </a:lnTo>
                  <a:lnTo>
                    <a:pt x="f71" y="f72"/>
                  </a:lnTo>
                  <a:lnTo>
                    <a:pt x="f73" y="f74"/>
                  </a:lnTo>
                  <a:lnTo>
                    <a:pt x="f75" y="f76"/>
                  </a:lnTo>
                  <a:lnTo>
                    <a:pt x="f55" y="f77"/>
                  </a:lnTo>
                  <a:lnTo>
                    <a:pt x="f78" y="f79"/>
                  </a:lnTo>
                  <a:lnTo>
                    <a:pt x="f80" y="f5"/>
                  </a:lnTo>
                  <a:lnTo>
                    <a:pt x="f81" y="f82"/>
                  </a:lnTo>
                  <a:lnTo>
                    <a:pt x="f83" y="f84"/>
                  </a:lnTo>
                  <a:lnTo>
                    <a:pt x="f81" y="f85"/>
                  </a:lnTo>
                  <a:lnTo>
                    <a:pt x="f86" y="f87"/>
                  </a:lnTo>
                  <a:lnTo>
                    <a:pt x="f88" y="f74"/>
                  </a:lnTo>
                  <a:lnTo>
                    <a:pt x="f47" y="f89"/>
                  </a:lnTo>
                  <a:lnTo>
                    <a:pt x="f90" y="f91"/>
                  </a:lnTo>
                  <a:lnTo>
                    <a:pt x="f92" y="f93"/>
                  </a:lnTo>
                  <a:lnTo>
                    <a:pt x="f94" y="f95"/>
                  </a:lnTo>
                  <a:lnTo>
                    <a:pt x="f41" y="f91"/>
                  </a:lnTo>
                  <a:lnTo>
                    <a:pt x="f96" y="f97"/>
                  </a:lnTo>
                  <a:lnTo>
                    <a:pt x="f98" y="f70"/>
                  </a:lnTo>
                  <a:lnTo>
                    <a:pt x="f37" y="f99"/>
                  </a:lnTo>
                  <a:lnTo>
                    <a:pt x="f100" y="f101"/>
                  </a:lnTo>
                  <a:lnTo>
                    <a:pt x="f102" y="f103"/>
                  </a:lnTo>
                  <a:lnTo>
                    <a:pt x="f104" y="f105"/>
                  </a:lnTo>
                  <a:lnTo>
                    <a:pt x="f106" y="f107"/>
                  </a:lnTo>
                  <a:lnTo>
                    <a:pt x="f108" y="f109"/>
                  </a:lnTo>
                  <a:lnTo>
                    <a:pt x="f26" y="f110"/>
                  </a:lnTo>
                  <a:lnTo>
                    <a:pt x="f111" y="f112"/>
                  </a:lnTo>
                  <a:lnTo>
                    <a:pt x="f113" y="f114"/>
                  </a:lnTo>
                  <a:lnTo>
                    <a:pt x="f115" y="f116"/>
                  </a:lnTo>
                  <a:lnTo>
                    <a:pt x="f117" y="f118"/>
                  </a:lnTo>
                  <a:lnTo>
                    <a:pt x="f46" y="f119"/>
                  </a:lnTo>
                  <a:lnTo>
                    <a:pt x="f120" y="f121"/>
                  </a:lnTo>
                  <a:lnTo>
                    <a:pt x="f122" y="f117"/>
                  </a:lnTo>
                  <a:lnTo>
                    <a:pt x="f58" y="f123"/>
                  </a:lnTo>
                  <a:lnTo>
                    <a:pt x="f124" y="f125"/>
                  </a:lnTo>
                  <a:lnTo>
                    <a:pt x="f124" y="f126"/>
                  </a:lnTo>
                  <a:lnTo>
                    <a:pt x="f127" y="f128"/>
                  </a:lnTo>
                  <a:lnTo>
                    <a:pt x="f129" y="f130"/>
                  </a:lnTo>
                  <a:lnTo>
                    <a:pt x="f131" y="f132"/>
                  </a:lnTo>
                  <a:lnTo>
                    <a:pt x="f93" y="f133"/>
                  </a:lnTo>
                  <a:lnTo>
                    <a:pt x="f134" y="f133"/>
                  </a:lnTo>
                  <a:lnTo>
                    <a:pt x="f135" y="f136"/>
                  </a:lnTo>
                  <a:lnTo>
                    <a:pt x="f137" y="f36"/>
                  </a:lnTo>
                  <a:lnTo>
                    <a:pt x="f138" y="f139"/>
                  </a:lnTo>
                  <a:lnTo>
                    <a:pt x="f140" y="f141"/>
                  </a:lnTo>
                  <a:lnTo>
                    <a:pt x="f5" y="f142"/>
                  </a:lnTo>
                  <a:lnTo>
                    <a:pt x="f143" y="f144"/>
                  </a:lnTo>
                  <a:lnTo>
                    <a:pt x="f145" y="f146"/>
                  </a:lnTo>
                  <a:lnTo>
                    <a:pt x="f147" y="f148"/>
                  </a:lnTo>
                  <a:lnTo>
                    <a:pt x="f149" y="f150"/>
                  </a:lnTo>
                  <a:lnTo>
                    <a:pt x="f151" y="f146"/>
                  </a:lnTo>
                  <a:lnTo>
                    <a:pt x="f152" y="f146"/>
                  </a:lnTo>
                  <a:lnTo>
                    <a:pt x="f66" y="f23"/>
                  </a:lnTo>
                  <a:lnTo>
                    <a:pt x="f153" y="f21"/>
                  </a:lnTo>
                  <a:lnTo>
                    <a:pt x="f99" y="f154"/>
                  </a:lnTo>
                  <a:lnTo>
                    <a:pt x="f155" y="f156"/>
                  </a:lnTo>
                  <a:lnTo>
                    <a:pt x="f157" y="f19"/>
                  </a:lnTo>
                  <a:lnTo>
                    <a:pt x="f124" y="f158"/>
                  </a:lnTo>
                  <a:lnTo>
                    <a:pt x="f159" y="f160"/>
                  </a:lnTo>
                  <a:lnTo>
                    <a:pt x="f105" y="f161"/>
                  </a:lnTo>
                  <a:lnTo>
                    <a:pt x="f103" y="f162"/>
                  </a:lnTo>
                  <a:lnTo>
                    <a:pt x="f62" y="f11"/>
                  </a:lnTo>
                  <a:lnTo>
                    <a:pt x="f163" y="f164"/>
                  </a:lnTo>
                  <a:lnTo>
                    <a:pt x="f124" y="f165"/>
                  </a:lnTo>
                  <a:lnTo>
                    <a:pt x="f58" y="f166"/>
                  </a:lnTo>
                  <a:lnTo>
                    <a:pt x="f114" y="f166"/>
                  </a:lnTo>
                  <a:lnTo>
                    <a:pt x="f167" y="f168"/>
                  </a:lnTo>
                  <a:lnTo>
                    <a:pt x="f46" y="f169"/>
                  </a:lnTo>
                  <a:lnTo>
                    <a:pt x="f8" y="f9"/>
                  </a:lnTo>
                </a:path>
              </a:pathLst>
            </a:custGeom>
            <a:noFill/>
            <a:ln w="15873" cap="flat">
              <a:solidFill>
                <a:srgbClr val="A6B19F">
                  <a:alpha val="47843"/>
                </a:srgbClr>
              </a:solidFill>
              <a:prstDash val="solid"/>
              <a:round/>
            </a:ln>
          </p:spPr>
          <p:txBody>
            <a:bodyPr vert="horz" wrap="square" lIns="91440" tIns="45720" rIns="91440" bIns="4572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CO" sz="1800" b="0" i="0" u="none" strike="noStrike" kern="0" cap="none" spc="0" baseline="0">
                <a:solidFill>
                  <a:srgbClr val="CCFFFF"/>
                </a:solidFill>
                <a:uFillTx/>
                <a:latin typeface="Montserrat" panose="00000500000000000000" pitchFamily="2" charset="0"/>
              </a:endParaRPr>
            </a:p>
          </p:txBody>
        </p:sp>
        <p:sp>
          <p:nvSpPr>
            <p:cNvPr id="17" name="Freeform 24">
              <a:extLst>
                <a:ext uri="{FF2B5EF4-FFF2-40B4-BE49-F238E27FC236}">
                  <a16:creationId xmlns:a16="http://schemas.microsoft.com/office/drawing/2014/main" id="{2BB35C71-1EB9-563F-AB52-F88B855F52E3}"/>
                </a:ext>
              </a:extLst>
            </p:cNvPr>
            <p:cNvSpPr/>
            <p:nvPr/>
          </p:nvSpPr>
          <p:spPr>
            <a:xfrm>
              <a:off x="808850" y="182349"/>
              <a:ext cx="212223" cy="354147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1607"/>
                <a:gd name="f7" fmla="val 2516"/>
                <a:gd name="f8" fmla="val 1491"/>
                <a:gd name="f9" fmla="val 556"/>
                <a:gd name="f10" fmla="val 1535"/>
                <a:gd name="f11" fmla="val 1606"/>
                <a:gd name="f12" fmla="val 600"/>
                <a:gd name="f13" fmla="val 1553"/>
                <a:gd name="f14" fmla="val 680"/>
                <a:gd name="f15" fmla="val 1571"/>
                <a:gd name="f16" fmla="val 741"/>
                <a:gd name="f17" fmla="val 1580"/>
                <a:gd name="f18" fmla="val 821"/>
                <a:gd name="f19" fmla="val 1509"/>
                <a:gd name="f20" fmla="val 847"/>
                <a:gd name="f21" fmla="val 909"/>
                <a:gd name="f22" fmla="val 1421"/>
                <a:gd name="f23" fmla="val 927"/>
                <a:gd name="f24" fmla="val 1341"/>
                <a:gd name="f25" fmla="val 962"/>
                <a:gd name="f26" fmla="val 1244"/>
                <a:gd name="f27" fmla="val 971"/>
                <a:gd name="f28" fmla="val 1165"/>
                <a:gd name="f29" fmla="val 1041"/>
                <a:gd name="f30" fmla="val 1138"/>
                <a:gd name="f31" fmla="val 1112"/>
                <a:gd name="f32" fmla="val 1085"/>
                <a:gd name="f33" fmla="val 1156"/>
                <a:gd name="f34" fmla="val 1218"/>
                <a:gd name="f35" fmla="val 1324"/>
                <a:gd name="f36" fmla="val 1059"/>
                <a:gd name="f37" fmla="val 1403"/>
                <a:gd name="f38" fmla="val 1482"/>
                <a:gd name="f39" fmla="val 1235"/>
                <a:gd name="f40" fmla="val 1632"/>
                <a:gd name="f41" fmla="val 1377"/>
                <a:gd name="f42" fmla="val 1721"/>
                <a:gd name="f43" fmla="val 1791"/>
                <a:gd name="f44" fmla="val 1853"/>
                <a:gd name="f45" fmla="val 1306"/>
                <a:gd name="f46" fmla="val 1844"/>
                <a:gd name="f47" fmla="val 1103"/>
                <a:gd name="f48" fmla="val 1050"/>
                <a:gd name="f49" fmla="val 1862"/>
                <a:gd name="f50" fmla="val 1932"/>
                <a:gd name="f51" fmla="val 1959"/>
                <a:gd name="f52" fmla="val 1994"/>
                <a:gd name="f53" fmla="val 1121"/>
                <a:gd name="f54" fmla="val 2021"/>
                <a:gd name="f55" fmla="val 1174"/>
                <a:gd name="f56" fmla="val 2083"/>
                <a:gd name="f57" fmla="val 2153"/>
                <a:gd name="f58" fmla="val 1209"/>
                <a:gd name="f59" fmla="val 2215"/>
                <a:gd name="f60" fmla="val 1200"/>
                <a:gd name="f61" fmla="val 2277"/>
                <a:gd name="f62" fmla="val 1262"/>
                <a:gd name="f63" fmla="val 1315"/>
                <a:gd name="f64" fmla="val 2330"/>
                <a:gd name="f65" fmla="val 2391"/>
                <a:gd name="f66" fmla="val 1394"/>
                <a:gd name="f67" fmla="val 2453"/>
                <a:gd name="f68" fmla="val 2515"/>
                <a:gd name="f69" fmla="val 1253"/>
                <a:gd name="f70" fmla="val 2506"/>
                <a:gd name="f71" fmla="val 2497"/>
                <a:gd name="f72" fmla="val 1129"/>
                <a:gd name="f73" fmla="val 2462"/>
                <a:gd name="f74" fmla="val 1068"/>
                <a:gd name="f75" fmla="val 1006"/>
                <a:gd name="f76" fmla="val 2427"/>
                <a:gd name="f77" fmla="val 900"/>
                <a:gd name="f78" fmla="val 2409"/>
                <a:gd name="f79" fmla="val 2347"/>
                <a:gd name="f80" fmla="val 794"/>
                <a:gd name="f81" fmla="val 732"/>
                <a:gd name="f82" fmla="val 2250"/>
                <a:gd name="f83" fmla="val 671"/>
                <a:gd name="f84" fmla="val 635"/>
                <a:gd name="f85" fmla="val 2180"/>
                <a:gd name="f86" fmla="val 582"/>
                <a:gd name="f87" fmla="val 2241"/>
                <a:gd name="f88" fmla="val 485"/>
                <a:gd name="f89" fmla="val 2206"/>
                <a:gd name="f90" fmla="val 432"/>
                <a:gd name="f91" fmla="val 2144"/>
                <a:gd name="f92" fmla="val 362"/>
                <a:gd name="f93" fmla="val 291"/>
                <a:gd name="f94" fmla="val 2038"/>
                <a:gd name="f95" fmla="val 212"/>
                <a:gd name="f96" fmla="val 2056"/>
                <a:gd name="f97" fmla="val 203"/>
                <a:gd name="f98" fmla="val 1985"/>
                <a:gd name="f99" fmla="val 221"/>
                <a:gd name="f100" fmla="val 1915"/>
                <a:gd name="f101" fmla="val 229"/>
                <a:gd name="f102" fmla="val 1871"/>
                <a:gd name="f103" fmla="val 194"/>
                <a:gd name="f104" fmla="val 1818"/>
                <a:gd name="f105" fmla="val 159"/>
                <a:gd name="f106" fmla="val 1738"/>
                <a:gd name="f107" fmla="val 238"/>
                <a:gd name="f108" fmla="val 1685"/>
                <a:gd name="f109" fmla="val 1668"/>
                <a:gd name="f110" fmla="val 141"/>
                <a:gd name="f111" fmla="val 123"/>
                <a:gd name="f112" fmla="val 1597"/>
                <a:gd name="f113" fmla="val 115"/>
                <a:gd name="f114" fmla="val 1518"/>
                <a:gd name="f115" fmla="val 176"/>
                <a:gd name="f116" fmla="val 185"/>
                <a:gd name="f117" fmla="val 1438"/>
                <a:gd name="f118" fmla="val 1359"/>
                <a:gd name="f119" fmla="val 70"/>
                <a:gd name="f120" fmla="val 1332"/>
                <a:gd name="f121" fmla="val 1297"/>
                <a:gd name="f122" fmla="val 53"/>
                <a:gd name="f123" fmla="val 35"/>
                <a:gd name="f124" fmla="val 79"/>
                <a:gd name="f125" fmla="val 1130"/>
                <a:gd name="f126" fmla="val 106"/>
                <a:gd name="f127" fmla="val 1024"/>
                <a:gd name="f128" fmla="val 150"/>
                <a:gd name="f129" fmla="val 953"/>
                <a:gd name="f130" fmla="val 838"/>
                <a:gd name="f131" fmla="val 785"/>
                <a:gd name="f132" fmla="val 715"/>
                <a:gd name="f133" fmla="val 662"/>
                <a:gd name="f134" fmla="val 247"/>
                <a:gd name="f135" fmla="val 538"/>
                <a:gd name="f136" fmla="val 273"/>
                <a:gd name="f137" fmla="val 397"/>
                <a:gd name="f138" fmla="val 318"/>
                <a:gd name="f139" fmla="val 344"/>
                <a:gd name="f140" fmla="val 423"/>
                <a:gd name="f141" fmla="val 371"/>
                <a:gd name="f142" fmla="val 512"/>
                <a:gd name="f143" fmla="val 380"/>
                <a:gd name="f144" fmla="val 626"/>
                <a:gd name="f145" fmla="val 768"/>
                <a:gd name="f146" fmla="val 856"/>
                <a:gd name="f147" fmla="val 230"/>
                <a:gd name="f148" fmla="val 865"/>
                <a:gd name="f149" fmla="val 80"/>
                <a:gd name="f150" fmla="val 62"/>
                <a:gd name="f151" fmla="val 926"/>
                <a:gd name="f152" fmla="val 997"/>
                <a:gd name="f153" fmla="val 9"/>
                <a:gd name="f154" fmla="val 27"/>
                <a:gd name="f155" fmla="val 1412"/>
                <a:gd name="f156" fmla="val 71"/>
                <a:gd name="f157" fmla="val 1588"/>
                <a:gd name="f158" fmla="val 97"/>
                <a:gd name="f159" fmla="val 177"/>
                <a:gd name="f160" fmla="val 274"/>
                <a:gd name="f161" fmla="val 1474"/>
                <a:gd name="f162" fmla="val 1500"/>
                <a:gd name="f163" fmla="val 1544"/>
                <a:gd name="f164" fmla="val 468"/>
                <a:gd name="f165" fmla="+- 0 0 -90"/>
                <a:gd name="f166" fmla="*/ f3 1 1607"/>
                <a:gd name="f167" fmla="*/ f4 1 2516"/>
                <a:gd name="f168" fmla="+- f7 0 f5"/>
                <a:gd name="f169" fmla="+- f6 0 f5"/>
                <a:gd name="f170" fmla="*/ f165 f0 1"/>
                <a:gd name="f171" fmla="*/ f169 1 1607"/>
                <a:gd name="f172" fmla="*/ f168 1 2516"/>
                <a:gd name="f173" fmla="*/ 198475474 f169 1"/>
                <a:gd name="f174" fmla="*/ 72169291 f168 1"/>
                <a:gd name="f175" fmla="*/ 200803055 f169 1"/>
                <a:gd name="f176" fmla="*/ 88264756 f168 1"/>
                <a:gd name="f177" fmla="*/ 204293887 f169 1"/>
                <a:gd name="f178" fmla="*/ 106566569 f168 1"/>
                <a:gd name="f179" fmla="*/ 192786150 f169 1"/>
                <a:gd name="f180" fmla="*/ 117989216 f168 1"/>
                <a:gd name="f181" fmla="*/ 173391318 f169 1"/>
                <a:gd name="f182" fmla="*/ 124868383 f168 1"/>
                <a:gd name="f183" fmla="*/ 150634384 f169 1"/>
                <a:gd name="f184" fmla="*/ 135122644 f168 1"/>
                <a:gd name="f185" fmla="*/ 140290617 f169 1"/>
                <a:gd name="f186" fmla="*/ 150050085 f168 1"/>
                <a:gd name="f187" fmla="*/ 134601294 f169 1"/>
                <a:gd name="f188" fmla="*/ 171856332 f168 1"/>
                <a:gd name="f189" fmla="*/ 147143551 f169 1"/>
                <a:gd name="f190" fmla="*/ 192364855 f168 1"/>
                <a:gd name="f191" fmla="*/ 171193187 f169 1"/>
                <a:gd name="f192" fmla="*/ 211835053 f168 1"/>
                <a:gd name="f193" fmla="*/ 181407863 f169 1"/>
                <a:gd name="f194" fmla="*/ 232473637 f168 1"/>
                <a:gd name="f195" fmla="*/ 168865605 f169 1"/>
                <a:gd name="f196" fmla="*/ 239353165 f168 1"/>
                <a:gd name="f197" fmla="*/ 142617839 f169 1"/>
                <a:gd name="f198" fmla="*/ 250775450 f168 1"/>
                <a:gd name="f199" fmla="*/ 258823003 f168 1"/>
                <a:gd name="f200" fmla="*/ 151798354 f169 1"/>
                <a:gd name="f201" fmla="*/ 270375349 f168 1"/>
                <a:gd name="f202" fmla="*/ 156323707 f169 1"/>
                <a:gd name="f203" fmla="*/ 287509138 f168 1"/>
                <a:gd name="f204" fmla="*/ 163176642 f169 1"/>
                <a:gd name="f205" fmla="*/ 295556691 f168 1"/>
                <a:gd name="f206" fmla="*/ 170029576 f169 1"/>
                <a:gd name="f207" fmla="*/ 302436219 f168 1"/>
                <a:gd name="f208" fmla="*/ 180244252 f169 1"/>
                <a:gd name="f209" fmla="*/ 310354070 f168 1"/>
                <a:gd name="f210" fmla="*/ 326449535 f168 1"/>
                <a:gd name="f211" fmla="*/ 324113126 f168 1"/>
                <a:gd name="f212" fmla="*/ 138092486 f169 1"/>
                <a:gd name="f213" fmla="*/ 325281151 f168 1"/>
                <a:gd name="f214" fmla="*/ 125550228 f169 1"/>
                <a:gd name="f215" fmla="*/ 315026889 f168 1"/>
                <a:gd name="f216" fmla="*/ 106155396 f169 1"/>
                <a:gd name="f217" fmla="*/ 304642928 f168 1"/>
                <a:gd name="f218" fmla="*/ 94647659 f169 1"/>
                <a:gd name="f219" fmla="*/ 292052257 f168 1"/>
                <a:gd name="f220" fmla="*/ 82105401 f169 1"/>
                <a:gd name="f221" fmla="*/ 282966020 f168 1"/>
                <a:gd name="f222" fmla="*/ 62710569 f169 1"/>
                <a:gd name="f223" fmla="*/ 286341114 f168 1"/>
                <a:gd name="f224" fmla="*/ 46806569 f169 1"/>
                <a:gd name="f225" fmla="*/ 27411737 f169 1"/>
                <a:gd name="f226" fmla="*/ 266870915 f168 1"/>
                <a:gd name="f227" fmla="*/ 28575348 f169 1"/>
                <a:gd name="f228" fmla="*/ 248568741 f168 1"/>
                <a:gd name="f229" fmla="*/ 25084156 f169 1"/>
                <a:gd name="f230" fmla="*/ 235978071 f168 1"/>
                <a:gd name="f231" fmla="*/ 30773479 f169 1"/>
                <a:gd name="f232" fmla="*/ 218714581 f168 1"/>
                <a:gd name="f233" fmla="*/ 18231221 f169 1"/>
                <a:gd name="f234" fmla="*/ 14869479 f169 1"/>
                <a:gd name="f235" fmla="*/ 197038034 f168 1"/>
                <a:gd name="f236" fmla="*/ 23920545 f169 1"/>
                <a:gd name="f237" fmla="*/ 186653712 f168 1"/>
                <a:gd name="f238" fmla="*/ 9051066 f169 1"/>
                <a:gd name="f239" fmla="*/ 172895017 f168 1"/>
                <a:gd name="f240" fmla="*/ 6852934 f169 1"/>
                <a:gd name="f241" fmla="*/ 161472371 f168 1"/>
                <a:gd name="f242" fmla="*/ 10214676 f169 1"/>
                <a:gd name="f243" fmla="*/ 146674991 f168 1"/>
                <a:gd name="f244" fmla="*/ 15904000 f169 1"/>
                <a:gd name="f245" fmla="*/ 132916296 f168 1"/>
                <a:gd name="f246" fmla="*/ 20558803 f169 1"/>
                <a:gd name="f247" fmla="*/ 116820831 f168 1"/>
                <a:gd name="f248" fmla="*/ 29609868 f169 1"/>
                <a:gd name="f249" fmla="*/ 101893751 f168 1"/>
                <a:gd name="f250" fmla="*/ 85928346 f168 1"/>
                <a:gd name="f251" fmla="*/ 69832881 f168 1"/>
                <a:gd name="f252" fmla="*/ 35298832 f169 1"/>
                <a:gd name="f253" fmla="*/ 51531068 f168 1"/>
                <a:gd name="f254" fmla="*/ 54694024 f169 1"/>
                <a:gd name="f255" fmla="*/ 48156334 f168 1"/>
                <a:gd name="f256" fmla="*/ 80941790 f169 1"/>
                <a:gd name="f257" fmla="*/ 110680749 f169 1"/>
                <a:gd name="f258" fmla="*/ 44651540 f168 1"/>
                <a:gd name="f259" fmla="*/ 108353527 f169 1"/>
                <a:gd name="f260" fmla="*/ 18301814 f168 1"/>
                <a:gd name="f261" fmla="*/ 117533683 f169 1"/>
                <a:gd name="f262" fmla="*/ 8047552 f168 1"/>
                <a:gd name="f263" fmla="*/ 128911970 f169 1"/>
                <a:gd name="f264" fmla="*/ 0 f168 1"/>
                <a:gd name="f265" fmla="*/ 145979581 f169 1"/>
                <a:gd name="f266" fmla="*/ 3504794 f168 1"/>
                <a:gd name="f267" fmla="*/ 172227707 f169 1"/>
                <a:gd name="f268" fmla="*/ 196277342 f169 1"/>
                <a:gd name="f269" fmla="*/ 6879528 f168 1"/>
                <a:gd name="f270" fmla="*/ 203130276 f169 1"/>
                <a:gd name="f271" fmla="*/ 12590671 f168 1"/>
                <a:gd name="f272" fmla="*/ 191622539 f169 1"/>
                <a:gd name="f273" fmla="*/ 35565303 f168 1"/>
                <a:gd name="f274" fmla="*/ 193950121 f169 1"/>
                <a:gd name="f275" fmla="*/ 56074186 f168 1"/>
                <a:gd name="f276" fmla="*/ 66458148 f168 1"/>
                <a:gd name="f277" fmla="*/ f170 1 f2"/>
                <a:gd name="f278" fmla="*/ f173 1 1607"/>
                <a:gd name="f279" fmla="*/ f174 1 2516"/>
                <a:gd name="f280" fmla="*/ f175 1 1607"/>
                <a:gd name="f281" fmla="*/ f176 1 2516"/>
                <a:gd name="f282" fmla="*/ f177 1 1607"/>
                <a:gd name="f283" fmla="*/ f178 1 2516"/>
                <a:gd name="f284" fmla="*/ f179 1 1607"/>
                <a:gd name="f285" fmla="*/ f180 1 2516"/>
                <a:gd name="f286" fmla="*/ f181 1 1607"/>
                <a:gd name="f287" fmla="*/ f182 1 2516"/>
                <a:gd name="f288" fmla="*/ f183 1 1607"/>
                <a:gd name="f289" fmla="*/ f184 1 2516"/>
                <a:gd name="f290" fmla="*/ f185 1 1607"/>
                <a:gd name="f291" fmla="*/ f186 1 2516"/>
                <a:gd name="f292" fmla="*/ f187 1 1607"/>
                <a:gd name="f293" fmla="*/ f188 1 2516"/>
                <a:gd name="f294" fmla="*/ f189 1 1607"/>
                <a:gd name="f295" fmla="*/ f190 1 2516"/>
                <a:gd name="f296" fmla="*/ f191 1 1607"/>
                <a:gd name="f297" fmla="*/ f192 1 2516"/>
                <a:gd name="f298" fmla="*/ f193 1 1607"/>
                <a:gd name="f299" fmla="*/ f194 1 2516"/>
                <a:gd name="f300" fmla="*/ f195 1 1607"/>
                <a:gd name="f301" fmla="*/ f196 1 2516"/>
                <a:gd name="f302" fmla="*/ f197 1 1607"/>
                <a:gd name="f303" fmla="*/ f198 1 2516"/>
                <a:gd name="f304" fmla="*/ f199 1 2516"/>
                <a:gd name="f305" fmla="*/ f200 1 1607"/>
                <a:gd name="f306" fmla="*/ f201 1 2516"/>
                <a:gd name="f307" fmla="*/ f202 1 1607"/>
                <a:gd name="f308" fmla="*/ f203 1 2516"/>
                <a:gd name="f309" fmla="*/ f204 1 1607"/>
                <a:gd name="f310" fmla="*/ f205 1 2516"/>
                <a:gd name="f311" fmla="*/ f206 1 1607"/>
                <a:gd name="f312" fmla="*/ f207 1 2516"/>
                <a:gd name="f313" fmla="*/ f208 1 1607"/>
                <a:gd name="f314" fmla="*/ f209 1 2516"/>
                <a:gd name="f315" fmla="*/ f210 1 2516"/>
                <a:gd name="f316" fmla="*/ f211 1 2516"/>
                <a:gd name="f317" fmla="*/ f212 1 1607"/>
                <a:gd name="f318" fmla="*/ f213 1 2516"/>
                <a:gd name="f319" fmla="*/ f214 1 1607"/>
                <a:gd name="f320" fmla="*/ f215 1 2516"/>
                <a:gd name="f321" fmla="*/ f216 1 1607"/>
                <a:gd name="f322" fmla="*/ f217 1 2516"/>
                <a:gd name="f323" fmla="*/ f218 1 1607"/>
                <a:gd name="f324" fmla="*/ f219 1 2516"/>
                <a:gd name="f325" fmla="*/ f220 1 1607"/>
                <a:gd name="f326" fmla="*/ f221 1 2516"/>
                <a:gd name="f327" fmla="*/ f222 1 1607"/>
                <a:gd name="f328" fmla="*/ f223 1 2516"/>
                <a:gd name="f329" fmla="*/ f224 1 1607"/>
                <a:gd name="f330" fmla="*/ f225 1 1607"/>
                <a:gd name="f331" fmla="*/ f226 1 2516"/>
                <a:gd name="f332" fmla="*/ f227 1 1607"/>
                <a:gd name="f333" fmla="*/ f228 1 2516"/>
                <a:gd name="f334" fmla="*/ f229 1 1607"/>
                <a:gd name="f335" fmla="*/ f230 1 2516"/>
                <a:gd name="f336" fmla="*/ f231 1 1607"/>
                <a:gd name="f337" fmla="*/ f232 1 2516"/>
                <a:gd name="f338" fmla="*/ f233 1 1607"/>
                <a:gd name="f339" fmla="*/ f234 1 1607"/>
                <a:gd name="f340" fmla="*/ f235 1 2516"/>
                <a:gd name="f341" fmla="*/ f236 1 1607"/>
                <a:gd name="f342" fmla="*/ f237 1 2516"/>
                <a:gd name="f343" fmla="*/ f238 1 1607"/>
                <a:gd name="f344" fmla="*/ f239 1 2516"/>
                <a:gd name="f345" fmla="*/ f240 1 1607"/>
                <a:gd name="f346" fmla="*/ f241 1 2516"/>
                <a:gd name="f347" fmla="*/ f242 1 1607"/>
                <a:gd name="f348" fmla="*/ f243 1 2516"/>
                <a:gd name="f349" fmla="*/ f244 1 1607"/>
                <a:gd name="f350" fmla="*/ f245 1 2516"/>
                <a:gd name="f351" fmla="*/ f246 1 1607"/>
                <a:gd name="f352" fmla="*/ f247 1 2516"/>
                <a:gd name="f353" fmla="*/ f248 1 1607"/>
                <a:gd name="f354" fmla="*/ f249 1 2516"/>
                <a:gd name="f355" fmla="*/ f250 1 2516"/>
                <a:gd name="f356" fmla="*/ f251 1 2516"/>
                <a:gd name="f357" fmla="*/ f252 1 1607"/>
                <a:gd name="f358" fmla="*/ f253 1 2516"/>
                <a:gd name="f359" fmla="*/ f254 1 1607"/>
                <a:gd name="f360" fmla="*/ f255 1 2516"/>
                <a:gd name="f361" fmla="*/ f256 1 1607"/>
                <a:gd name="f362" fmla="*/ f257 1 1607"/>
                <a:gd name="f363" fmla="*/ f258 1 2516"/>
                <a:gd name="f364" fmla="*/ f259 1 1607"/>
                <a:gd name="f365" fmla="*/ f260 1 2516"/>
                <a:gd name="f366" fmla="*/ f261 1 1607"/>
                <a:gd name="f367" fmla="*/ f262 1 2516"/>
                <a:gd name="f368" fmla="*/ f263 1 1607"/>
                <a:gd name="f369" fmla="*/ f264 1 2516"/>
                <a:gd name="f370" fmla="*/ f265 1 1607"/>
                <a:gd name="f371" fmla="*/ f266 1 2516"/>
                <a:gd name="f372" fmla="*/ f267 1 1607"/>
                <a:gd name="f373" fmla="*/ f268 1 1607"/>
                <a:gd name="f374" fmla="*/ f269 1 2516"/>
                <a:gd name="f375" fmla="*/ f270 1 1607"/>
                <a:gd name="f376" fmla="*/ f271 1 2516"/>
                <a:gd name="f377" fmla="*/ f272 1 1607"/>
                <a:gd name="f378" fmla="*/ f273 1 2516"/>
                <a:gd name="f379" fmla="*/ f274 1 1607"/>
                <a:gd name="f380" fmla="*/ f275 1 2516"/>
                <a:gd name="f381" fmla="*/ f276 1 2516"/>
                <a:gd name="f382" fmla="*/ 0 1 f171"/>
                <a:gd name="f383" fmla="*/ f6 1 f171"/>
                <a:gd name="f384" fmla="*/ 0 1 f172"/>
                <a:gd name="f385" fmla="*/ f7 1 f172"/>
                <a:gd name="f386" fmla="+- f277 0 f1"/>
                <a:gd name="f387" fmla="*/ f278 1 f171"/>
                <a:gd name="f388" fmla="*/ f279 1 f172"/>
                <a:gd name="f389" fmla="*/ f280 1 f171"/>
                <a:gd name="f390" fmla="*/ f281 1 f172"/>
                <a:gd name="f391" fmla="*/ f282 1 f171"/>
                <a:gd name="f392" fmla="*/ f283 1 f172"/>
                <a:gd name="f393" fmla="*/ f284 1 f171"/>
                <a:gd name="f394" fmla="*/ f285 1 f172"/>
                <a:gd name="f395" fmla="*/ f286 1 f171"/>
                <a:gd name="f396" fmla="*/ f287 1 f172"/>
                <a:gd name="f397" fmla="*/ f288 1 f171"/>
                <a:gd name="f398" fmla="*/ f289 1 f172"/>
                <a:gd name="f399" fmla="*/ f290 1 f171"/>
                <a:gd name="f400" fmla="*/ f291 1 f172"/>
                <a:gd name="f401" fmla="*/ f292 1 f171"/>
                <a:gd name="f402" fmla="*/ f293 1 f172"/>
                <a:gd name="f403" fmla="*/ f294 1 f171"/>
                <a:gd name="f404" fmla="*/ f295 1 f172"/>
                <a:gd name="f405" fmla="*/ f296 1 f171"/>
                <a:gd name="f406" fmla="*/ f297 1 f172"/>
                <a:gd name="f407" fmla="*/ f298 1 f171"/>
                <a:gd name="f408" fmla="*/ f299 1 f172"/>
                <a:gd name="f409" fmla="*/ f300 1 f171"/>
                <a:gd name="f410" fmla="*/ f301 1 f172"/>
                <a:gd name="f411" fmla="*/ f302 1 f171"/>
                <a:gd name="f412" fmla="*/ f303 1 f172"/>
                <a:gd name="f413" fmla="*/ f304 1 f172"/>
                <a:gd name="f414" fmla="*/ f305 1 f171"/>
                <a:gd name="f415" fmla="*/ f306 1 f172"/>
                <a:gd name="f416" fmla="*/ f307 1 f171"/>
                <a:gd name="f417" fmla="*/ f308 1 f172"/>
                <a:gd name="f418" fmla="*/ f309 1 f171"/>
                <a:gd name="f419" fmla="*/ f310 1 f172"/>
                <a:gd name="f420" fmla="*/ f311 1 f171"/>
                <a:gd name="f421" fmla="*/ f312 1 f172"/>
                <a:gd name="f422" fmla="*/ f313 1 f171"/>
                <a:gd name="f423" fmla="*/ f314 1 f172"/>
                <a:gd name="f424" fmla="*/ f315 1 f172"/>
                <a:gd name="f425" fmla="*/ f316 1 f172"/>
                <a:gd name="f426" fmla="*/ f317 1 f171"/>
                <a:gd name="f427" fmla="*/ f318 1 f172"/>
                <a:gd name="f428" fmla="*/ f319 1 f171"/>
                <a:gd name="f429" fmla="*/ f320 1 f172"/>
                <a:gd name="f430" fmla="*/ f321 1 f171"/>
                <a:gd name="f431" fmla="*/ f322 1 f172"/>
                <a:gd name="f432" fmla="*/ f323 1 f171"/>
                <a:gd name="f433" fmla="*/ f324 1 f172"/>
                <a:gd name="f434" fmla="*/ f325 1 f171"/>
                <a:gd name="f435" fmla="*/ f326 1 f172"/>
                <a:gd name="f436" fmla="*/ f327 1 f171"/>
                <a:gd name="f437" fmla="*/ f328 1 f172"/>
                <a:gd name="f438" fmla="*/ f329 1 f171"/>
                <a:gd name="f439" fmla="*/ f330 1 f171"/>
                <a:gd name="f440" fmla="*/ f331 1 f172"/>
                <a:gd name="f441" fmla="*/ f332 1 f171"/>
                <a:gd name="f442" fmla="*/ f333 1 f172"/>
                <a:gd name="f443" fmla="*/ f334 1 f171"/>
                <a:gd name="f444" fmla="*/ f335 1 f172"/>
                <a:gd name="f445" fmla="*/ f336 1 f171"/>
                <a:gd name="f446" fmla="*/ f337 1 f172"/>
                <a:gd name="f447" fmla="*/ f338 1 f171"/>
                <a:gd name="f448" fmla="*/ f339 1 f171"/>
                <a:gd name="f449" fmla="*/ f340 1 f172"/>
                <a:gd name="f450" fmla="*/ f341 1 f171"/>
                <a:gd name="f451" fmla="*/ f342 1 f172"/>
                <a:gd name="f452" fmla="*/ f343 1 f171"/>
                <a:gd name="f453" fmla="*/ f344 1 f172"/>
                <a:gd name="f454" fmla="*/ f345 1 f171"/>
                <a:gd name="f455" fmla="*/ f346 1 f172"/>
                <a:gd name="f456" fmla="*/ f347 1 f171"/>
                <a:gd name="f457" fmla="*/ f348 1 f172"/>
                <a:gd name="f458" fmla="*/ f349 1 f171"/>
                <a:gd name="f459" fmla="*/ f350 1 f172"/>
                <a:gd name="f460" fmla="*/ f351 1 f171"/>
                <a:gd name="f461" fmla="*/ f352 1 f172"/>
                <a:gd name="f462" fmla="*/ f353 1 f171"/>
                <a:gd name="f463" fmla="*/ f354 1 f172"/>
                <a:gd name="f464" fmla="*/ f355 1 f172"/>
                <a:gd name="f465" fmla="*/ f356 1 f172"/>
                <a:gd name="f466" fmla="*/ f357 1 f171"/>
                <a:gd name="f467" fmla="*/ f358 1 f172"/>
                <a:gd name="f468" fmla="*/ f359 1 f171"/>
                <a:gd name="f469" fmla="*/ f360 1 f172"/>
                <a:gd name="f470" fmla="*/ f361 1 f171"/>
                <a:gd name="f471" fmla="*/ f362 1 f171"/>
                <a:gd name="f472" fmla="*/ f363 1 f172"/>
                <a:gd name="f473" fmla="*/ f364 1 f171"/>
                <a:gd name="f474" fmla="*/ f365 1 f172"/>
                <a:gd name="f475" fmla="*/ f366 1 f171"/>
                <a:gd name="f476" fmla="*/ f367 1 f172"/>
                <a:gd name="f477" fmla="*/ f368 1 f171"/>
                <a:gd name="f478" fmla="*/ f369 1 f172"/>
                <a:gd name="f479" fmla="*/ f370 1 f171"/>
                <a:gd name="f480" fmla="*/ f371 1 f172"/>
                <a:gd name="f481" fmla="*/ f372 1 f171"/>
                <a:gd name="f482" fmla="*/ f373 1 f171"/>
                <a:gd name="f483" fmla="*/ f374 1 f172"/>
                <a:gd name="f484" fmla="*/ f375 1 f171"/>
                <a:gd name="f485" fmla="*/ f376 1 f172"/>
                <a:gd name="f486" fmla="*/ f377 1 f171"/>
                <a:gd name="f487" fmla="*/ f378 1 f172"/>
                <a:gd name="f488" fmla="*/ f379 1 f171"/>
                <a:gd name="f489" fmla="*/ f380 1 f172"/>
                <a:gd name="f490" fmla="*/ f381 1 f172"/>
                <a:gd name="f491" fmla="*/ f382 f166 1"/>
                <a:gd name="f492" fmla="*/ f383 f166 1"/>
                <a:gd name="f493" fmla="*/ f385 f167 1"/>
                <a:gd name="f494" fmla="*/ f384 f167 1"/>
                <a:gd name="f495" fmla="*/ f387 f166 1"/>
                <a:gd name="f496" fmla="*/ f388 f167 1"/>
                <a:gd name="f497" fmla="*/ f389 f166 1"/>
                <a:gd name="f498" fmla="*/ f390 f167 1"/>
                <a:gd name="f499" fmla="*/ f391 f166 1"/>
                <a:gd name="f500" fmla="*/ f392 f167 1"/>
                <a:gd name="f501" fmla="*/ f393 f166 1"/>
                <a:gd name="f502" fmla="*/ f394 f167 1"/>
                <a:gd name="f503" fmla="*/ f395 f166 1"/>
                <a:gd name="f504" fmla="*/ f396 f167 1"/>
                <a:gd name="f505" fmla="*/ f397 f166 1"/>
                <a:gd name="f506" fmla="*/ f398 f167 1"/>
                <a:gd name="f507" fmla="*/ f399 f166 1"/>
                <a:gd name="f508" fmla="*/ f400 f167 1"/>
                <a:gd name="f509" fmla="*/ f401 f166 1"/>
                <a:gd name="f510" fmla="*/ f402 f167 1"/>
                <a:gd name="f511" fmla="*/ f403 f166 1"/>
                <a:gd name="f512" fmla="*/ f404 f167 1"/>
                <a:gd name="f513" fmla="*/ f405 f166 1"/>
                <a:gd name="f514" fmla="*/ f406 f167 1"/>
                <a:gd name="f515" fmla="*/ f407 f166 1"/>
                <a:gd name="f516" fmla="*/ f408 f167 1"/>
                <a:gd name="f517" fmla="*/ f409 f166 1"/>
                <a:gd name="f518" fmla="*/ f410 f167 1"/>
                <a:gd name="f519" fmla="*/ f411 f166 1"/>
                <a:gd name="f520" fmla="*/ f412 f167 1"/>
                <a:gd name="f521" fmla="*/ f413 f167 1"/>
                <a:gd name="f522" fmla="*/ f414 f166 1"/>
                <a:gd name="f523" fmla="*/ f415 f167 1"/>
                <a:gd name="f524" fmla="*/ f416 f166 1"/>
                <a:gd name="f525" fmla="*/ f417 f167 1"/>
                <a:gd name="f526" fmla="*/ f418 f166 1"/>
                <a:gd name="f527" fmla="*/ f419 f167 1"/>
                <a:gd name="f528" fmla="*/ f420 f166 1"/>
                <a:gd name="f529" fmla="*/ f421 f167 1"/>
                <a:gd name="f530" fmla="*/ f422 f166 1"/>
                <a:gd name="f531" fmla="*/ f423 f167 1"/>
                <a:gd name="f532" fmla="*/ f424 f167 1"/>
                <a:gd name="f533" fmla="*/ f425 f167 1"/>
                <a:gd name="f534" fmla="*/ f426 f166 1"/>
                <a:gd name="f535" fmla="*/ f427 f167 1"/>
                <a:gd name="f536" fmla="*/ f428 f166 1"/>
                <a:gd name="f537" fmla="*/ f429 f167 1"/>
                <a:gd name="f538" fmla="*/ f430 f166 1"/>
                <a:gd name="f539" fmla="*/ f431 f167 1"/>
                <a:gd name="f540" fmla="*/ f432 f166 1"/>
                <a:gd name="f541" fmla="*/ f433 f167 1"/>
                <a:gd name="f542" fmla="*/ f434 f166 1"/>
                <a:gd name="f543" fmla="*/ f435 f167 1"/>
                <a:gd name="f544" fmla="*/ f436 f166 1"/>
                <a:gd name="f545" fmla="*/ f437 f167 1"/>
                <a:gd name="f546" fmla="*/ f438 f166 1"/>
                <a:gd name="f547" fmla="*/ f439 f166 1"/>
                <a:gd name="f548" fmla="*/ f440 f167 1"/>
                <a:gd name="f549" fmla="*/ f441 f166 1"/>
                <a:gd name="f550" fmla="*/ f442 f167 1"/>
                <a:gd name="f551" fmla="*/ f443 f166 1"/>
                <a:gd name="f552" fmla="*/ f444 f167 1"/>
                <a:gd name="f553" fmla="*/ f445 f166 1"/>
                <a:gd name="f554" fmla="*/ f446 f167 1"/>
                <a:gd name="f555" fmla="*/ f447 f166 1"/>
                <a:gd name="f556" fmla="*/ f448 f166 1"/>
                <a:gd name="f557" fmla="*/ f449 f167 1"/>
                <a:gd name="f558" fmla="*/ f450 f166 1"/>
                <a:gd name="f559" fmla="*/ f451 f167 1"/>
                <a:gd name="f560" fmla="*/ f452 f166 1"/>
                <a:gd name="f561" fmla="*/ f453 f167 1"/>
                <a:gd name="f562" fmla="*/ f454 f166 1"/>
                <a:gd name="f563" fmla="*/ f455 f167 1"/>
                <a:gd name="f564" fmla="*/ f456 f166 1"/>
                <a:gd name="f565" fmla="*/ f457 f167 1"/>
                <a:gd name="f566" fmla="*/ f458 f166 1"/>
                <a:gd name="f567" fmla="*/ f459 f167 1"/>
                <a:gd name="f568" fmla="*/ f460 f166 1"/>
                <a:gd name="f569" fmla="*/ f461 f167 1"/>
                <a:gd name="f570" fmla="*/ f462 f166 1"/>
                <a:gd name="f571" fmla="*/ f463 f167 1"/>
                <a:gd name="f572" fmla="*/ f464 f167 1"/>
                <a:gd name="f573" fmla="*/ f465 f167 1"/>
                <a:gd name="f574" fmla="*/ f466 f166 1"/>
                <a:gd name="f575" fmla="*/ f467 f167 1"/>
                <a:gd name="f576" fmla="*/ f468 f166 1"/>
                <a:gd name="f577" fmla="*/ f469 f167 1"/>
                <a:gd name="f578" fmla="*/ f470 f166 1"/>
                <a:gd name="f579" fmla="*/ f471 f166 1"/>
                <a:gd name="f580" fmla="*/ f472 f167 1"/>
                <a:gd name="f581" fmla="*/ f473 f166 1"/>
                <a:gd name="f582" fmla="*/ f474 f167 1"/>
                <a:gd name="f583" fmla="*/ f475 f166 1"/>
                <a:gd name="f584" fmla="*/ f476 f167 1"/>
                <a:gd name="f585" fmla="*/ f477 f166 1"/>
                <a:gd name="f586" fmla="*/ f478 f167 1"/>
                <a:gd name="f587" fmla="*/ f479 f166 1"/>
                <a:gd name="f588" fmla="*/ f480 f167 1"/>
                <a:gd name="f589" fmla="*/ f481 f166 1"/>
                <a:gd name="f590" fmla="*/ f482 f166 1"/>
                <a:gd name="f591" fmla="*/ f483 f167 1"/>
                <a:gd name="f592" fmla="*/ f484 f166 1"/>
                <a:gd name="f593" fmla="*/ f485 f167 1"/>
                <a:gd name="f594" fmla="*/ f486 f166 1"/>
                <a:gd name="f595" fmla="*/ f487 f167 1"/>
                <a:gd name="f596" fmla="*/ f488 f166 1"/>
                <a:gd name="f597" fmla="*/ f489 f167 1"/>
                <a:gd name="f598" fmla="*/ f490 f167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386">
                  <a:pos x="f495" y="f496"/>
                </a:cxn>
                <a:cxn ang="f386">
                  <a:pos x="f497" y="f498"/>
                </a:cxn>
                <a:cxn ang="f386">
                  <a:pos x="f499" y="f500"/>
                </a:cxn>
                <a:cxn ang="f386">
                  <a:pos x="f501" y="f502"/>
                </a:cxn>
                <a:cxn ang="f386">
                  <a:pos x="f503" y="f504"/>
                </a:cxn>
                <a:cxn ang="f386">
                  <a:pos x="f505" y="f506"/>
                </a:cxn>
                <a:cxn ang="f386">
                  <a:pos x="f507" y="f508"/>
                </a:cxn>
                <a:cxn ang="f386">
                  <a:pos x="f509" y="f510"/>
                </a:cxn>
                <a:cxn ang="f386">
                  <a:pos x="f511" y="f512"/>
                </a:cxn>
                <a:cxn ang="f386">
                  <a:pos x="f513" y="f514"/>
                </a:cxn>
                <a:cxn ang="f386">
                  <a:pos x="f515" y="f516"/>
                </a:cxn>
                <a:cxn ang="f386">
                  <a:pos x="f517" y="f518"/>
                </a:cxn>
                <a:cxn ang="f386">
                  <a:pos x="f519" y="f518"/>
                </a:cxn>
                <a:cxn ang="f386">
                  <a:pos x="f509" y="f520"/>
                </a:cxn>
                <a:cxn ang="f386">
                  <a:pos x="f509" y="f521"/>
                </a:cxn>
                <a:cxn ang="f386">
                  <a:pos x="f522" y="f523"/>
                </a:cxn>
                <a:cxn ang="f386">
                  <a:pos x="f524" y="f525"/>
                </a:cxn>
                <a:cxn ang="f386">
                  <a:pos x="f526" y="f527"/>
                </a:cxn>
                <a:cxn ang="f386">
                  <a:pos x="f528" y="f529"/>
                </a:cxn>
                <a:cxn ang="f386">
                  <a:pos x="f530" y="f531"/>
                </a:cxn>
                <a:cxn ang="f386">
                  <a:pos x="f503" y="f532"/>
                </a:cxn>
                <a:cxn ang="f386">
                  <a:pos x="f522" y="f533"/>
                </a:cxn>
                <a:cxn ang="f386">
                  <a:pos x="f534" y="f535"/>
                </a:cxn>
                <a:cxn ang="f386">
                  <a:pos x="f536" y="f537"/>
                </a:cxn>
                <a:cxn ang="f386">
                  <a:pos x="f538" y="f539"/>
                </a:cxn>
                <a:cxn ang="f386">
                  <a:pos x="f540" y="f541"/>
                </a:cxn>
                <a:cxn ang="f386">
                  <a:pos x="f542" y="f543"/>
                </a:cxn>
                <a:cxn ang="f386">
                  <a:pos x="f544" y="f545"/>
                </a:cxn>
                <a:cxn ang="f386">
                  <a:pos x="f546" y="f523"/>
                </a:cxn>
                <a:cxn ang="f386">
                  <a:pos x="f547" y="f548"/>
                </a:cxn>
                <a:cxn ang="f386">
                  <a:pos x="f549" y="f550"/>
                </a:cxn>
                <a:cxn ang="f386">
                  <a:pos x="f551" y="f552"/>
                </a:cxn>
                <a:cxn ang="f386">
                  <a:pos x="f553" y="f554"/>
                </a:cxn>
                <a:cxn ang="f386">
                  <a:pos x="f555" y="f514"/>
                </a:cxn>
                <a:cxn ang="f386">
                  <a:pos x="f556" y="f557"/>
                </a:cxn>
                <a:cxn ang="f386">
                  <a:pos x="f558" y="f559"/>
                </a:cxn>
                <a:cxn ang="f386">
                  <a:pos x="f560" y="f561"/>
                </a:cxn>
                <a:cxn ang="f386">
                  <a:pos x="f562" y="f563"/>
                </a:cxn>
                <a:cxn ang="f386">
                  <a:pos x="f564" y="f565"/>
                </a:cxn>
                <a:cxn ang="f386">
                  <a:pos x="f566" y="f567"/>
                </a:cxn>
                <a:cxn ang="f386">
                  <a:pos x="f568" y="f569"/>
                </a:cxn>
                <a:cxn ang="f386">
                  <a:pos x="f570" y="f571"/>
                </a:cxn>
                <a:cxn ang="f386">
                  <a:pos x="f547" y="f572"/>
                </a:cxn>
                <a:cxn ang="f386">
                  <a:pos x="f549" y="f573"/>
                </a:cxn>
                <a:cxn ang="f386">
                  <a:pos x="f574" y="f575"/>
                </a:cxn>
                <a:cxn ang="f386">
                  <a:pos x="f576" y="f577"/>
                </a:cxn>
                <a:cxn ang="f386">
                  <a:pos x="f578" y="f575"/>
                </a:cxn>
                <a:cxn ang="f386">
                  <a:pos x="f579" y="f580"/>
                </a:cxn>
                <a:cxn ang="f386">
                  <a:pos x="f581" y="f582"/>
                </a:cxn>
                <a:cxn ang="f386">
                  <a:pos x="f583" y="f584"/>
                </a:cxn>
                <a:cxn ang="f386">
                  <a:pos x="f585" y="f586"/>
                </a:cxn>
                <a:cxn ang="f386">
                  <a:pos x="f587" y="f588"/>
                </a:cxn>
                <a:cxn ang="f386">
                  <a:pos x="f589" y="f584"/>
                </a:cxn>
                <a:cxn ang="f386">
                  <a:pos x="f590" y="f591"/>
                </a:cxn>
                <a:cxn ang="f386">
                  <a:pos x="f592" y="f593"/>
                </a:cxn>
                <a:cxn ang="f386">
                  <a:pos x="f594" y="f595"/>
                </a:cxn>
                <a:cxn ang="f386">
                  <a:pos x="f596" y="f597"/>
                </a:cxn>
                <a:cxn ang="f386">
                  <a:pos x="f495" y="f598"/>
                </a:cxn>
              </a:cxnLst>
              <a:rect l="f491" t="f494" r="f492" b="f493"/>
              <a:pathLst>
                <a:path w="1607" h="2516">
                  <a:moveTo>
                    <a:pt x="f8" y="f9"/>
                  </a:moveTo>
                  <a:lnTo>
                    <a:pt x="f10" y="f9"/>
                  </a:lnTo>
                  <a:lnTo>
                    <a:pt x="f11" y="f12"/>
                  </a:lnTo>
                  <a:lnTo>
                    <a:pt x="f13" y="f14"/>
                  </a:lnTo>
                  <a:lnTo>
                    <a:pt x="f15" y="f16"/>
                  </a:lnTo>
                  <a:lnTo>
                    <a:pt x="f17" y="f18"/>
                  </a:lnTo>
                  <a:lnTo>
                    <a:pt x="f19" y="f20"/>
                  </a:lnTo>
                  <a:lnTo>
                    <a:pt x="f8" y="f21"/>
                  </a:lnTo>
                  <a:lnTo>
                    <a:pt x="f22" y="f23"/>
                  </a:lnTo>
                  <a:lnTo>
                    <a:pt x="f24" y="f25"/>
                  </a:lnTo>
                  <a:lnTo>
                    <a:pt x="f26" y="f27"/>
                  </a:lnTo>
                  <a:lnTo>
                    <a:pt x="f28" y="f29"/>
                  </a:lnTo>
                  <a:lnTo>
                    <a:pt x="f30" y="f31"/>
                  </a:lnTo>
                  <a:lnTo>
                    <a:pt x="f32" y="f33"/>
                  </a:lnTo>
                  <a:lnTo>
                    <a:pt x="f29" y="f34"/>
                  </a:lnTo>
                  <a:lnTo>
                    <a:pt x="f29" y="f35"/>
                  </a:lnTo>
                  <a:lnTo>
                    <a:pt x="f36" y="f37"/>
                  </a:lnTo>
                  <a:lnTo>
                    <a:pt x="f30" y="f38"/>
                  </a:lnTo>
                  <a:lnTo>
                    <a:pt x="f39" y="f13"/>
                  </a:lnTo>
                  <a:lnTo>
                    <a:pt x="f35" y="f40"/>
                  </a:lnTo>
                  <a:lnTo>
                    <a:pt x="f41" y="f42"/>
                  </a:lnTo>
                  <a:lnTo>
                    <a:pt x="f37" y="f43"/>
                  </a:lnTo>
                  <a:lnTo>
                    <a:pt x="f37" y="f44"/>
                  </a:lnTo>
                  <a:lnTo>
                    <a:pt x="f45" y="f46"/>
                  </a:lnTo>
                  <a:lnTo>
                    <a:pt x="f39" y="f44"/>
                  </a:lnTo>
                  <a:lnTo>
                    <a:pt x="f47" y="f46"/>
                  </a:lnTo>
                  <a:lnTo>
                    <a:pt x="f48" y="f49"/>
                  </a:lnTo>
                  <a:lnTo>
                    <a:pt x="f29" y="f50"/>
                  </a:lnTo>
                  <a:lnTo>
                    <a:pt x="f27" y="f51"/>
                  </a:lnTo>
                  <a:lnTo>
                    <a:pt x="f29" y="f52"/>
                  </a:lnTo>
                  <a:lnTo>
                    <a:pt x="f53" y="f54"/>
                  </a:lnTo>
                  <a:lnTo>
                    <a:pt x="f55" y="f56"/>
                  </a:lnTo>
                  <a:lnTo>
                    <a:pt x="f34" y="f57"/>
                  </a:lnTo>
                  <a:lnTo>
                    <a:pt x="f58" y="f59"/>
                  </a:lnTo>
                  <a:lnTo>
                    <a:pt x="f60" y="f61"/>
                  </a:lnTo>
                  <a:lnTo>
                    <a:pt x="f62" y="f61"/>
                  </a:lnTo>
                  <a:lnTo>
                    <a:pt x="f45" y="f61"/>
                  </a:lnTo>
                  <a:lnTo>
                    <a:pt x="f63" y="f64"/>
                  </a:lnTo>
                  <a:lnTo>
                    <a:pt x="f24" y="f65"/>
                  </a:lnTo>
                  <a:lnTo>
                    <a:pt x="f66" y="f65"/>
                  </a:lnTo>
                  <a:lnTo>
                    <a:pt x="f41" y="f67"/>
                  </a:lnTo>
                  <a:lnTo>
                    <a:pt x="f24" y="f68"/>
                  </a:lnTo>
                  <a:lnTo>
                    <a:pt x="f69" y="f70"/>
                  </a:lnTo>
                  <a:lnTo>
                    <a:pt x="f55" y="f71"/>
                  </a:lnTo>
                  <a:lnTo>
                    <a:pt x="f72" y="f73"/>
                  </a:lnTo>
                  <a:lnTo>
                    <a:pt x="f74" y="f70"/>
                  </a:lnTo>
                  <a:lnTo>
                    <a:pt x="f75" y="f71"/>
                  </a:lnTo>
                  <a:lnTo>
                    <a:pt x="f27" y="f76"/>
                  </a:lnTo>
                  <a:lnTo>
                    <a:pt x="f77" y="f78"/>
                  </a:lnTo>
                  <a:lnTo>
                    <a:pt x="f18" y="f79"/>
                  </a:lnTo>
                  <a:lnTo>
                    <a:pt x="f80" y="f61"/>
                  </a:lnTo>
                  <a:lnTo>
                    <a:pt x="f81" y="f82"/>
                  </a:lnTo>
                  <a:lnTo>
                    <a:pt x="f83" y="f61"/>
                  </a:lnTo>
                  <a:lnTo>
                    <a:pt x="f84" y="f85"/>
                  </a:lnTo>
                  <a:lnTo>
                    <a:pt x="f86" y="f87"/>
                  </a:lnTo>
                  <a:lnTo>
                    <a:pt x="f88" y="f89"/>
                  </a:lnTo>
                  <a:lnTo>
                    <a:pt x="f90" y="f91"/>
                  </a:lnTo>
                  <a:lnTo>
                    <a:pt x="f92" y="f56"/>
                  </a:lnTo>
                  <a:lnTo>
                    <a:pt x="f93" y="f94"/>
                  </a:lnTo>
                  <a:lnTo>
                    <a:pt x="f95" y="f96"/>
                  </a:lnTo>
                  <a:lnTo>
                    <a:pt x="f97" y="f98"/>
                  </a:lnTo>
                  <a:lnTo>
                    <a:pt x="f99" y="f100"/>
                  </a:lnTo>
                  <a:lnTo>
                    <a:pt x="f101" y="f102"/>
                  </a:lnTo>
                  <a:lnTo>
                    <a:pt x="f103" y="f104"/>
                  </a:lnTo>
                  <a:lnTo>
                    <a:pt x="f105" y="f106"/>
                  </a:lnTo>
                  <a:lnTo>
                    <a:pt x="f107" y="f108"/>
                  </a:lnTo>
                  <a:lnTo>
                    <a:pt x="f103" y="f109"/>
                  </a:lnTo>
                  <a:lnTo>
                    <a:pt x="f110" y="f40"/>
                  </a:lnTo>
                  <a:lnTo>
                    <a:pt x="f111" y="f112"/>
                  </a:lnTo>
                  <a:lnTo>
                    <a:pt x="f113" y="f114"/>
                  </a:lnTo>
                  <a:lnTo>
                    <a:pt x="f115" y="f38"/>
                  </a:lnTo>
                  <a:lnTo>
                    <a:pt x="f116" y="f117"/>
                  </a:lnTo>
                  <a:lnTo>
                    <a:pt x="f111" y="f118"/>
                  </a:lnTo>
                  <a:lnTo>
                    <a:pt x="f119" y="f120"/>
                  </a:lnTo>
                  <a:lnTo>
                    <a:pt x="f5" y="f121"/>
                  </a:lnTo>
                  <a:lnTo>
                    <a:pt x="f122" y="f26"/>
                  </a:lnTo>
                  <a:lnTo>
                    <a:pt x="f123" y="f28"/>
                  </a:lnTo>
                  <a:lnTo>
                    <a:pt x="f124" y="f125"/>
                  </a:lnTo>
                  <a:lnTo>
                    <a:pt x="f126" y="f74"/>
                  </a:lnTo>
                  <a:lnTo>
                    <a:pt x="f111" y="f127"/>
                  </a:lnTo>
                  <a:lnTo>
                    <a:pt x="f128" y="f129"/>
                  </a:lnTo>
                  <a:lnTo>
                    <a:pt x="f105" y="f77"/>
                  </a:lnTo>
                  <a:lnTo>
                    <a:pt x="f97" y="f130"/>
                  </a:lnTo>
                  <a:lnTo>
                    <a:pt x="f101" y="f131"/>
                  </a:lnTo>
                  <a:lnTo>
                    <a:pt x="f101" y="f132"/>
                  </a:lnTo>
                  <a:lnTo>
                    <a:pt x="f95" y="f133"/>
                  </a:lnTo>
                  <a:lnTo>
                    <a:pt x="f134" y="f12"/>
                  </a:lnTo>
                  <a:lnTo>
                    <a:pt x="f99" y="f135"/>
                  </a:lnTo>
                  <a:lnTo>
                    <a:pt x="f99" y="f90"/>
                  </a:lnTo>
                  <a:lnTo>
                    <a:pt x="f136" y="f137"/>
                  </a:lnTo>
                  <a:lnTo>
                    <a:pt x="f138" y="f139"/>
                  </a:lnTo>
                  <a:lnTo>
                    <a:pt x="f140" y="f141"/>
                  </a:lnTo>
                  <a:lnTo>
                    <a:pt x="f142" y="f143"/>
                  </a:lnTo>
                  <a:lnTo>
                    <a:pt x="f144" y="f137"/>
                  </a:lnTo>
                  <a:lnTo>
                    <a:pt x="f145" y="f143"/>
                  </a:lnTo>
                  <a:lnTo>
                    <a:pt x="f146" y="f139"/>
                  </a:lnTo>
                  <a:lnTo>
                    <a:pt x="f130" y="f147"/>
                  </a:lnTo>
                  <a:lnTo>
                    <a:pt x="f130" y="f110"/>
                  </a:lnTo>
                  <a:lnTo>
                    <a:pt x="f148" y="f149"/>
                  </a:lnTo>
                  <a:lnTo>
                    <a:pt x="f21" y="f150"/>
                  </a:lnTo>
                  <a:lnTo>
                    <a:pt x="f151" y="f5"/>
                  </a:lnTo>
                  <a:lnTo>
                    <a:pt x="f152" y="f5"/>
                  </a:lnTo>
                  <a:lnTo>
                    <a:pt x="f36" y="f153"/>
                  </a:lnTo>
                  <a:lnTo>
                    <a:pt x="f72" y="f154"/>
                  </a:lnTo>
                  <a:lnTo>
                    <a:pt x="f26" y="f122"/>
                  </a:lnTo>
                  <a:lnTo>
                    <a:pt x="f120" y="f150"/>
                  </a:lnTo>
                  <a:lnTo>
                    <a:pt x="f155" y="f156"/>
                  </a:lnTo>
                  <a:lnTo>
                    <a:pt x="f114" y="f122"/>
                  </a:lnTo>
                  <a:lnTo>
                    <a:pt x="f157" y="f123"/>
                  </a:lnTo>
                  <a:lnTo>
                    <a:pt x="f15" y="f158"/>
                  </a:lnTo>
                  <a:lnTo>
                    <a:pt x="f8" y="f159"/>
                  </a:lnTo>
                  <a:lnTo>
                    <a:pt x="f38" y="f160"/>
                  </a:lnTo>
                  <a:lnTo>
                    <a:pt x="f161" y="f141"/>
                  </a:lnTo>
                  <a:lnTo>
                    <a:pt x="f162" y="f90"/>
                  </a:lnTo>
                  <a:lnTo>
                    <a:pt x="f163" y="f164"/>
                  </a:lnTo>
                  <a:lnTo>
                    <a:pt x="f10" y="f142"/>
                  </a:lnTo>
                  <a:lnTo>
                    <a:pt x="f8" y="f9"/>
                  </a:lnTo>
                </a:path>
              </a:pathLst>
            </a:custGeom>
            <a:noFill/>
            <a:ln w="15873" cap="flat">
              <a:solidFill>
                <a:srgbClr val="A6B19F">
                  <a:alpha val="47843"/>
                </a:srgbClr>
              </a:solidFill>
              <a:prstDash val="solid"/>
              <a:round/>
            </a:ln>
          </p:spPr>
          <p:txBody>
            <a:bodyPr vert="horz" wrap="square" lIns="91440" tIns="45720" rIns="91440" bIns="4572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CO" sz="1400" b="0" i="0" u="none" strike="noStrike" kern="0" cap="none" spc="0" baseline="0">
                <a:solidFill>
                  <a:srgbClr val="CCFFFF"/>
                </a:solidFill>
                <a:uFillTx/>
                <a:latin typeface="Montserrat" panose="00000500000000000000" pitchFamily="2" charset="0"/>
              </a:endParaRPr>
            </a:p>
          </p:txBody>
        </p:sp>
        <p:sp>
          <p:nvSpPr>
            <p:cNvPr id="18" name="Freeform 25">
              <a:extLst>
                <a:ext uri="{FF2B5EF4-FFF2-40B4-BE49-F238E27FC236}">
                  <a16:creationId xmlns:a16="http://schemas.microsoft.com/office/drawing/2014/main" id="{BA1965C8-9A80-A1D2-DBC4-F9FF8A55267A}"/>
                </a:ext>
              </a:extLst>
            </p:cNvPr>
            <p:cNvSpPr/>
            <p:nvPr/>
          </p:nvSpPr>
          <p:spPr>
            <a:xfrm>
              <a:off x="937113" y="248095"/>
              <a:ext cx="202896" cy="486259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1536"/>
                <a:gd name="f7" fmla="val 3459"/>
                <a:gd name="f8" fmla="val 370"/>
                <a:gd name="f9" fmla="val 2047"/>
                <a:gd name="f10" fmla="val 406"/>
                <a:gd name="f11" fmla="val 1985"/>
                <a:gd name="f12" fmla="val 423"/>
                <a:gd name="f13" fmla="val 1923"/>
                <a:gd name="f14" fmla="val 344"/>
                <a:gd name="f15" fmla="val 1862"/>
                <a:gd name="f16" fmla="val 335"/>
                <a:gd name="f17" fmla="val 1809"/>
                <a:gd name="f18" fmla="val 291"/>
                <a:gd name="f19" fmla="val 229"/>
                <a:gd name="f20" fmla="val 238"/>
                <a:gd name="f21" fmla="val 1747"/>
                <a:gd name="f22" fmla="val 247"/>
                <a:gd name="f23" fmla="val 1685"/>
                <a:gd name="f24" fmla="val 203"/>
                <a:gd name="f25" fmla="val 1615"/>
                <a:gd name="f26" fmla="val 150"/>
                <a:gd name="f27" fmla="val 1553"/>
                <a:gd name="f28" fmla="val 70"/>
                <a:gd name="f29" fmla="val 1526"/>
                <a:gd name="f30" fmla="val 1491"/>
                <a:gd name="f31" fmla="val 1464"/>
                <a:gd name="f32" fmla="val 79"/>
                <a:gd name="f33" fmla="val 1394"/>
                <a:gd name="f34" fmla="val 132"/>
                <a:gd name="f35" fmla="val 1376"/>
                <a:gd name="f36" fmla="val 264"/>
                <a:gd name="f37" fmla="val 1385"/>
                <a:gd name="f38" fmla="val 432"/>
                <a:gd name="f39" fmla="val 1323"/>
                <a:gd name="f40" fmla="val 1253"/>
                <a:gd name="f41" fmla="val 353"/>
                <a:gd name="f42" fmla="val 1164"/>
                <a:gd name="f43" fmla="val 1085"/>
                <a:gd name="f44" fmla="val 167"/>
                <a:gd name="f45" fmla="val 1014"/>
                <a:gd name="f46" fmla="val 88"/>
                <a:gd name="f47" fmla="val 935"/>
                <a:gd name="f48" fmla="val 856"/>
                <a:gd name="f49" fmla="val 750"/>
                <a:gd name="f50" fmla="val 114"/>
                <a:gd name="f51" fmla="val 688"/>
                <a:gd name="f52" fmla="val 644"/>
                <a:gd name="f53" fmla="val 194"/>
                <a:gd name="f54" fmla="val 573"/>
                <a:gd name="f55" fmla="val 273"/>
                <a:gd name="f56" fmla="val 503"/>
                <a:gd name="f57" fmla="val 494"/>
                <a:gd name="f58" fmla="val 450"/>
                <a:gd name="f59" fmla="val 459"/>
                <a:gd name="f60" fmla="val 520"/>
                <a:gd name="f61" fmla="val 441"/>
                <a:gd name="f62" fmla="val 538"/>
                <a:gd name="f63" fmla="val 379"/>
                <a:gd name="f64" fmla="val 609"/>
                <a:gd name="f65" fmla="val 600"/>
                <a:gd name="f66" fmla="val 582"/>
                <a:gd name="f67" fmla="val 212"/>
                <a:gd name="f68" fmla="val 635"/>
                <a:gd name="f69" fmla="val 564"/>
                <a:gd name="f70" fmla="val 44"/>
                <a:gd name="f71" fmla="val 679"/>
                <a:gd name="f72" fmla="val 35"/>
                <a:gd name="f73" fmla="val 803"/>
                <a:gd name="f74" fmla="val 917"/>
                <a:gd name="f75" fmla="val 979"/>
                <a:gd name="f76" fmla="val 9"/>
                <a:gd name="f77" fmla="val 970"/>
                <a:gd name="f78" fmla="val 953"/>
                <a:gd name="f79" fmla="val 1059"/>
                <a:gd name="f80" fmla="val 1103"/>
                <a:gd name="f81" fmla="val 176"/>
                <a:gd name="f82" fmla="val 1209"/>
                <a:gd name="f83" fmla="val 1191"/>
                <a:gd name="f84" fmla="val 309"/>
                <a:gd name="f85" fmla="val 1147"/>
                <a:gd name="f86" fmla="val 1094"/>
                <a:gd name="f87" fmla="val 1156"/>
                <a:gd name="f88" fmla="val 485"/>
                <a:gd name="f89" fmla="val 1235"/>
                <a:gd name="f90" fmla="val 1315"/>
                <a:gd name="f91" fmla="val 1367"/>
                <a:gd name="f92" fmla="val 467"/>
                <a:gd name="f93" fmla="val 1456"/>
                <a:gd name="f94" fmla="val 1535"/>
                <a:gd name="f95" fmla="val 476"/>
                <a:gd name="f96" fmla="val 1517"/>
                <a:gd name="f97" fmla="val 529"/>
                <a:gd name="f98" fmla="val 1420"/>
                <a:gd name="f99" fmla="val 653"/>
                <a:gd name="f100" fmla="val 1429"/>
                <a:gd name="f101" fmla="val 732"/>
                <a:gd name="f102" fmla="val 820"/>
                <a:gd name="f103" fmla="val 1359"/>
                <a:gd name="f104" fmla="val 1438"/>
                <a:gd name="f105" fmla="val 1067"/>
                <a:gd name="f106" fmla="val 1138"/>
                <a:gd name="f107" fmla="val 1350"/>
                <a:gd name="f108" fmla="val 1279"/>
                <a:gd name="f109" fmla="val 1500"/>
                <a:gd name="f110" fmla="val 1606"/>
                <a:gd name="f111" fmla="val 1023"/>
                <a:gd name="f112" fmla="val 1694"/>
                <a:gd name="f113" fmla="val 926"/>
                <a:gd name="f114" fmla="val 1826"/>
                <a:gd name="f115" fmla="val 882"/>
                <a:gd name="f116" fmla="val 891"/>
                <a:gd name="f117" fmla="val 1888"/>
                <a:gd name="f118" fmla="val 1976"/>
                <a:gd name="f119" fmla="val 873"/>
                <a:gd name="f120" fmla="val 2029"/>
                <a:gd name="f121" fmla="val 2109"/>
                <a:gd name="f122" fmla="val 2170"/>
                <a:gd name="f123" fmla="val 900"/>
                <a:gd name="f124" fmla="val 2241"/>
                <a:gd name="f125" fmla="val 2267"/>
                <a:gd name="f126" fmla="val 2312"/>
                <a:gd name="f127" fmla="val 2356"/>
                <a:gd name="f128" fmla="val 785"/>
                <a:gd name="f129" fmla="val 2409"/>
                <a:gd name="f130" fmla="val 767"/>
                <a:gd name="f131" fmla="val 2479"/>
                <a:gd name="f132" fmla="val 2523"/>
                <a:gd name="f133" fmla="val 2567"/>
                <a:gd name="f134" fmla="val 847"/>
                <a:gd name="f135" fmla="val 2620"/>
                <a:gd name="f136" fmla="val 838"/>
                <a:gd name="f137" fmla="val 2700"/>
                <a:gd name="f138" fmla="val 2726"/>
                <a:gd name="f139" fmla="val 2656"/>
                <a:gd name="f140" fmla="val 2585"/>
                <a:gd name="f141" fmla="val 2629"/>
                <a:gd name="f142" fmla="val 997"/>
                <a:gd name="f143" fmla="val 2735"/>
                <a:gd name="f144" fmla="val 2815"/>
                <a:gd name="f145" fmla="val 944"/>
                <a:gd name="f146" fmla="val 2903"/>
                <a:gd name="f147" fmla="val 2973"/>
                <a:gd name="f148" fmla="val 988"/>
                <a:gd name="f149" fmla="val 3035"/>
                <a:gd name="f150" fmla="val 3106"/>
                <a:gd name="f151" fmla="val 3176"/>
                <a:gd name="f152" fmla="val 3194"/>
                <a:gd name="f153" fmla="val 3272"/>
                <a:gd name="f154" fmla="val 1006"/>
                <a:gd name="f155" fmla="val 3325"/>
                <a:gd name="f156" fmla="val 3387"/>
                <a:gd name="f157" fmla="val 3431"/>
                <a:gd name="f158" fmla="val 3458"/>
                <a:gd name="f159" fmla="val 776"/>
                <a:gd name="f160" fmla="val 3414"/>
                <a:gd name="f161" fmla="val 714"/>
                <a:gd name="f162" fmla="val 661"/>
                <a:gd name="f163" fmla="val 3334"/>
                <a:gd name="f164" fmla="val 3264"/>
                <a:gd name="f165" fmla="val 3229"/>
                <a:gd name="f166" fmla="val 617"/>
                <a:gd name="f167" fmla="val 3167"/>
                <a:gd name="f168" fmla="val 556"/>
                <a:gd name="f169" fmla="val 3097"/>
                <a:gd name="f170" fmla="val 511"/>
                <a:gd name="f171" fmla="val 3000"/>
                <a:gd name="f172" fmla="val 2938"/>
                <a:gd name="f173" fmla="val 2841"/>
                <a:gd name="f174" fmla="val 2576"/>
                <a:gd name="f175" fmla="val 2400"/>
                <a:gd name="f176" fmla="val 2338"/>
                <a:gd name="f177" fmla="val 2250"/>
                <a:gd name="f178" fmla="val 2197"/>
                <a:gd name="f179" fmla="val 2126"/>
                <a:gd name="f180" fmla="+- 0 0 -90"/>
                <a:gd name="f181" fmla="*/ f3 1 1536"/>
                <a:gd name="f182" fmla="*/ f4 1 3459"/>
                <a:gd name="f183" fmla="+- f7 0 f5"/>
                <a:gd name="f184" fmla="+- f6 0 f5"/>
                <a:gd name="f185" fmla="*/ f180 f0 1"/>
                <a:gd name="f186" fmla="*/ f184 1 1536"/>
                <a:gd name="f187" fmla="*/ f183 1 3459"/>
                <a:gd name="f188" fmla="*/ 54719885 f184 1"/>
                <a:gd name="f189" fmla="*/ 248964617 f183 1"/>
                <a:gd name="f190" fmla="*/ 43336034 f184 1"/>
                <a:gd name="f191" fmla="*/ 234205367 f183 1"/>
                <a:gd name="f192" fmla="*/ 30787938 f184 1"/>
                <a:gd name="f193" fmla="*/ 226178614 f183 1"/>
                <a:gd name="f194" fmla="*/ 19404087 f184 1"/>
                <a:gd name="f195" fmla="*/ 201062090 f183 1"/>
                <a:gd name="f196" fmla="*/ 9055360 f184 1"/>
                <a:gd name="f197" fmla="*/ 189539375 f183 1"/>
                <a:gd name="f198" fmla="*/ 34151193 f184 1"/>
                <a:gd name="f199" fmla="*/ 179311634 f183 1"/>
                <a:gd name="f200" fmla="*/ 55884130 f184 1"/>
                <a:gd name="f201" fmla="*/ 171284522 f183 1"/>
                <a:gd name="f202" fmla="*/ 140471407 f183 1"/>
                <a:gd name="f203" fmla="*/ 110823732 f183 1"/>
                <a:gd name="f204" fmla="*/ 21603457 f184 1"/>
                <a:gd name="f205" fmla="*/ 83376686 f183 1"/>
                <a:gd name="f206" fmla="*/ 47863534 f184 1"/>
                <a:gd name="f207" fmla="*/ 63956752 f183 1"/>
                <a:gd name="f208" fmla="*/ 69596112 f184 1"/>
                <a:gd name="f209" fmla="*/ 49067968 f183 1"/>
                <a:gd name="f210" fmla="*/ 75288217 f184 1"/>
                <a:gd name="f211" fmla="*/ 27447046 f183 1"/>
                <a:gd name="f212" fmla="*/ 67267621 f184 1"/>
                <a:gd name="f213" fmla="*/ 11393181 f183 1"/>
                <a:gd name="f214" fmla="*/ 103876785 f184 1"/>
                <a:gd name="f215" fmla="*/ 0 f183 1"/>
                <a:gd name="f216" fmla="*/ 125480242 f184 1"/>
                <a:gd name="f217" fmla="*/ 10227741 f183 1"/>
                <a:gd name="f218" fmla="*/ 142685319 f184 1"/>
                <a:gd name="f219" fmla="*/ 22786003 f183 1"/>
                <a:gd name="f220" fmla="*/ 154069169 f184 1"/>
                <a:gd name="f221" fmla="*/ 40005308 f183 1"/>
                <a:gd name="f222" fmla="*/ 149541309 f184 1"/>
                <a:gd name="f223" fmla="*/ 57094721 f183 1"/>
                <a:gd name="f224" fmla="*/ 170109642 f184 1"/>
                <a:gd name="f225" fmla="*/ 58260161 f183 1"/>
                <a:gd name="f226" fmla="*/ 198569089 f184 1"/>
                <a:gd name="f227" fmla="*/ 61626230 f183 1"/>
                <a:gd name="f228" fmla="*/ 183692862 f184 1"/>
                <a:gd name="f229" fmla="*/ 84541767 f183 1"/>
                <a:gd name="f230" fmla="*/ 178000757 f184 1"/>
                <a:gd name="f231" fmla="*/ 121051473 f183 1"/>
                <a:gd name="f232" fmla="*/ 179165002 f184 1"/>
                <a:gd name="f233" fmla="*/ 147333078 f183 1"/>
                <a:gd name="f234" fmla="*/ 162089405 f184 1"/>
                <a:gd name="f235" fmla="*/ 178146193 f183 1"/>
                <a:gd name="f236" fmla="*/ 136993213 f184 1"/>
                <a:gd name="f237" fmla="*/ 207923761 f183 1"/>
                <a:gd name="f238" fmla="*/ 126644487 f184 1"/>
                <a:gd name="f239" fmla="*/ 115260636 f184 1"/>
                <a:gd name="f240" fmla="*/ 244433467 f183 1"/>
                <a:gd name="f241" fmla="*/ 114096391 f184 1"/>
                <a:gd name="f242" fmla="*/ 273045594 f183 1"/>
                <a:gd name="f243" fmla="*/ 110733136 f184 1"/>
                <a:gd name="f244" fmla="*/ 293501435 f183 1"/>
                <a:gd name="f245" fmla="*/ 101548295 f184 1"/>
                <a:gd name="f246" fmla="*/ 311885462 f183 1"/>
                <a:gd name="f247" fmla="*/ 106076155 f184 1"/>
                <a:gd name="f248" fmla="*/ 332341303 f183 1"/>
                <a:gd name="f249" fmla="*/ 116424881 f184 1"/>
                <a:gd name="f250" fmla="*/ 352926678 f183 1"/>
                <a:gd name="f251" fmla="*/ 131171987 f184 1"/>
                <a:gd name="f252" fmla="*/ 340368415 f183 1"/>
                <a:gd name="f253" fmla="*/ 122116986 f184 1"/>
                <a:gd name="f254" fmla="*/ 375842214 f183 1"/>
                <a:gd name="f255" fmla="*/ 138028338 f184 1"/>
                <a:gd name="f256" fmla="*/ 402123819 f183 1"/>
                <a:gd name="f257" fmla="*/ 132336232 f184 1"/>
                <a:gd name="f258" fmla="*/ 423615568 f183 1"/>
                <a:gd name="f259" fmla="*/ 444200583 f183 1"/>
                <a:gd name="f260" fmla="*/ 92363813 f184 1"/>
                <a:gd name="f261" fmla="*/ 438503992 f183 1"/>
                <a:gd name="f262" fmla="*/ 68431866 f184 1"/>
                <a:gd name="f263" fmla="*/ 431642320 f183 1"/>
                <a:gd name="f264" fmla="*/ 79815717 f184 1"/>
                <a:gd name="f265" fmla="*/ 410021398 f183 1"/>
                <a:gd name="f266" fmla="*/ 65068611 f184 1"/>
                <a:gd name="f267" fmla="*/ 380373364 f183 1"/>
                <a:gd name="f268" fmla="*/ 333506384 f183 1"/>
                <a:gd name="f269" fmla="*/ 58212620 f184 1"/>
                <a:gd name="f270" fmla="*/ 302693269 f183 1"/>
                <a:gd name="f271" fmla="*/ 44500279 f184 1"/>
                <a:gd name="f272" fmla="*/ 275246582 f183 1"/>
                <a:gd name="f273" fmla="*/ f185 1 f2"/>
                <a:gd name="f274" fmla="*/ f188 1 1536"/>
                <a:gd name="f275" fmla="*/ f189 1 3459"/>
                <a:gd name="f276" fmla="*/ f190 1 1536"/>
                <a:gd name="f277" fmla="*/ f191 1 3459"/>
                <a:gd name="f278" fmla="*/ f192 1 1536"/>
                <a:gd name="f279" fmla="*/ f193 1 3459"/>
                <a:gd name="f280" fmla="*/ f194 1 1536"/>
                <a:gd name="f281" fmla="*/ f195 1 3459"/>
                <a:gd name="f282" fmla="*/ f196 1 1536"/>
                <a:gd name="f283" fmla="*/ f197 1 3459"/>
                <a:gd name="f284" fmla="*/ f198 1 1536"/>
                <a:gd name="f285" fmla="*/ f199 1 3459"/>
                <a:gd name="f286" fmla="*/ f200 1 1536"/>
                <a:gd name="f287" fmla="*/ f201 1 3459"/>
                <a:gd name="f288" fmla="*/ f202 1 3459"/>
                <a:gd name="f289" fmla="*/ f203 1 3459"/>
                <a:gd name="f290" fmla="*/ f204 1 1536"/>
                <a:gd name="f291" fmla="*/ f205 1 3459"/>
                <a:gd name="f292" fmla="*/ f206 1 1536"/>
                <a:gd name="f293" fmla="*/ f207 1 3459"/>
                <a:gd name="f294" fmla="*/ f208 1 1536"/>
                <a:gd name="f295" fmla="*/ f209 1 3459"/>
                <a:gd name="f296" fmla="*/ f210 1 1536"/>
                <a:gd name="f297" fmla="*/ f211 1 3459"/>
                <a:gd name="f298" fmla="*/ f212 1 1536"/>
                <a:gd name="f299" fmla="*/ f213 1 3459"/>
                <a:gd name="f300" fmla="*/ f214 1 1536"/>
                <a:gd name="f301" fmla="*/ f215 1 3459"/>
                <a:gd name="f302" fmla="*/ f216 1 1536"/>
                <a:gd name="f303" fmla="*/ f217 1 3459"/>
                <a:gd name="f304" fmla="*/ f218 1 1536"/>
                <a:gd name="f305" fmla="*/ f219 1 3459"/>
                <a:gd name="f306" fmla="*/ f220 1 1536"/>
                <a:gd name="f307" fmla="*/ f221 1 3459"/>
                <a:gd name="f308" fmla="*/ f222 1 1536"/>
                <a:gd name="f309" fmla="*/ f223 1 3459"/>
                <a:gd name="f310" fmla="*/ f224 1 1536"/>
                <a:gd name="f311" fmla="*/ f225 1 3459"/>
                <a:gd name="f312" fmla="*/ f226 1 1536"/>
                <a:gd name="f313" fmla="*/ f227 1 3459"/>
                <a:gd name="f314" fmla="*/ f228 1 1536"/>
                <a:gd name="f315" fmla="*/ f229 1 3459"/>
                <a:gd name="f316" fmla="*/ f230 1 1536"/>
                <a:gd name="f317" fmla="*/ f231 1 3459"/>
                <a:gd name="f318" fmla="*/ f232 1 1536"/>
                <a:gd name="f319" fmla="*/ f233 1 3459"/>
                <a:gd name="f320" fmla="*/ f234 1 1536"/>
                <a:gd name="f321" fmla="*/ f235 1 3459"/>
                <a:gd name="f322" fmla="*/ f236 1 1536"/>
                <a:gd name="f323" fmla="*/ f237 1 3459"/>
                <a:gd name="f324" fmla="*/ f238 1 1536"/>
                <a:gd name="f325" fmla="*/ f239 1 1536"/>
                <a:gd name="f326" fmla="*/ f240 1 3459"/>
                <a:gd name="f327" fmla="*/ f241 1 1536"/>
                <a:gd name="f328" fmla="*/ f242 1 3459"/>
                <a:gd name="f329" fmla="*/ f243 1 1536"/>
                <a:gd name="f330" fmla="*/ f244 1 3459"/>
                <a:gd name="f331" fmla="*/ f245 1 1536"/>
                <a:gd name="f332" fmla="*/ f246 1 3459"/>
                <a:gd name="f333" fmla="*/ f247 1 1536"/>
                <a:gd name="f334" fmla="*/ f248 1 3459"/>
                <a:gd name="f335" fmla="*/ f249 1 1536"/>
                <a:gd name="f336" fmla="*/ f250 1 3459"/>
                <a:gd name="f337" fmla="*/ f251 1 1536"/>
                <a:gd name="f338" fmla="*/ f252 1 3459"/>
                <a:gd name="f339" fmla="*/ f253 1 1536"/>
                <a:gd name="f340" fmla="*/ f254 1 3459"/>
                <a:gd name="f341" fmla="*/ f255 1 1536"/>
                <a:gd name="f342" fmla="*/ f256 1 3459"/>
                <a:gd name="f343" fmla="*/ f257 1 1536"/>
                <a:gd name="f344" fmla="*/ f258 1 3459"/>
                <a:gd name="f345" fmla="*/ f259 1 3459"/>
                <a:gd name="f346" fmla="*/ f260 1 1536"/>
                <a:gd name="f347" fmla="*/ f261 1 3459"/>
                <a:gd name="f348" fmla="*/ f262 1 1536"/>
                <a:gd name="f349" fmla="*/ f263 1 3459"/>
                <a:gd name="f350" fmla="*/ f264 1 1536"/>
                <a:gd name="f351" fmla="*/ f265 1 3459"/>
                <a:gd name="f352" fmla="*/ f266 1 1536"/>
                <a:gd name="f353" fmla="*/ f267 1 3459"/>
                <a:gd name="f354" fmla="*/ f268 1 3459"/>
                <a:gd name="f355" fmla="*/ f269 1 1536"/>
                <a:gd name="f356" fmla="*/ f270 1 3459"/>
                <a:gd name="f357" fmla="*/ f271 1 1536"/>
                <a:gd name="f358" fmla="*/ f272 1 3459"/>
                <a:gd name="f359" fmla="*/ 0 1 f186"/>
                <a:gd name="f360" fmla="*/ f6 1 f186"/>
                <a:gd name="f361" fmla="*/ 0 1 f187"/>
                <a:gd name="f362" fmla="*/ f7 1 f187"/>
                <a:gd name="f363" fmla="+- f273 0 f1"/>
                <a:gd name="f364" fmla="*/ f274 1 f186"/>
                <a:gd name="f365" fmla="*/ f275 1 f187"/>
                <a:gd name="f366" fmla="*/ f276 1 f186"/>
                <a:gd name="f367" fmla="*/ f277 1 f187"/>
                <a:gd name="f368" fmla="*/ f278 1 f186"/>
                <a:gd name="f369" fmla="*/ f279 1 f187"/>
                <a:gd name="f370" fmla="*/ f280 1 f186"/>
                <a:gd name="f371" fmla="*/ f281 1 f187"/>
                <a:gd name="f372" fmla="*/ f282 1 f186"/>
                <a:gd name="f373" fmla="*/ f283 1 f187"/>
                <a:gd name="f374" fmla="*/ f284 1 f186"/>
                <a:gd name="f375" fmla="*/ f285 1 f187"/>
                <a:gd name="f376" fmla="*/ f286 1 f186"/>
                <a:gd name="f377" fmla="*/ f287 1 f187"/>
                <a:gd name="f378" fmla="*/ f288 1 f187"/>
                <a:gd name="f379" fmla="*/ f289 1 f187"/>
                <a:gd name="f380" fmla="*/ f290 1 f186"/>
                <a:gd name="f381" fmla="*/ f291 1 f187"/>
                <a:gd name="f382" fmla="*/ f292 1 f186"/>
                <a:gd name="f383" fmla="*/ f293 1 f187"/>
                <a:gd name="f384" fmla="*/ f294 1 f186"/>
                <a:gd name="f385" fmla="*/ f295 1 f187"/>
                <a:gd name="f386" fmla="*/ f296 1 f186"/>
                <a:gd name="f387" fmla="*/ f297 1 f187"/>
                <a:gd name="f388" fmla="*/ f298 1 f186"/>
                <a:gd name="f389" fmla="*/ f299 1 f187"/>
                <a:gd name="f390" fmla="*/ f300 1 f186"/>
                <a:gd name="f391" fmla="*/ f301 1 f187"/>
                <a:gd name="f392" fmla="*/ f302 1 f186"/>
                <a:gd name="f393" fmla="*/ f303 1 f187"/>
                <a:gd name="f394" fmla="*/ f304 1 f186"/>
                <a:gd name="f395" fmla="*/ f305 1 f187"/>
                <a:gd name="f396" fmla="*/ f306 1 f186"/>
                <a:gd name="f397" fmla="*/ f307 1 f187"/>
                <a:gd name="f398" fmla="*/ f308 1 f186"/>
                <a:gd name="f399" fmla="*/ f309 1 f187"/>
                <a:gd name="f400" fmla="*/ f310 1 f186"/>
                <a:gd name="f401" fmla="*/ f311 1 f187"/>
                <a:gd name="f402" fmla="*/ f312 1 f186"/>
                <a:gd name="f403" fmla="*/ f313 1 f187"/>
                <a:gd name="f404" fmla="*/ f314 1 f186"/>
                <a:gd name="f405" fmla="*/ f315 1 f187"/>
                <a:gd name="f406" fmla="*/ f316 1 f186"/>
                <a:gd name="f407" fmla="*/ f317 1 f187"/>
                <a:gd name="f408" fmla="*/ f318 1 f186"/>
                <a:gd name="f409" fmla="*/ f319 1 f187"/>
                <a:gd name="f410" fmla="*/ f320 1 f186"/>
                <a:gd name="f411" fmla="*/ f321 1 f187"/>
                <a:gd name="f412" fmla="*/ f322 1 f186"/>
                <a:gd name="f413" fmla="*/ f323 1 f187"/>
                <a:gd name="f414" fmla="*/ f324 1 f186"/>
                <a:gd name="f415" fmla="*/ f325 1 f186"/>
                <a:gd name="f416" fmla="*/ f326 1 f187"/>
                <a:gd name="f417" fmla="*/ f327 1 f186"/>
                <a:gd name="f418" fmla="*/ f328 1 f187"/>
                <a:gd name="f419" fmla="*/ f329 1 f186"/>
                <a:gd name="f420" fmla="*/ f330 1 f187"/>
                <a:gd name="f421" fmla="*/ f331 1 f186"/>
                <a:gd name="f422" fmla="*/ f332 1 f187"/>
                <a:gd name="f423" fmla="*/ f333 1 f186"/>
                <a:gd name="f424" fmla="*/ f334 1 f187"/>
                <a:gd name="f425" fmla="*/ f335 1 f186"/>
                <a:gd name="f426" fmla="*/ f336 1 f187"/>
                <a:gd name="f427" fmla="*/ f337 1 f186"/>
                <a:gd name="f428" fmla="*/ f338 1 f187"/>
                <a:gd name="f429" fmla="*/ f339 1 f186"/>
                <a:gd name="f430" fmla="*/ f340 1 f187"/>
                <a:gd name="f431" fmla="*/ f341 1 f186"/>
                <a:gd name="f432" fmla="*/ f342 1 f187"/>
                <a:gd name="f433" fmla="*/ f343 1 f186"/>
                <a:gd name="f434" fmla="*/ f344 1 f187"/>
                <a:gd name="f435" fmla="*/ f345 1 f187"/>
                <a:gd name="f436" fmla="*/ f346 1 f186"/>
                <a:gd name="f437" fmla="*/ f347 1 f187"/>
                <a:gd name="f438" fmla="*/ f348 1 f186"/>
                <a:gd name="f439" fmla="*/ f349 1 f187"/>
                <a:gd name="f440" fmla="*/ f350 1 f186"/>
                <a:gd name="f441" fmla="*/ f351 1 f187"/>
                <a:gd name="f442" fmla="*/ f352 1 f186"/>
                <a:gd name="f443" fmla="*/ f353 1 f187"/>
                <a:gd name="f444" fmla="*/ f354 1 f187"/>
                <a:gd name="f445" fmla="*/ f355 1 f186"/>
                <a:gd name="f446" fmla="*/ f356 1 f187"/>
                <a:gd name="f447" fmla="*/ f357 1 f186"/>
                <a:gd name="f448" fmla="*/ f358 1 f187"/>
                <a:gd name="f449" fmla="*/ f359 f181 1"/>
                <a:gd name="f450" fmla="*/ f360 f181 1"/>
                <a:gd name="f451" fmla="*/ f362 f182 1"/>
                <a:gd name="f452" fmla="*/ f361 f182 1"/>
                <a:gd name="f453" fmla="*/ f364 f181 1"/>
                <a:gd name="f454" fmla="*/ f365 f182 1"/>
                <a:gd name="f455" fmla="*/ f366 f181 1"/>
                <a:gd name="f456" fmla="*/ f367 f182 1"/>
                <a:gd name="f457" fmla="*/ f368 f181 1"/>
                <a:gd name="f458" fmla="*/ f369 f182 1"/>
                <a:gd name="f459" fmla="*/ f370 f181 1"/>
                <a:gd name="f460" fmla="*/ f371 f182 1"/>
                <a:gd name="f461" fmla="*/ f372 f181 1"/>
                <a:gd name="f462" fmla="*/ f373 f182 1"/>
                <a:gd name="f463" fmla="*/ f374 f181 1"/>
                <a:gd name="f464" fmla="*/ f375 f182 1"/>
                <a:gd name="f465" fmla="*/ f376 f181 1"/>
                <a:gd name="f466" fmla="*/ f377 f182 1"/>
                <a:gd name="f467" fmla="*/ f378 f182 1"/>
                <a:gd name="f468" fmla="*/ f379 f182 1"/>
                <a:gd name="f469" fmla="*/ f380 f181 1"/>
                <a:gd name="f470" fmla="*/ f381 f182 1"/>
                <a:gd name="f471" fmla="*/ f382 f181 1"/>
                <a:gd name="f472" fmla="*/ f383 f182 1"/>
                <a:gd name="f473" fmla="*/ f384 f181 1"/>
                <a:gd name="f474" fmla="*/ f385 f182 1"/>
                <a:gd name="f475" fmla="*/ f386 f181 1"/>
                <a:gd name="f476" fmla="*/ f387 f182 1"/>
                <a:gd name="f477" fmla="*/ f388 f181 1"/>
                <a:gd name="f478" fmla="*/ f389 f182 1"/>
                <a:gd name="f479" fmla="*/ f390 f181 1"/>
                <a:gd name="f480" fmla="*/ f391 f182 1"/>
                <a:gd name="f481" fmla="*/ f392 f181 1"/>
                <a:gd name="f482" fmla="*/ f393 f182 1"/>
                <a:gd name="f483" fmla="*/ f394 f181 1"/>
                <a:gd name="f484" fmla="*/ f395 f182 1"/>
                <a:gd name="f485" fmla="*/ f396 f181 1"/>
                <a:gd name="f486" fmla="*/ f397 f182 1"/>
                <a:gd name="f487" fmla="*/ f398 f181 1"/>
                <a:gd name="f488" fmla="*/ f399 f182 1"/>
                <a:gd name="f489" fmla="*/ f400 f181 1"/>
                <a:gd name="f490" fmla="*/ f401 f182 1"/>
                <a:gd name="f491" fmla="*/ f402 f181 1"/>
                <a:gd name="f492" fmla="*/ f403 f182 1"/>
                <a:gd name="f493" fmla="*/ f404 f181 1"/>
                <a:gd name="f494" fmla="*/ f405 f182 1"/>
                <a:gd name="f495" fmla="*/ f406 f181 1"/>
                <a:gd name="f496" fmla="*/ f407 f182 1"/>
                <a:gd name="f497" fmla="*/ f408 f181 1"/>
                <a:gd name="f498" fmla="*/ f409 f182 1"/>
                <a:gd name="f499" fmla="*/ f410 f181 1"/>
                <a:gd name="f500" fmla="*/ f411 f182 1"/>
                <a:gd name="f501" fmla="*/ f412 f181 1"/>
                <a:gd name="f502" fmla="*/ f413 f182 1"/>
                <a:gd name="f503" fmla="*/ f414 f181 1"/>
                <a:gd name="f504" fmla="*/ f415 f181 1"/>
                <a:gd name="f505" fmla="*/ f416 f182 1"/>
                <a:gd name="f506" fmla="*/ f417 f181 1"/>
                <a:gd name="f507" fmla="*/ f418 f182 1"/>
                <a:gd name="f508" fmla="*/ f419 f181 1"/>
                <a:gd name="f509" fmla="*/ f420 f182 1"/>
                <a:gd name="f510" fmla="*/ f421 f181 1"/>
                <a:gd name="f511" fmla="*/ f422 f182 1"/>
                <a:gd name="f512" fmla="*/ f423 f181 1"/>
                <a:gd name="f513" fmla="*/ f424 f182 1"/>
                <a:gd name="f514" fmla="*/ f425 f181 1"/>
                <a:gd name="f515" fmla="*/ f426 f182 1"/>
                <a:gd name="f516" fmla="*/ f427 f181 1"/>
                <a:gd name="f517" fmla="*/ f428 f182 1"/>
                <a:gd name="f518" fmla="*/ f429 f181 1"/>
                <a:gd name="f519" fmla="*/ f430 f182 1"/>
                <a:gd name="f520" fmla="*/ f431 f181 1"/>
                <a:gd name="f521" fmla="*/ f432 f182 1"/>
                <a:gd name="f522" fmla="*/ f433 f181 1"/>
                <a:gd name="f523" fmla="*/ f434 f182 1"/>
                <a:gd name="f524" fmla="*/ f435 f182 1"/>
                <a:gd name="f525" fmla="*/ f436 f181 1"/>
                <a:gd name="f526" fmla="*/ f437 f182 1"/>
                <a:gd name="f527" fmla="*/ f438 f181 1"/>
                <a:gd name="f528" fmla="*/ f439 f182 1"/>
                <a:gd name="f529" fmla="*/ f440 f181 1"/>
                <a:gd name="f530" fmla="*/ f441 f182 1"/>
                <a:gd name="f531" fmla="*/ f442 f181 1"/>
                <a:gd name="f532" fmla="*/ f443 f182 1"/>
                <a:gd name="f533" fmla="*/ f444 f182 1"/>
                <a:gd name="f534" fmla="*/ f445 f181 1"/>
                <a:gd name="f535" fmla="*/ f446 f182 1"/>
                <a:gd name="f536" fmla="*/ f447 f181 1"/>
                <a:gd name="f537" fmla="*/ f448 f182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363">
                  <a:pos x="f453" y="f454"/>
                </a:cxn>
                <a:cxn ang="f363">
                  <a:pos x="f455" y="f456"/>
                </a:cxn>
                <a:cxn ang="f363">
                  <a:pos x="f457" y="f458"/>
                </a:cxn>
                <a:cxn ang="f363">
                  <a:pos x="f459" y="f460"/>
                </a:cxn>
                <a:cxn ang="f363">
                  <a:pos x="f461" y="f462"/>
                </a:cxn>
                <a:cxn ang="f363">
                  <a:pos x="f463" y="f464"/>
                </a:cxn>
                <a:cxn ang="f363">
                  <a:pos x="f465" y="f466"/>
                </a:cxn>
                <a:cxn ang="f363">
                  <a:pos x="f463" y="f467"/>
                </a:cxn>
                <a:cxn ang="f363">
                  <a:pos x="f461" y="f468"/>
                </a:cxn>
                <a:cxn ang="f363">
                  <a:pos x="f469" y="f470"/>
                </a:cxn>
                <a:cxn ang="f363">
                  <a:pos x="f471" y="f472"/>
                </a:cxn>
                <a:cxn ang="f363">
                  <a:pos x="f473" y="f474"/>
                </a:cxn>
                <a:cxn ang="f363">
                  <a:pos x="f475" y="f476"/>
                </a:cxn>
                <a:cxn ang="f363">
                  <a:pos x="f477" y="f478"/>
                </a:cxn>
                <a:cxn ang="f363">
                  <a:pos x="f479" y="f480"/>
                </a:cxn>
                <a:cxn ang="f363">
                  <a:pos x="f481" y="f482"/>
                </a:cxn>
                <a:cxn ang="f363">
                  <a:pos x="f483" y="f484"/>
                </a:cxn>
                <a:cxn ang="f363">
                  <a:pos x="f485" y="f486"/>
                </a:cxn>
                <a:cxn ang="f363">
                  <a:pos x="f487" y="f488"/>
                </a:cxn>
                <a:cxn ang="f363">
                  <a:pos x="f489" y="f490"/>
                </a:cxn>
                <a:cxn ang="f363">
                  <a:pos x="f491" y="f492"/>
                </a:cxn>
                <a:cxn ang="f363">
                  <a:pos x="f493" y="f494"/>
                </a:cxn>
                <a:cxn ang="f363">
                  <a:pos x="f495" y="f496"/>
                </a:cxn>
                <a:cxn ang="f363">
                  <a:pos x="f497" y="f498"/>
                </a:cxn>
                <a:cxn ang="f363">
                  <a:pos x="f499" y="f500"/>
                </a:cxn>
                <a:cxn ang="f363">
                  <a:pos x="f501" y="f502"/>
                </a:cxn>
                <a:cxn ang="f363">
                  <a:pos x="f503" y="f456"/>
                </a:cxn>
                <a:cxn ang="f363">
                  <a:pos x="f504" y="f505"/>
                </a:cxn>
                <a:cxn ang="f363">
                  <a:pos x="f506" y="f507"/>
                </a:cxn>
                <a:cxn ang="f363">
                  <a:pos x="f508" y="f509"/>
                </a:cxn>
                <a:cxn ang="f363">
                  <a:pos x="f510" y="f511"/>
                </a:cxn>
                <a:cxn ang="f363">
                  <a:pos x="f512" y="f513"/>
                </a:cxn>
                <a:cxn ang="f363">
                  <a:pos x="f514" y="f515"/>
                </a:cxn>
                <a:cxn ang="f363">
                  <a:pos x="f516" y="f517"/>
                </a:cxn>
                <a:cxn ang="f363">
                  <a:pos x="f518" y="f519"/>
                </a:cxn>
                <a:cxn ang="f363">
                  <a:pos x="f520" y="f521"/>
                </a:cxn>
                <a:cxn ang="f363">
                  <a:pos x="f522" y="f523"/>
                </a:cxn>
                <a:cxn ang="f363">
                  <a:pos x="f514" y="f524"/>
                </a:cxn>
                <a:cxn ang="f363">
                  <a:pos x="f525" y="f526"/>
                </a:cxn>
                <a:cxn ang="f363">
                  <a:pos x="f527" y="f528"/>
                </a:cxn>
                <a:cxn ang="f363">
                  <a:pos x="f529" y="f530"/>
                </a:cxn>
                <a:cxn ang="f363">
                  <a:pos x="f531" y="f532"/>
                </a:cxn>
                <a:cxn ang="f363">
                  <a:pos x="f531" y="f533"/>
                </a:cxn>
                <a:cxn ang="f363">
                  <a:pos x="f534" y="f535"/>
                </a:cxn>
                <a:cxn ang="f363">
                  <a:pos x="f536" y="f537"/>
                </a:cxn>
              </a:cxnLst>
              <a:rect l="f449" t="f452" r="f450" b="f451"/>
              <a:pathLst>
                <a:path w="1536" h="3459">
                  <a:moveTo>
                    <a:pt x="f8" y="f9"/>
                  </a:moveTo>
                  <a:lnTo>
                    <a:pt x="f10" y="f11"/>
                  </a:lnTo>
                  <a:lnTo>
                    <a:pt x="f12" y="f13"/>
                  </a:lnTo>
                  <a:lnTo>
                    <a:pt x="f8" y="f13"/>
                  </a:lnTo>
                  <a:lnTo>
                    <a:pt x="f14" y="f15"/>
                  </a:lnTo>
                  <a:lnTo>
                    <a:pt x="f16" y="f17"/>
                  </a:lnTo>
                  <a:lnTo>
                    <a:pt x="f18" y="f17"/>
                  </a:lnTo>
                  <a:lnTo>
                    <a:pt x="f19" y="f17"/>
                  </a:lnTo>
                  <a:lnTo>
                    <a:pt x="f20" y="f21"/>
                  </a:lnTo>
                  <a:lnTo>
                    <a:pt x="f22" y="f23"/>
                  </a:lnTo>
                  <a:lnTo>
                    <a:pt x="f24" y="f25"/>
                  </a:lnTo>
                  <a:lnTo>
                    <a:pt x="f26" y="f27"/>
                  </a:lnTo>
                  <a:lnTo>
                    <a:pt x="f28" y="f29"/>
                  </a:lnTo>
                  <a:lnTo>
                    <a:pt x="f5" y="f30"/>
                  </a:lnTo>
                  <a:lnTo>
                    <a:pt x="f28" y="f31"/>
                  </a:lnTo>
                  <a:lnTo>
                    <a:pt x="f32" y="f33"/>
                  </a:lnTo>
                  <a:lnTo>
                    <a:pt x="f34" y="f35"/>
                  </a:lnTo>
                  <a:lnTo>
                    <a:pt x="f36" y="f37"/>
                  </a:lnTo>
                  <a:lnTo>
                    <a:pt x="f16" y="f35"/>
                  </a:lnTo>
                  <a:lnTo>
                    <a:pt x="f38" y="f37"/>
                  </a:lnTo>
                  <a:lnTo>
                    <a:pt x="f38" y="f39"/>
                  </a:lnTo>
                  <a:lnTo>
                    <a:pt x="f10" y="f40"/>
                  </a:lnTo>
                  <a:lnTo>
                    <a:pt x="f41" y="f42"/>
                  </a:lnTo>
                  <a:lnTo>
                    <a:pt x="f36" y="f43"/>
                  </a:lnTo>
                  <a:lnTo>
                    <a:pt x="f44" y="f45"/>
                  </a:lnTo>
                  <a:lnTo>
                    <a:pt x="f46" y="f47"/>
                  </a:lnTo>
                  <a:lnTo>
                    <a:pt x="f28" y="f48"/>
                  </a:lnTo>
                  <a:lnTo>
                    <a:pt x="f28" y="f49"/>
                  </a:lnTo>
                  <a:lnTo>
                    <a:pt x="f50" y="f51"/>
                  </a:lnTo>
                  <a:lnTo>
                    <a:pt x="f44" y="f52"/>
                  </a:lnTo>
                  <a:lnTo>
                    <a:pt x="f53" y="f54"/>
                  </a:lnTo>
                  <a:lnTo>
                    <a:pt x="f55" y="f56"/>
                  </a:lnTo>
                  <a:lnTo>
                    <a:pt x="f8" y="f57"/>
                  </a:lnTo>
                  <a:lnTo>
                    <a:pt x="f58" y="f59"/>
                  </a:lnTo>
                  <a:lnTo>
                    <a:pt x="f60" y="f61"/>
                  </a:lnTo>
                  <a:lnTo>
                    <a:pt x="f62" y="f63"/>
                  </a:lnTo>
                  <a:lnTo>
                    <a:pt x="f64" y="f41"/>
                  </a:lnTo>
                  <a:lnTo>
                    <a:pt x="f65" y="f55"/>
                  </a:lnTo>
                  <a:lnTo>
                    <a:pt x="f66" y="f67"/>
                  </a:lnTo>
                  <a:lnTo>
                    <a:pt x="f68" y="f34"/>
                  </a:lnTo>
                  <a:lnTo>
                    <a:pt x="f69" y="f46"/>
                  </a:lnTo>
                  <a:lnTo>
                    <a:pt x="f60" y="f46"/>
                  </a:lnTo>
                  <a:lnTo>
                    <a:pt x="f69" y="f70"/>
                  </a:lnTo>
                  <a:lnTo>
                    <a:pt x="f71" y="f72"/>
                  </a:lnTo>
                  <a:lnTo>
                    <a:pt x="f73" y="f5"/>
                  </a:lnTo>
                  <a:lnTo>
                    <a:pt x="f74" y="f5"/>
                  </a:lnTo>
                  <a:lnTo>
                    <a:pt x="f75" y="f76"/>
                  </a:lnTo>
                  <a:lnTo>
                    <a:pt x="f77" y="f32"/>
                  </a:lnTo>
                  <a:lnTo>
                    <a:pt x="f78" y="f26"/>
                  </a:lnTo>
                  <a:lnTo>
                    <a:pt x="f79" y="f50"/>
                  </a:lnTo>
                  <a:lnTo>
                    <a:pt x="f80" y="f81"/>
                  </a:lnTo>
                  <a:lnTo>
                    <a:pt x="f42" y="f53"/>
                  </a:lnTo>
                  <a:lnTo>
                    <a:pt x="f82" y="f22"/>
                  </a:lnTo>
                  <a:lnTo>
                    <a:pt x="f83" y="f84"/>
                  </a:lnTo>
                  <a:lnTo>
                    <a:pt x="f85" y="f41"/>
                  </a:lnTo>
                  <a:lnTo>
                    <a:pt x="f86" y="f12"/>
                  </a:lnTo>
                  <a:lnTo>
                    <a:pt x="f87" y="f61"/>
                  </a:lnTo>
                  <a:lnTo>
                    <a:pt x="f42" y="f88"/>
                  </a:lnTo>
                  <a:lnTo>
                    <a:pt x="f89" y="f58"/>
                  </a:lnTo>
                  <a:lnTo>
                    <a:pt x="f90" y="f58"/>
                  </a:lnTo>
                  <a:lnTo>
                    <a:pt x="f91" y="f92"/>
                  </a:lnTo>
                  <a:lnTo>
                    <a:pt x="f93" y="f59"/>
                  </a:lnTo>
                  <a:lnTo>
                    <a:pt x="f94" y="f95"/>
                  </a:lnTo>
                  <a:lnTo>
                    <a:pt x="f96" y="f97"/>
                  </a:lnTo>
                  <a:lnTo>
                    <a:pt x="f93" y="f66"/>
                  </a:lnTo>
                  <a:lnTo>
                    <a:pt x="f98" y="f99"/>
                  </a:lnTo>
                  <a:lnTo>
                    <a:pt x="f100" y="f101"/>
                  </a:lnTo>
                  <a:lnTo>
                    <a:pt x="f98" y="f102"/>
                  </a:lnTo>
                  <a:lnTo>
                    <a:pt x="f35" y="f47"/>
                  </a:lnTo>
                  <a:lnTo>
                    <a:pt x="f103" y="f45"/>
                  </a:lnTo>
                  <a:lnTo>
                    <a:pt x="f104" y="f105"/>
                  </a:lnTo>
                  <a:lnTo>
                    <a:pt x="f37" y="f106"/>
                  </a:lnTo>
                  <a:lnTo>
                    <a:pt x="f107" y="f83"/>
                  </a:lnTo>
                  <a:lnTo>
                    <a:pt x="f39" y="f108"/>
                  </a:lnTo>
                  <a:lnTo>
                    <a:pt x="f40" y="f35"/>
                  </a:lnTo>
                  <a:lnTo>
                    <a:pt x="f42" y="f98"/>
                  </a:lnTo>
                  <a:lnTo>
                    <a:pt x="f80" y="f109"/>
                  </a:lnTo>
                  <a:lnTo>
                    <a:pt x="f79" y="f110"/>
                  </a:lnTo>
                  <a:lnTo>
                    <a:pt x="f111" y="f112"/>
                  </a:lnTo>
                  <a:lnTo>
                    <a:pt x="f111" y="f21"/>
                  </a:lnTo>
                  <a:lnTo>
                    <a:pt x="f75" y="f17"/>
                  </a:lnTo>
                  <a:lnTo>
                    <a:pt x="f113" y="f114"/>
                  </a:lnTo>
                  <a:lnTo>
                    <a:pt x="f115" y="f114"/>
                  </a:lnTo>
                  <a:lnTo>
                    <a:pt x="f116" y="f117"/>
                  </a:lnTo>
                  <a:lnTo>
                    <a:pt x="f116" y="f118"/>
                  </a:lnTo>
                  <a:lnTo>
                    <a:pt x="f119" y="f120"/>
                  </a:lnTo>
                  <a:lnTo>
                    <a:pt x="f115" y="f121"/>
                  </a:lnTo>
                  <a:lnTo>
                    <a:pt x="f116" y="f122"/>
                  </a:lnTo>
                  <a:lnTo>
                    <a:pt x="f123" y="f124"/>
                  </a:lnTo>
                  <a:lnTo>
                    <a:pt x="f48" y="f125"/>
                  </a:lnTo>
                  <a:lnTo>
                    <a:pt x="f48" y="f126"/>
                  </a:lnTo>
                  <a:lnTo>
                    <a:pt x="f102" y="f127"/>
                  </a:lnTo>
                  <a:lnTo>
                    <a:pt x="f128" y="f129"/>
                  </a:lnTo>
                  <a:lnTo>
                    <a:pt x="f130" y="f131"/>
                  </a:lnTo>
                  <a:lnTo>
                    <a:pt x="f128" y="f132"/>
                  </a:lnTo>
                  <a:lnTo>
                    <a:pt x="f102" y="f133"/>
                  </a:lnTo>
                  <a:lnTo>
                    <a:pt x="f134" y="f135"/>
                  </a:lnTo>
                  <a:lnTo>
                    <a:pt x="f136" y="f137"/>
                  </a:lnTo>
                  <a:lnTo>
                    <a:pt x="f123" y="f138"/>
                  </a:lnTo>
                  <a:lnTo>
                    <a:pt x="f74" y="f139"/>
                  </a:lnTo>
                  <a:lnTo>
                    <a:pt x="f78" y="f140"/>
                  </a:lnTo>
                  <a:lnTo>
                    <a:pt x="f45" y="f141"/>
                  </a:lnTo>
                  <a:lnTo>
                    <a:pt x="f142" y="f143"/>
                  </a:lnTo>
                  <a:lnTo>
                    <a:pt x="f78" y="f144"/>
                  </a:lnTo>
                  <a:lnTo>
                    <a:pt x="f145" y="f146"/>
                  </a:lnTo>
                  <a:lnTo>
                    <a:pt x="f145" y="f147"/>
                  </a:lnTo>
                  <a:lnTo>
                    <a:pt x="f148" y="f149"/>
                  </a:lnTo>
                  <a:lnTo>
                    <a:pt x="f105" y="f150"/>
                  </a:lnTo>
                  <a:lnTo>
                    <a:pt x="f105" y="f151"/>
                  </a:lnTo>
                  <a:lnTo>
                    <a:pt x="f45" y="f152"/>
                  </a:lnTo>
                  <a:lnTo>
                    <a:pt x="f111" y="f153"/>
                  </a:lnTo>
                  <a:lnTo>
                    <a:pt x="f154" y="f155"/>
                  </a:lnTo>
                  <a:lnTo>
                    <a:pt x="f47" y="f156"/>
                  </a:lnTo>
                  <a:lnTo>
                    <a:pt x="f123" y="f157"/>
                  </a:lnTo>
                  <a:lnTo>
                    <a:pt x="f134" y="f158"/>
                  </a:lnTo>
                  <a:lnTo>
                    <a:pt x="f159" y="f160"/>
                  </a:lnTo>
                  <a:lnTo>
                    <a:pt x="f161" y="f156"/>
                  </a:lnTo>
                  <a:lnTo>
                    <a:pt x="f162" y="f156"/>
                  </a:lnTo>
                  <a:lnTo>
                    <a:pt x="f69" y="f156"/>
                  </a:lnTo>
                  <a:lnTo>
                    <a:pt x="f97" y="f163"/>
                  </a:lnTo>
                  <a:lnTo>
                    <a:pt x="f62" y="f164"/>
                  </a:lnTo>
                  <a:lnTo>
                    <a:pt x="f64" y="f165"/>
                  </a:lnTo>
                  <a:lnTo>
                    <a:pt x="f166" y="f167"/>
                  </a:lnTo>
                  <a:lnTo>
                    <a:pt x="f168" y="f169"/>
                  </a:lnTo>
                  <a:lnTo>
                    <a:pt x="f170" y="f171"/>
                  </a:lnTo>
                  <a:lnTo>
                    <a:pt x="f56" y="f172"/>
                  </a:lnTo>
                  <a:lnTo>
                    <a:pt x="f56" y="f173"/>
                  </a:lnTo>
                  <a:lnTo>
                    <a:pt x="f60" y="f138"/>
                  </a:lnTo>
                  <a:lnTo>
                    <a:pt x="f56" y="f174"/>
                  </a:lnTo>
                  <a:lnTo>
                    <a:pt x="f59" y="f131"/>
                  </a:lnTo>
                  <a:lnTo>
                    <a:pt x="f61" y="f175"/>
                  </a:lnTo>
                  <a:lnTo>
                    <a:pt x="f58" y="f176"/>
                  </a:lnTo>
                  <a:lnTo>
                    <a:pt x="f59" y="f177"/>
                  </a:lnTo>
                  <a:lnTo>
                    <a:pt x="f38" y="f178"/>
                  </a:lnTo>
                  <a:lnTo>
                    <a:pt x="f14" y="f179"/>
                  </a:lnTo>
                  <a:lnTo>
                    <a:pt x="f8" y="f9"/>
                  </a:lnTo>
                </a:path>
              </a:pathLst>
            </a:custGeom>
            <a:noFill/>
            <a:ln w="15873" cap="flat">
              <a:solidFill>
                <a:srgbClr val="A6B19F">
                  <a:alpha val="47843"/>
                </a:srgbClr>
              </a:solidFill>
              <a:prstDash val="solid"/>
              <a:round/>
            </a:ln>
          </p:spPr>
          <p:txBody>
            <a:bodyPr vert="horz" wrap="square" lIns="91440" tIns="45720" rIns="91440" bIns="4572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CO" sz="2400" b="0" i="0" u="none" strike="noStrike" kern="0" cap="none" spc="0" baseline="0">
                <a:solidFill>
                  <a:srgbClr val="CCFFFF"/>
                </a:solidFill>
                <a:uFillTx/>
                <a:latin typeface="Montserrat" panose="00000500000000000000" pitchFamily="2" charset="0"/>
              </a:endParaRPr>
            </a:p>
          </p:txBody>
        </p:sp>
        <p:sp>
          <p:nvSpPr>
            <p:cNvPr id="19" name="Freeform 26">
              <a:extLst>
                <a:ext uri="{FF2B5EF4-FFF2-40B4-BE49-F238E27FC236}">
                  <a16:creationId xmlns:a16="http://schemas.microsoft.com/office/drawing/2014/main" id="{FA6D6546-CE4A-FA6F-591A-69C431B73E3F}"/>
                </a:ext>
              </a:extLst>
            </p:cNvPr>
            <p:cNvSpPr/>
            <p:nvPr/>
          </p:nvSpPr>
          <p:spPr>
            <a:xfrm>
              <a:off x="1031571" y="481294"/>
              <a:ext cx="248369" cy="370898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1880"/>
                <a:gd name="f7" fmla="val 2638"/>
                <a:gd name="f8" fmla="val 18"/>
                <a:gd name="f9" fmla="val 1781"/>
                <a:gd name="f10" fmla="val 62"/>
                <a:gd name="f11" fmla="val 1825"/>
                <a:gd name="f12" fmla="val 133"/>
                <a:gd name="f13" fmla="val 1887"/>
                <a:gd name="f14" fmla="val 203"/>
                <a:gd name="f15" fmla="val 1922"/>
                <a:gd name="f16" fmla="val 265"/>
                <a:gd name="f17" fmla="val 1905"/>
                <a:gd name="f18" fmla="val 336"/>
                <a:gd name="f19" fmla="val 1931"/>
                <a:gd name="f20" fmla="val 398"/>
                <a:gd name="f21" fmla="val 415"/>
                <a:gd name="f22" fmla="val 1869"/>
                <a:gd name="f23" fmla="val 450"/>
                <a:gd name="f24" fmla="val 1807"/>
                <a:gd name="f25" fmla="val 556"/>
                <a:gd name="f26" fmla="val 627"/>
                <a:gd name="f27" fmla="val 689"/>
                <a:gd name="f28" fmla="val 733"/>
                <a:gd name="f29" fmla="val 786"/>
                <a:gd name="f30" fmla="val 839"/>
                <a:gd name="f31" fmla="val 1975"/>
                <a:gd name="f32" fmla="val 848"/>
                <a:gd name="f33" fmla="val 2019"/>
                <a:gd name="f34" fmla="val 865"/>
                <a:gd name="f35" fmla="val 2055"/>
                <a:gd name="f36" fmla="val 918"/>
                <a:gd name="f37" fmla="val 2116"/>
                <a:gd name="f38" fmla="val 909"/>
                <a:gd name="f39" fmla="val 2178"/>
                <a:gd name="f40" fmla="val 892"/>
                <a:gd name="f41" fmla="val 2249"/>
                <a:gd name="f42" fmla="val 944"/>
                <a:gd name="f43" fmla="val 2319"/>
                <a:gd name="f44" fmla="val 2399"/>
                <a:gd name="f45" fmla="val 953"/>
                <a:gd name="f46" fmla="val 2443"/>
                <a:gd name="f47" fmla="val 1005"/>
                <a:gd name="f48" fmla="val 2496"/>
                <a:gd name="f49" fmla="val 1094"/>
                <a:gd name="f50" fmla="val 2513"/>
                <a:gd name="f51" fmla="val 1182"/>
                <a:gd name="f52" fmla="val 1253"/>
                <a:gd name="f53" fmla="val 2505"/>
                <a:gd name="f54" fmla="val 1261"/>
                <a:gd name="f55" fmla="val 2558"/>
                <a:gd name="f56" fmla="val 1297"/>
                <a:gd name="f57" fmla="val 2610"/>
                <a:gd name="f58" fmla="val 1350"/>
                <a:gd name="f59" fmla="val 1411"/>
                <a:gd name="f60" fmla="val 2619"/>
                <a:gd name="f61" fmla="val 1464"/>
                <a:gd name="f62" fmla="val 2637"/>
                <a:gd name="f63" fmla="val 1517"/>
                <a:gd name="f64" fmla="val 2628"/>
                <a:gd name="f65" fmla="val 1570"/>
                <a:gd name="f66" fmla="val 2540"/>
                <a:gd name="f67" fmla="val 1614"/>
                <a:gd name="f68" fmla="val 2469"/>
                <a:gd name="f69" fmla="val 1685"/>
                <a:gd name="f70" fmla="val 1711"/>
                <a:gd name="f71" fmla="val 2434"/>
                <a:gd name="f72" fmla="val 1773"/>
                <a:gd name="f73" fmla="val 2452"/>
                <a:gd name="f74" fmla="val 1826"/>
                <a:gd name="f75" fmla="val 2487"/>
                <a:gd name="f76" fmla="val 1879"/>
                <a:gd name="f77" fmla="val 1703"/>
                <a:gd name="f78" fmla="val 1738"/>
                <a:gd name="f79" fmla="val 2125"/>
                <a:gd name="f80" fmla="val 2063"/>
                <a:gd name="f81" fmla="val 1632"/>
                <a:gd name="f82" fmla="val 1429"/>
                <a:gd name="f83" fmla="val 1447"/>
                <a:gd name="f84" fmla="val 1993"/>
                <a:gd name="f85" fmla="val 1341"/>
                <a:gd name="f86" fmla="val 1940"/>
                <a:gd name="f87" fmla="val 1376"/>
                <a:gd name="f88" fmla="val 1896"/>
                <a:gd name="f89" fmla="val 1332"/>
                <a:gd name="f90" fmla="val 1816"/>
                <a:gd name="f91" fmla="val 1358"/>
                <a:gd name="f92" fmla="val 1755"/>
                <a:gd name="f93" fmla="val 1675"/>
                <a:gd name="f94" fmla="val 1367"/>
                <a:gd name="f95" fmla="val 1596"/>
                <a:gd name="f96" fmla="val 1535"/>
                <a:gd name="f97" fmla="val 1438"/>
                <a:gd name="f98" fmla="val 1403"/>
                <a:gd name="f99" fmla="val 1456"/>
                <a:gd name="f100" fmla="val 1420"/>
                <a:gd name="f101" fmla="val 1288"/>
                <a:gd name="f102" fmla="val 1226"/>
                <a:gd name="f103" fmla="val 1473"/>
                <a:gd name="f104" fmla="val 1164"/>
                <a:gd name="f105" fmla="val 1085"/>
                <a:gd name="f106" fmla="val 1014"/>
                <a:gd name="f107" fmla="val 732"/>
                <a:gd name="f108" fmla="val 997"/>
                <a:gd name="f109" fmla="val 406"/>
                <a:gd name="f110" fmla="val 970"/>
                <a:gd name="f111" fmla="val 229"/>
                <a:gd name="f112" fmla="val 901"/>
                <a:gd name="f113" fmla="val 194"/>
                <a:gd name="f114" fmla="val 830"/>
                <a:gd name="f115" fmla="val 167"/>
                <a:gd name="f116" fmla="val 211"/>
                <a:gd name="f117" fmla="val 724"/>
                <a:gd name="f118" fmla="val 132"/>
                <a:gd name="f119" fmla="val 698"/>
                <a:gd name="f120" fmla="val 79"/>
                <a:gd name="f121" fmla="val 645"/>
                <a:gd name="f122" fmla="val 574"/>
                <a:gd name="f123" fmla="val 61"/>
                <a:gd name="f124" fmla="val 512"/>
                <a:gd name="f125" fmla="val 106"/>
                <a:gd name="f126" fmla="val 424"/>
                <a:gd name="f127" fmla="val 141"/>
                <a:gd name="f128" fmla="val 327"/>
                <a:gd name="f129" fmla="val 176"/>
                <a:gd name="f130" fmla="val 212"/>
                <a:gd name="f131" fmla="val 168"/>
                <a:gd name="f132" fmla="val 177"/>
                <a:gd name="f133" fmla="val 317"/>
                <a:gd name="f134" fmla="val 159"/>
                <a:gd name="f135" fmla="val 370"/>
                <a:gd name="f136" fmla="val 511"/>
                <a:gd name="f137" fmla="val 186"/>
                <a:gd name="f138" fmla="val 582"/>
                <a:gd name="f139" fmla="val 142"/>
                <a:gd name="f140" fmla="val 608"/>
                <a:gd name="f141" fmla="val 653"/>
                <a:gd name="f142" fmla="val 697"/>
                <a:gd name="f143" fmla="val 71"/>
                <a:gd name="f144" fmla="val 750"/>
                <a:gd name="f145" fmla="val 53"/>
                <a:gd name="f146" fmla="val 820"/>
                <a:gd name="f147" fmla="val 864"/>
                <a:gd name="f148" fmla="val 908"/>
                <a:gd name="f149" fmla="val 961"/>
                <a:gd name="f150" fmla="val 124"/>
                <a:gd name="f151" fmla="val 1041"/>
                <a:gd name="f152" fmla="val 1067"/>
                <a:gd name="f153" fmla="val 239"/>
                <a:gd name="f154" fmla="val 926"/>
                <a:gd name="f155" fmla="val 300"/>
                <a:gd name="f156" fmla="val 283"/>
                <a:gd name="f157" fmla="val 1076"/>
                <a:gd name="f158" fmla="val 1156"/>
                <a:gd name="f159" fmla="val 230"/>
                <a:gd name="f160" fmla="val 1244"/>
                <a:gd name="f161" fmla="val 1314"/>
                <a:gd name="f162" fmla="val 274"/>
                <a:gd name="f163" fmla="val 353"/>
                <a:gd name="f164" fmla="val 309"/>
                <a:gd name="f165" fmla="val 1613"/>
                <a:gd name="f166" fmla="val 292"/>
                <a:gd name="f167" fmla="val 1666"/>
                <a:gd name="f168" fmla="val 221"/>
                <a:gd name="f169" fmla="val 1728"/>
                <a:gd name="f170" fmla="val 1772"/>
                <a:gd name="f171" fmla="val 1799"/>
                <a:gd name="f172" fmla="+- 0 0 -90"/>
                <a:gd name="f173" fmla="*/ f3 1 1880"/>
                <a:gd name="f174" fmla="*/ f4 1 2638"/>
                <a:gd name="f175" fmla="+- f7 0 f5"/>
                <a:gd name="f176" fmla="+- f6 0 f5"/>
                <a:gd name="f177" fmla="*/ f172 f0 1"/>
                <a:gd name="f178" fmla="*/ f176 1 1880"/>
                <a:gd name="f179" fmla="*/ f175 1 2638"/>
                <a:gd name="f180" fmla="*/ 8022852 f176 1"/>
                <a:gd name="f181" fmla="*/ 236343060 f175 1"/>
                <a:gd name="f182" fmla="*/ 26267888 f176 1"/>
                <a:gd name="f183" fmla="*/ 248904882 f175 1"/>
                <a:gd name="f184" fmla="*/ 43478008 f176 1"/>
                <a:gd name="f185" fmla="*/ 250070486 f175 1"/>
                <a:gd name="f186" fmla="*/ 53700552 f176 1"/>
                <a:gd name="f187" fmla="*/ 242041169 f175 1"/>
                <a:gd name="f188" fmla="*/ 71945948 f176 1"/>
                <a:gd name="f189" fmla="*/ 89156067 f176 1"/>
                <a:gd name="f190" fmla="*/ 234012211 f175 1"/>
                <a:gd name="f191" fmla="*/ 94849367 f176 1"/>
                <a:gd name="f192" fmla="*/ 246703585 f175 1"/>
                <a:gd name="f193" fmla="*/ 108565879 f176 1"/>
                <a:gd name="f194" fmla="*/ 255768595 f175 1"/>
                <a:gd name="f195" fmla="*/ 111929987 f176 1"/>
                <a:gd name="f196" fmla="*/ 266128761 f175 1"/>
                <a:gd name="f197" fmla="*/ 117623647 f176 1"/>
                <a:gd name="f198" fmla="*/ 282057844 f175 1"/>
                <a:gd name="f199" fmla="*/ 122152532 f176 1"/>
                <a:gd name="f200" fmla="*/ 300317776 f175 1"/>
                <a:gd name="f201" fmla="*/ 123317307 f176 1"/>
                <a:gd name="f202" fmla="*/ 316376051 f175 1"/>
                <a:gd name="f203" fmla="*/ 141562344 f176 1"/>
                <a:gd name="f204" fmla="*/ 325441421 f175 1"/>
                <a:gd name="f205" fmla="*/ 162136931 f176 1"/>
                <a:gd name="f206" fmla="*/ 324405369 f175 1"/>
                <a:gd name="f207" fmla="*/ 167830591 f176 1"/>
                <a:gd name="f208" fmla="*/ 338003244 f175 1"/>
                <a:gd name="f209" fmla="*/ 182582019 f176 1"/>
                <a:gd name="f210" fmla="*/ 339168848 f175 1"/>
                <a:gd name="f211" fmla="*/ 196298171 f176 1"/>
                <a:gd name="f212" fmla="*/ 340334092 f175 1"/>
                <a:gd name="f213" fmla="*/ 208849907 f176 1"/>
                <a:gd name="f214" fmla="*/ 319743312 f175 1"/>
                <a:gd name="f215" fmla="*/ 221401643 f176 1"/>
                <a:gd name="f216" fmla="*/ 315210447 f175 1"/>
                <a:gd name="f217" fmla="*/ 236282571 f176 1"/>
                <a:gd name="f218" fmla="*/ 322074160 f175 1"/>
                <a:gd name="f219" fmla="*/ 229424495 f176 1"/>
                <a:gd name="f220" fmla="*/ 291252406 f175 1"/>
                <a:gd name="f221" fmla="*/ 224895611 f176 1"/>
                <a:gd name="f222" fmla="*/ 275194131 f175 1"/>
                <a:gd name="f223" fmla="*/ 211179099 f176 1"/>
                <a:gd name="f224" fmla="*/ 267164814 f175 1"/>
                <a:gd name="f225" fmla="*/ 184911211 f176 1"/>
                <a:gd name="f226" fmla="*/ 173524251 f176 1"/>
                <a:gd name="f227" fmla="*/ 251236090 f175 1"/>
                <a:gd name="f228" fmla="*/ 172359475 f176 1"/>
                <a:gd name="f229" fmla="*/ 235177815 f175 1"/>
                <a:gd name="f230" fmla="*/ 216917884 f175 1"/>
                <a:gd name="f231" fmla="*/ 198787144 f175 1"/>
                <a:gd name="f232" fmla="*/ 181546743 f176 1"/>
                <a:gd name="f233" fmla="*/ 181692816 f175 1"/>
                <a:gd name="f234" fmla="*/ 183746436 f176 1"/>
                <a:gd name="f235" fmla="*/ 166800145 f175 1"/>
                <a:gd name="f236" fmla="*/ 190604871 f176 1"/>
                <a:gd name="f237" fmla="*/ 150741510 f175 1"/>
                <a:gd name="f238" fmla="*/ 131316334 f175 1"/>
                <a:gd name="f239" fmla="*/ 129010967 f176 1"/>
                <a:gd name="f240" fmla="*/ 52578138 f175 1"/>
                <a:gd name="f241" fmla="*/ 116588371 f176 1"/>
                <a:gd name="f242" fmla="*/ 25123645 f175 1"/>
                <a:gd name="f243" fmla="*/ 101707803 f176 1"/>
                <a:gd name="f244" fmla="*/ 27325302 f175 1"/>
                <a:gd name="f245" fmla="*/ 21627193 f175 1"/>
                <a:gd name="f246" fmla="*/ 90320483 f176 1"/>
                <a:gd name="f247" fmla="*/ 10230614 f175 1"/>
                <a:gd name="f248" fmla="*/ 74275139 f176 1"/>
                <a:gd name="f249" fmla="*/ 7899766 f175 1"/>
                <a:gd name="f250" fmla="*/ 54865327 f176 1"/>
                <a:gd name="f251" fmla="*/ 18259932 f175 1"/>
                <a:gd name="f252" fmla="*/ 27432664 f176 1"/>
                <a:gd name="f253" fmla="*/ 22903780 f176 1"/>
                <a:gd name="f254" fmla="*/ 29656150 f175 1"/>
                <a:gd name="f255" fmla="*/ 20574588 f176 1"/>
                <a:gd name="f256" fmla="*/ 47916082 f175 1"/>
                <a:gd name="f257" fmla="*/ 66176013 f175 1"/>
                <a:gd name="f258" fmla="*/ 18374536 f176 1"/>
                <a:gd name="f259" fmla="*/ 78737836 f175 1"/>
                <a:gd name="f260" fmla="*/ 13716152 f176 1"/>
                <a:gd name="f261" fmla="*/ 90263606 f175 1"/>
                <a:gd name="f262" fmla="*/ 6858076 f176 1"/>
                <a:gd name="f263" fmla="*/ 106192689 f175 1"/>
                <a:gd name="f264" fmla="*/ 117588908 f175 1"/>
                <a:gd name="f265" fmla="*/ 16045344 f176 1"/>
                <a:gd name="f266" fmla="*/ 134812787 f175 1"/>
                <a:gd name="f267" fmla="*/ 129114678 f175 1"/>
                <a:gd name="f268" fmla="*/ 38819624 f176 1"/>
                <a:gd name="f269" fmla="*/ 125617865 f175 1"/>
                <a:gd name="f270" fmla="*/ 30926272 f176 1"/>
                <a:gd name="f271" fmla="*/ 149705458 f175 1"/>
                <a:gd name="f272" fmla="*/ 29761856 f176 1"/>
                <a:gd name="f273" fmla="*/ 170167046 f175 1"/>
                <a:gd name="f274" fmla="*/ 45677700 f176 1"/>
                <a:gd name="f275" fmla="*/ 187390925 f175 1"/>
                <a:gd name="f276" fmla="*/ 37784348 f176 1"/>
                <a:gd name="f277" fmla="*/ 215752279 f175 1"/>
                <a:gd name="f278" fmla="*/ 24068196 f176 1"/>
                <a:gd name="f279" fmla="*/ 229479706 f175 1"/>
                <a:gd name="f280" fmla="*/ 227278049 f175 1"/>
                <a:gd name="f281" fmla="*/ 2329192 f176 1"/>
                <a:gd name="f282" fmla="*/ 230644950 f175 1"/>
                <a:gd name="f283" fmla="*/ f177 1 f2"/>
                <a:gd name="f284" fmla="*/ f180 1 1880"/>
                <a:gd name="f285" fmla="*/ f181 1 2638"/>
                <a:gd name="f286" fmla="*/ f182 1 1880"/>
                <a:gd name="f287" fmla="*/ f183 1 2638"/>
                <a:gd name="f288" fmla="*/ f184 1 1880"/>
                <a:gd name="f289" fmla="*/ f185 1 2638"/>
                <a:gd name="f290" fmla="*/ f186 1 1880"/>
                <a:gd name="f291" fmla="*/ f187 1 2638"/>
                <a:gd name="f292" fmla="*/ f188 1 1880"/>
                <a:gd name="f293" fmla="*/ f189 1 1880"/>
                <a:gd name="f294" fmla="*/ f190 1 2638"/>
                <a:gd name="f295" fmla="*/ f191 1 1880"/>
                <a:gd name="f296" fmla="*/ f192 1 2638"/>
                <a:gd name="f297" fmla="*/ f193 1 1880"/>
                <a:gd name="f298" fmla="*/ f194 1 2638"/>
                <a:gd name="f299" fmla="*/ f195 1 1880"/>
                <a:gd name="f300" fmla="*/ f196 1 2638"/>
                <a:gd name="f301" fmla="*/ f197 1 1880"/>
                <a:gd name="f302" fmla="*/ f198 1 2638"/>
                <a:gd name="f303" fmla="*/ f199 1 1880"/>
                <a:gd name="f304" fmla="*/ f200 1 2638"/>
                <a:gd name="f305" fmla="*/ f201 1 1880"/>
                <a:gd name="f306" fmla="*/ f202 1 2638"/>
                <a:gd name="f307" fmla="*/ f203 1 1880"/>
                <a:gd name="f308" fmla="*/ f204 1 2638"/>
                <a:gd name="f309" fmla="*/ f205 1 1880"/>
                <a:gd name="f310" fmla="*/ f206 1 2638"/>
                <a:gd name="f311" fmla="*/ f207 1 1880"/>
                <a:gd name="f312" fmla="*/ f208 1 2638"/>
                <a:gd name="f313" fmla="*/ f209 1 1880"/>
                <a:gd name="f314" fmla="*/ f210 1 2638"/>
                <a:gd name="f315" fmla="*/ f211 1 1880"/>
                <a:gd name="f316" fmla="*/ f212 1 2638"/>
                <a:gd name="f317" fmla="*/ f213 1 1880"/>
                <a:gd name="f318" fmla="*/ f214 1 2638"/>
                <a:gd name="f319" fmla="*/ f215 1 1880"/>
                <a:gd name="f320" fmla="*/ f216 1 2638"/>
                <a:gd name="f321" fmla="*/ f217 1 1880"/>
                <a:gd name="f322" fmla="*/ f218 1 2638"/>
                <a:gd name="f323" fmla="*/ f219 1 1880"/>
                <a:gd name="f324" fmla="*/ f220 1 2638"/>
                <a:gd name="f325" fmla="*/ f221 1 1880"/>
                <a:gd name="f326" fmla="*/ f222 1 2638"/>
                <a:gd name="f327" fmla="*/ f223 1 1880"/>
                <a:gd name="f328" fmla="*/ f224 1 2638"/>
                <a:gd name="f329" fmla="*/ f225 1 1880"/>
                <a:gd name="f330" fmla="*/ f226 1 1880"/>
                <a:gd name="f331" fmla="*/ f227 1 2638"/>
                <a:gd name="f332" fmla="*/ f228 1 1880"/>
                <a:gd name="f333" fmla="*/ f229 1 2638"/>
                <a:gd name="f334" fmla="*/ f230 1 2638"/>
                <a:gd name="f335" fmla="*/ f231 1 2638"/>
                <a:gd name="f336" fmla="*/ f232 1 1880"/>
                <a:gd name="f337" fmla="*/ f233 1 2638"/>
                <a:gd name="f338" fmla="*/ f234 1 1880"/>
                <a:gd name="f339" fmla="*/ f235 1 2638"/>
                <a:gd name="f340" fmla="*/ f236 1 1880"/>
                <a:gd name="f341" fmla="*/ f237 1 2638"/>
                <a:gd name="f342" fmla="*/ f238 1 2638"/>
                <a:gd name="f343" fmla="*/ f239 1 1880"/>
                <a:gd name="f344" fmla="*/ f240 1 2638"/>
                <a:gd name="f345" fmla="*/ f241 1 1880"/>
                <a:gd name="f346" fmla="*/ f242 1 2638"/>
                <a:gd name="f347" fmla="*/ f243 1 1880"/>
                <a:gd name="f348" fmla="*/ f244 1 2638"/>
                <a:gd name="f349" fmla="*/ f245 1 2638"/>
                <a:gd name="f350" fmla="*/ f246 1 1880"/>
                <a:gd name="f351" fmla="*/ f247 1 2638"/>
                <a:gd name="f352" fmla="*/ f248 1 1880"/>
                <a:gd name="f353" fmla="*/ f249 1 2638"/>
                <a:gd name="f354" fmla="*/ f250 1 1880"/>
                <a:gd name="f355" fmla="*/ f251 1 2638"/>
                <a:gd name="f356" fmla="*/ f252 1 1880"/>
                <a:gd name="f357" fmla="*/ f253 1 1880"/>
                <a:gd name="f358" fmla="*/ f254 1 2638"/>
                <a:gd name="f359" fmla="*/ f255 1 1880"/>
                <a:gd name="f360" fmla="*/ f256 1 2638"/>
                <a:gd name="f361" fmla="*/ f257 1 2638"/>
                <a:gd name="f362" fmla="*/ f258 1 1880"/>
                <a:gd name="f363" fmla="*/ f259 1 2638"/>
                <a:gd name="f364" fmla="*/ f260 1 1880"/>
                <a:gd name="f365" fmla="*/ f261 1 2638"/>
                <a:gd name="f366" fmla="*/ f262 1 1880"/>
                <a:gd name="f367" fmla="*/ f263 1 2638"/>
                <a:gd name="f368" fmla="*/ f264 1 2638"/>
                <a:gd name="f369" fmla="*/ f265 1 1880"/>
                <a:gd name="f370" fmla="*/ f266 1 2638"/>
                <a:gd name="f371" fmla="*/ f267 1 2638"/>
                <a:gd name="f372" fmla="*/ f268 1 1880"/>
                <a:gd name="f373" fmla="*/ f269 1 2638"/>
                <a:gd name="f374" fmla="*/ f270 1 1880"/>
                <a:gd name="f375" fmla="*/ f271 1 2638"/>
                <a:gd name="f376" fmla="*/ f272 1 1880"/>
                <a:gd name="f377" fmla="*/ f273 1 2638"/>
                <a:gd name="f378" fmla="*/ f274 1 1880"/>
                <a:gd name="f379" fmla="*/ f275 1 2638"/>
                <a:gd name="f380" fmla="*/ f276 1 1880"/>
                <a:gd name="f381" fmla="*/ f277 1 2638"/>
                <a:gd name="f382" fmla="*/ f278 1 1880"/>
                <a:gd name="f383" fmla="*/ f279 1 2638"/>
                <a:gd name="f384" fmla="*/ f280 1 2638"/>
                <a:gd name="f385" fmla="*/ f281 1 1880"/>
                <a:gd name="f386" fmla="*/ f282 1 2638"/>
                <a:gd name="f387" fmla="*/ 0 1 f178"/>
                <a:gd name="f388" fmla="*/ f6 1 f178"/>
                <a:gd name="f389" fmla="*/ 0 1 f179"/>
                <a:gd name="f390" fmla="*/ f7 1 f179"/>
                <a:gd name="f391" fmla="+- f283 0 f1"/>
                <a:gd name="f392" fmla="*/ f284 1 f178"/>
                <a:gd name="f393" fmla="*/ f285 1 f179"/>
                <a:gd name="f394" fmla="*/ f286 1 f178"/>
                <a:gd name="f395" fmla="*/ f287 1 f179"/>
                <a:gd name="f396" fmla="*/ f288 1 f178"/>
                <a:gd name="f397" fmla="*/ f289 1 f179"/>
                <a:gd name="f398" fmla="*/ f290 1 f178"/>
                <a:gd name="f399" fmla="*/ f291 1 f179"/>
                <a:gd name="f400" fmla="*/ f292 1 f178"/>
                <a:gd name="f401" fmla="*/ f293 1 f178"/>
                <a:gd name="f402" fmla="*/ f294 1 f179"/>
                <a:gd name="f403" fmla="*/ f295 1 f178"/>
                <a:gd name="f404" fmla="*/ f296 1 f179"/>
                <a:gd name="f405" fmla="*/ f297 1 f178"/>
                <a:gd name="f406" fmla="*/ f298 1 f179"/>
                <a:gd name="f407" fmla="*/ f299 1 f178"/>
                <a:gd name="f408" fmla="*/ f300 1 f179"/>
                <a:gd name="f409" fmla="*/ f301 1 f178"/>
                <a:gd name="f410" fmla="*/ f302 1 f179"/>
                <a:gd name="f411" fmla="*/ f303 1 f178"/>
                <a:gd name="f412" fmla="*/ f304 1 f179"/>
                <a:gd name="f413" fmla="*/ f305 1 f178"/>
                <a:gd name="f414" fmla="*/ f306 1 f179"/>
                <a:gd name="f415" fmla="*/ f307 1 f178"/>
                <a:gd name="f416" fmla="*/ f308 1 f179"/>
                <a:gd name="f417" fmla="*/ f309 1 f178"/>
                <a:gd name="f418" fmla="*/ f310 1 f179"/>
                <a:gd name="f419" fmla="*/ f311 1 f178"/>
                <a:gd name="f420" fmla="*/ f312 1 f179"/>
                <a:gd name="f421" fmla="*/ f313 1 f178"/>
                <a:gd name="f422" fmla="*/ f314 1 f179"/>
                <a:gd name="f423" fmla="*/ f315 1 f178"/>
                <a:gd name="f424" fmla="*/ f316 1 f179"/>
                <a:gd name="f425" fmla="*/ f317 1 f178"/>
                <a:gd name="f426" fmla="*/ f318 1 f179"/>
                <a:gd name="f427" fmla="*/ f319 1 f178"/>
                <a:gd name="f428" fmla="*/ f320 1 f179"/>
                <a:gd name="f429" fmla="*/ f321 1 f178"/>
                <a:gd name="f430" fmla="*/ f322 1 f179"/>
                <a:gd name="f431" fmla="*/ f323 1 f178"/>
                <a:gd name="f432" fmla="*/ f324 1 f179"/>
                <a:gd name="f433" fmla="*/ f325 1 f178"/>
                <a:gd name="f434" fmla="*/ f326 1 f179"/>
                <a:gd name="f435" fmla="*/ f327 1 f178"/>
                <a:gd name="f436" fmla="*/ f328 1 f179"/>
                <a:gd name="f437" fmla="*/ f329 1 f178"/>
                <a:gd name="f438" fmla="*/ f330 1 f178"/>
                <a:gd name="f439" fmla="*/ f331 1 f179"/>
                <a:gd name="f440" fmla="*/ f332 1 f178"/>
                <a:gd name="f441" fmla="*/ f333 1 f179"/>
                <a:gd name="f442" fmla="*/ f334 1 f179"/>
                <a:gd name="f443" fmla="*/ f335 1 f179"/>
                <a:gd name="f444" fmla="*/ f336 1 f178"/>
                <a:gd name="f445" fmla="*/ f337 1 f179"/>
                <a:gd name="f446" fmla="*/ f338 1 f178"/>
                <a:gd name="f447" fmla="*/ f339 1 f179"/>
                <a:gd name="f448" fmla="*/ f340 1 f178"/>
                <a:gd name="f449" fmla="*/ f341 1 f179"/>
                <a:gd name="f450" fmla="*/ f342 1 f179"/>
                <a:gd name="f451" fmla="*/ f343 1 f178"/>
                <a:gd name="f452" fmla="*/ f344 1 f179"/>
                <a:gd name="f453" fmla="*/ f345 1 f178"/>
                <a:gd name="f454" fmla="*/ f346 1 f179"/>
                <a:gd name="f455" fmla="*/ f347 1 f178"/>
                <a:gd name="f456" fmla="*/ f348 1 f179"/>
                <a:gd name="f457" fmla="*/ f349 1 f179"/>
                <a:gd name="f458" fmla="*/ f350 1 f178"/>
                <a:gd name="f459" fmla="*/ f351 1 f179"/>
                <a:gd name="f460" fmla="*/ f352 1 f178"/>
                <a:gd name="f461" fmla="*/ f353 1 f179"/>
                <a:gd name="f462" fmla="*/ f354 1 f178"/>
                <a:gd name="f463" fmla="*/ f355 1 f179"/>
                <a:gd name="f464" fmla="*/ f356 1 f178"/>
                <a:gd name="f465" fmla="*/ f357 1 f178"/>
                <a:gd name="f466" fmla="*/ f358 1 f179"/>
                <a:gd name="f467" fmla="*/ f359 1 f178"/>
                <a:gd name="f468" fmla="*/ f360 1 f179"/>
                <a:gd name="f469" fmla="*/ f361 1 f179"/>
                <a:gd name="f470" fmla="*/ f362 1 f178"/>
                <a:gd name="f471" fmla="*/ f363 1 f179"/>
                <a:gd name="f472" fmla="*/ f364 1 f178"/>
                <a:gd name="f473" fmla="*/ f365 1 f179"/>
                <a:gd name="f474" fmla="*/ f366 1 f178"/>
                <a:gd name="f475" fmla="*/ f367 1 f179"/>
                <a:gd name="f476" fmla="*/ f368 1 f179"/>
                <a:gd name="f477" fmla="*/ f369 1 f178"/>
                <a:gd name="f478" fmla="*/ f370 1 f179"/>
                <a:gd name="f479" fmla="*/ f371 1 f179"/>
                <a:gd name="f480" fmla="*/ f372 1 f178"/>
                <a:gd name="f481" fmla="*/ f373 1 f179"/>
                <a:gd name="f482" fmla="*/ f374 1 f178"/>
                <a:gd name="f483" fmla="*/ f375 1 f179"/>
                <a:gd name="f484" fmla="*/ f376 1 f178"/>
                <a:gd name="f485" fmla="*/ f377 1 f179"/>
                <a:gd name="f486" fmla="*/ f378 1 f178"/>
                <a:gd name="f487" fmla="*/ f379 1 f179"/>
                <a:gd name="f488" fmla="*/ f380 1 f178"/>
                <a:gd name="f489" fmla="*/ f381 1 f179"/>
                <a:gd name="f490" fmla="*/ f382 1 f178"/>
                <a:gd name="f491" fmla="*/ f383 1 f179"/>
                <a:gd name="f492" fmla="*/ f384 1 f179"/>
                <a:gd name="f493" fmla="*/ f385 1 f178"/>
                <a:gd name="f494" fmla="*/ f386 1 f179"/>
                <a:gd name="f495" fmla="*/ f387 f173 1"/>
                <a:gd name="f496" fmla="*/ f388 f173 1"/>
                <a:gd name="f497" fmla="*/ f390 f174 1"/>
                <a:gd name="f498" fmla="*/ f389 f174 1"/>
                <a:gd name="f499" fmla="*/ f392 f173 1"/>
                <a:gd name="f500" fmla="*/ f393 f174 1"/>
                <a:gd name="f501" fmla="*/ f394 f173 1"/>
                <a:gd name="f502" fmla="*/ f395 f174 1"/>
                <a:gd name="f503" fmla="*/ f396 f173 1"/>
                <a:gd name="f504" fmla="*/ f397 f174 1"/>
                <a:gd name="f505" fmla="*/ f398 f173 1"/>
                <a:gd name="f506" fmla="*/ f399 f174 1"/>
                <a:gd name="f507" fmla="*/ f400 f173 1"/>
                <a:gd name="f508" fmla="*/ f401 f173 1"/>
                <a:gd name="f509" fmla="*/ f402 f174 1"/>
                <a:gd name="f510" fmla="*/ f403 f173 1"/>
                <a:gd name="f511" fmla="*/ f404 f174 1"/>
                <a:gd name="f512" fmla="*/ f405 f173 1"/>
                <a:gd name="f513" fmla="*/ f406 f174 1"/>
                <a:gd name="f514" fmla="*/ f407 f173 1"/>
                <a:gd name="f515" fmla="*/ f408 f174 1"/>
                <a:gd name="f516" fmla="*/ f409 f173 1"/>
                <a:gd name="f517" fmla="*/ f410 f174 1"/>
                <a:gd name="f518" fmla="*/ f411 f173 1"/>
                <a:gd name="f519" fmla="*/ f412 f174 1"/>
                <a:gd name="f520" fmla="*/ f413 f173 1"/>
                <a:gd name="f521" fmla="*/ f414 f174 1"/>
                <a:gd name="f522" fmla="*/ f415 f173 1"/>
                <a:gd name="f523" fmla="*/ f416 f174 1"/>
                <a:gd name="f524" fmla="*/ f417 f173 1"/>
                <a:gd name="f525" fmla="*/ f418 f174 1"/>
                <a:gd name="f526" fmla="*/ f419 f173 1"/>
                <a:gd name="f527" fmla="*/ f420 f174 1"/>
                <a:gd name="f528" fmla="*/ f421 f173 1"/>
                <a:gd name="f529" fmla="*/ f422 f174 1"/>
                <a:gd name="f530" fmla="*/ f423 f173 1"/>
                <a:gd name="f531" fmla="*/ f424 f174 1"/>
                <a:gd name="f532" fmla="*/ f425 f173 1"/>
                <a:gd name="f533" fmla="*/ f426 f174 1"/>
                <a:gd name="f534" fmla="*/ f427 f173 1"/>
                <a:gd name="f535" fmla="*/ f428 f174 1"/>
                <a:gd name="f536" fmla="*/ f429 f173 1"/>
                <a:gd name="f537" fmla="*/ f430 f174 1"/>
                <a:gd name="f538" fmla="*/ f431 f173 1"/>
                <a:gd name="f539" fmla="*/ f432 f174 1"/>
                <a:gd name="f540" fmla="*/ f433 f173 1"/>
                <a:gd name="f541" fmla="*/ f434 f174 1"/>
                <a:gd name="f542" fmla="*/ f435 f173 1"/>
                <a:gd name="f543" fmla="*/ f436 f174 1"/>
                <a:gd name="f544" fmla="*/ f437 f173 1"/>
                <a:gd name="f545" fmla="*/ f438 f173 1"/>
                <a:gd name="f546" fmla="*/ f439 f174 1"/>
                <a:gd name="f547" fmla="*/ f440 f173 1"/>
                <a:gd name="f548" fmla="*/ f441 f174 1"/>
                <a:gd name="f549" fmla="*/ f442 f174 1"/>
                <a:gd name="f550" fmla="*/ f443 f174 1"/>
                <a:gd name="f551" fmla="*/ f444 f173 1"/>
                <a:gd name="f552" fmla="*/ f445 f174 1"/>
                <a:gd name="f553" fmla="*/ f446 f173 1"/>
                <a:gd name="f554" fmla="*/ f447 f174 1"/>
                <a:gd name="f555" fmla="*/ f448 f173 1"/>
                <a:gd name="f556" fmla="*/ f449 f174 1"/>
                <a:gd name="f557" fmla="*/ f450 f174 1"/>
                <a:gd name="f558" fmla="*/ f451 f173 1"/>
                <a:gd name="f559" fmla="*/ f452 f174 1"/>
                <a:gd name="f560" fmla="*/ f453 f173 1"/>
                <a:gd name="f561" fmla="*/ f454 f174 1"/>
                <a:gd name="f562" fmla="*/ f455 f173 1"/>
                <a:gd name="f563" fmla="*/ f456 f174 1"/>
                <a:gd name="f564" fmla="*/ f457 f174 1"/>
                <a:gd name="f565" fmla="*/ f458 f173 1"/>
                <a:gd name="f566" fmla="*/ f459 f174 1"/>
                <a:gd name="f567" fmla="*/ f460 f173 1"/>
                <a:gd name="f568" fmla="*/ f461 f174 1"/>
                <a:gd name="f569" fmla="*/ f462 f173 1"/>
                <a:gd name="f570" fmla="*/ f463 f174 1"/>
                <a:gd name="f571" fmla="*/ f464 f173 1"/>
                <a:gd name="f572" fmla="*/ f465 f173 1"/>
                <a:gd name="f573" fmla="*/ f466 f174 1"/>
                <a:gd name="f574" fmla="*/ f467 f173 1"/>
                <a:gd name="f575" fmla="*/ f468 f174 1"/>
                <a:gd name="f576" fmla="*/ f469 f174 1"/>
                <a:gd name="f577" fmla="*/ f470 f173 1"/>
                <a:gd name="f578" fmla="*/ f471 f174 1"/>
                <a:gd name="f579" fmla="*/ f472 f173 1"/>
                <a:gd name="f580" fmla="*/ f473 f174 1"/>
                <a:gd name="f581" fmla="*/ f474 f173 1"/>
                <a:gd name="f582" fmla="*/ f475 f174 1"/>
                <a:gd name="f583" fmla="*/ f476 f174 1"/>
                <a:gd name="f584" fmla="*/ f477 f173 1"/>
                <a:gd name="f585" fmla="*/ f478 f174 1"/>
                <a:gd name="f586" fmla="*/ f479 f174 1"/>
                <a:gd name="f587" fmla="*/ f480 f173 1"/>
                <a:gd name="f588" fmla="*/ f481 f174 1"/>
                <a:gd name="f589" fmla="*/ f482 f173 1"/>
                <a:gd name="f590" fmla="*/ f483 f174 1"/>
                <a:gd name="f591" fmla="*/ f484 f173 1"/>
                <a:gd name="f592" fmla="*/ f485 f174 1"/>
                <a:gd name="f593" fmla="*/ f486 f173 1"/>
                <a:gd name="f594" fmla="*/ f487 f174 1"/>
                <a:gd name="f595" fmla="*/ f488 f173 1"/>
                <a:gd name="f596" fmla="*/ f489 f174 1"/>
                <a:gd name="f597" fmla="*/ f490 f173 1"/>
                <a:gd name="f598" fmla="*/ f491 f174 1"/>
                <a:gd name="f599" fmla="*/ f492 f174 1"/>
                <a:gd name="f600" fmla="*/ f493 f173 1"/>
                <a:gd name="f601" fmla="*/ f494 f174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391">
                  <a:pos x="f499" y="f500"/>
                </a:cxn>
                <a:cxn ang="f391">
                  <a:pos x="f501" y="f502"/>
                </a:cxn>
                <a:cxn ang="f391">
                  <a:pos x="f503" y="f504"/>
                </a:cxn>
                <a:cxn ang="f391">
                  <a:pos x="f505" y="f506"/>
                </a:cxn>
                <a:cxn ang="f391">
                  <a:pos x="f507" y="f500"/>
                </a:cxn>
                <a:cxn ang="f391">
                  <a:pos x="f508" y="f509"/>
                </a:cxn>
                <a:cxn ang="f391">
                  <a:pos x="f510" y="f511"/>
                </a:cxn>
                <a:cxn ang="f391">
                  <a:pos x="f512" y="f513"/>
                </a:cxn>
                <a:cxn ang="f391">
                  <a:pos x="f514" y="f515"/>
                </a:cxn>
                <a:cxn ang="f391">
                  <a:pos x="f516" y="f517"/>
                </a:cxn>
                <a:cxn ang="f391">
                  <a:pos x="f518" y="f519"/>
                </a:cxn>
                <a:cxn ang="f391">
                  <a:pos x="f520" y="f521"/>
                </a:cxn>
                <a:cxn ang="f391">
                  <a:pos x="f522" y="f523"/>
                </a:cxn>
                <a:cxn ang="f391">
                  <a:pos x="f524" y="f525"/>
                </a:cxn>
                <a:cxn ang="f391">
                  <a:pos x="f526" y="f527"/>
                </a:cxn>
                <a:cxn ang="f391">
                  <a:pos x="f528" y="f529"/>
                </a:cxn>
                <a:cxn ang="f391">
                  <a:pos x="f530" y="f531"/>
                </a:cxn>
                <a:cxn ang="f391">
                  <a:pos x="f532" y="f533"/>
                </a:cxn>
                <a:cxn ang="f391">
                  <a:pos x="f534" y="f535"/>
                </a:cxn>
                <a:cxn ang="f391">
                  <a:pos x="f536" y="f537"/>
                </a:cxn>
                <a:cxn ang="f391">
                  <a:pos x="f538" y="f539"/>
                </a:cxn>
                <a:cxn ang="f391">
                  <a:pos x="f540" y="f541"/>
                </a:cxn>
                <a:cxn ang="f391">
                  <a:pos x="f542" y="f543"/>
                </a:cxn>
                <a:cxn ang="f391">
                  <a:pos x="f544" y="f515"/>
                </a:cxn>
                <a:cxn ang="f391">
                  <a:pos x="f545" y="f546"/>
                </a:cxn>
                <a:cxn ang="f391">
                  <a:pos x="f547" y="f548"/>
                </a:cxn>
                <a:cxn ang="f391">
                  <a:pos x="f547" y="f549"/>
                </a:cxn>
                <a:cxn ang="f391">
                  <a:pos x="f545" y="f550"/>
                </a:cxn>
                <a:cxn ang="f391">
                  <a:pos x="f551" y="f552"/>
                </a:cxn>
                <a:cxn ang="f391">
                  <a:pos x="f553" y="f554"/>
                </a:cxn>
                <a:cxn ang="f391">
                  <a:pos x="f555" y="f556"/>
                </a:cxn>
                <a:cxn ang="f391">
                  <a:pos x="f544" y="f557"/>
                </a:cxn>
                <a:cxn ang="f391">
                  <a:pos x="f558" y="f559"/>
                </a:cxn>
                <a:cxn ang="f391">
                  <a:pos x="f560" y="f561"/>
                </a:cxn>
                <a:cxn ang="f391">
                  <a:pos x="f562" y="f563"/>
                </a:cxn>
                <a:cxn ang="f391">
                  <a:pos x="f508" y="f564"/>
                </a:cxn>
                <a:cxn ang="f391">
                  <a:pos x="f565" y="f566"/>
                </a:cxn>
                <a:cxn ang="f391">
                  <a:pos x="f567" y="f568"/>
                </a:cxn>
                <a:cxn ang="f391">
                  <a:pos x="f569" y="f570"/>
                </a:cxn>
                <a:cxn ang="f391">
                  <a:pos x="f571" y="f564"/>
                </a:cxn>
                <a:cxn ang="f391">
                  <a:pos x="f572" y="f573"/>
                </a:cxn>
                <a:cxn ang="f391">
                  <a:pos x="f574" y="f575"/>
                </a:cxn>
                <a:cxn ang="f391">
                  <a:pos x="f572" y="f576"/>
                </a:cxn>
                <a:cxn ang="f391">
                  <a:pos x="f577" y="f578"/>
                </a:cxn>
                <a:cxn ang="f391">
                  <a:pos x="f579" y="f580"/>
                </a:cxn>
                <a:cxn ang="f391">
                  <a:pos x="f581" y="f582"/>
                </a:cxn>
                <a:cxn ang="f391">
                  <a:pos x="f579" y="f583"/>
                </a:cxn>
                <a:cxn ang="f391">
                  <a:pos x="f584" y="f585"/>
                </a:cxn>
                <a:cxn ang="f391">
                  <a:pos x="f501" y="f586"/>
                </a:cxn>
                <a:cxn ang="f391">
                  <a:pos x="f587" y="f588"/>
                </a:cxn>
                <a:cxn ang="f391">
                  <a:pos x="f589" y="f590"/>
                </a:cxn>
                <a:cxn ang="f391">
                  <a:pos x="f591" y="f592"/>
                </a:cxn>
                <a:cxn ang="f391">
                  <a:pos x="f593" y="f594"/>
                </a:cxn>
                <a:cxn ang="f391">
                  <a:pos x="f587" y="f550"/>
                </a:cxn>
                <a:cxn ang="f391">
                  <a:pos x="f595" y="f596"/>
                </a:cxn>
                <a:cxn ang="f391">
                  <a:pos x="f597" y="f598"/>
                </a:cxn>
                <a:cxn ang="f391">
                  <a:pos x="f499" y="f599"/>
                </a:cxn>
                <a:cxn ang="f391">
                  <a:pos x="f600" y="f601"/>
                </a:cxn>
              </a:cxnLst>
              <a:rect l="f495" t="f498" r="f496" b="f497"/>
              <a:pathLst>
                <a:path w="1880" h="2638">
                  <a:moveTo>
                    <a:pt x="f8" y="f9"/>
                  </a:moveTo>
                  <a:lnTo>
                    <a:pt x="f10" y="f11"/>
                  </a:lnTo>
                  <a:lnTo>
                    <a:pt x="f12" y="f13"/>
                  </a:lnTo>
                  <a:lnTo>
                    <a:pt x="f14" y="f15"/>
                  </a:lnTo>
                  <a:lnTo>
                    <a:pt x="f16" y="f17"/>
                  </a:lnTo>
                  <a:lnTo>
                    <a:pt x="f18" y="f19"/>
                  </a:lnTo>
                  <a:lnTo>
                    <a:pt x="f20" y="f15"/>
                  </a:lnTo>
                  <a:lnTo>
                    <a:pt x="f21" y="f22"/>
                  </a:lnTo>
                  <a:lnTo>
                    <a:pt x="f23" y="f24"/>
                  </a:lnTo>
                  <a:lnTo>
                    <a:pt x="f25" y="f11"/>
                  </a:lnTo>
                  <a:lnTo>
                    <a:pt x="f26" y="f11"/>
                  </a:lnTo>
                  <a:lnTo>
                    <a:pt x="f27" y="f24"/>
                  </a:lnTo>
                  <a:lnTo>
                    <a:pt x="f28" y="f22"/>
                  </a:lnTo>
                  <a:lnTo>
                    <a:pt x="f28" y="f17"/>
                  </a:lnTo>
                  <a:lnTo>
                    <a:pt x="f29" y="f19"/>
                  </a:lnTo>
                  <a:lnTo>
                    <a:pt x="f30" y="f31"/>
                  </a:lnTo>
                  <a:lnTo>
                    <a:pt x="f32" y="f33"/>
                  </a:lnTo>
                  <a:lnTo>
                    <a:pt x="f34" y="f35"/>
                  </a:lnTo>
                  <a:lnTo>
                    <a:pt x="f36" y="f37"/>
                  </a:lnTo>
                  <a:lnTo>
                    <a:pt x="f38" y="f39"/>
                  </a:lnTo>
                  <a:lnTo>
                    <a:pt x="f40" y="f41"/>
                  </a:lnTo>
                  <a:lnTo>
                    <a:pt x="f42" y="f43"/>
                  </a:lnTo>
                  <a:lnTo>
                    <a:pt x="f38" y="f44"/>
                  </a:lnTo>
                  <a:lnTo>
                    <a:pt x="f45" y="f46"/>
                  </a:lnTo>
                  <a:lnTo>
                    <a:pt x="f47" y="f48"/>
                  </a:lnTo>
                  <a:lnTo>
                    <a:pt x="f49" y="f50"/>
                  </a:lnTo>
                  <a:lnTo>
                    <a:pt x="f51" y="f50"/>
                  </a:lnTo>
                  <a:lnTo>
                    <a:pt x="f52" y="f53"/>
                  </a:lnTo>
                  <a:lnTo>
                    <a:pt x="f54" y="f55"/>
                  </a:lnTo>
                  <a:lnTo>
                    <a:pt x="f56" y="f57"/>
                  </a:lnTo>
                  <a:lnTo>
                    <a:pt x="f58" y="f57"/>
                  </a:lnTo>
                  <a:lnTo>
                    <a:pt x="f59" y="f60"/>
                  </a:lnTo>
                  <a:lnTo>
                    <a:pt x="f61" y="f62"/>
                  </a:lnTo>
                  <a:lnTo>
                    <a:pt x="f63" y="f64"/>
                  </a:lnTo>
                  <a:lnTo>
                    <a:pt x="f65" y="f66"/>
                  </a:lnTo>
                  <a:lnTo>
                    <a:pt x="f67" y="f68"/>
                  </a:lnTo>
                  <a:lnTo>
                    <a:pt x="f69" y="f53"/>
                  </a:lnTo>
                  <a:lnTo>
                    <a:pt x="f70" y="f71"/>
                  </a:lnTo>
                  <a:lnTo>
                    <a:pt x="f72" y="f73"/>
                  </a:lnTo>
                  <a:lnTo>
                    <a:pt x="f74" y="f75"/>
                  </a:lnTo>
                  <a:lnTo>
                    <a:pt x="f76" y="f73"/>
                  </a:lnTo>
                  <a:lnTo>
                    <a:pt x="f72" y="f41"/>
                  </a:lnTo>
                  <a:lnTo>
                    <a:pt x="f77" y="f39"/>
                  </a:lnTo>
                  <a:lnTo>
                    <a:pt x="f78" y="f79"/>
                  </a:lnTo>
                  <a:lnTo>
                    <a:pt x="f77" y="f80"/>
                  </a:lnTo>
                  <a:lnTo>
                    <a:pt x="f81" y="f80"/>
                  </a:lnTo>
                  <a:lnTo>
                    <a:pt x="f63" y="f80"/>
                  </a:lnTo>
                  <a:lnTo>
                    <a:pt x="f82" y="f35"/>
                  </a:lnTo>
                  <a:lnTo>
                    <a:pt x="f83" y="f84"/>
                  </a:lnTo>
                  <a:lnTo>
                    <a:pt x="f85" y="f86"/>
                  </a:lnTo>
                  <a:lnTo>
                    <a:pt x="f87" y="f88"/>
                  </a:lnTo>
                  <a:lnTo>
                    <a:pt x="f89" y="f90"/>
                  </a:lnTo>
                  <a:lnTo>
                    <a:pt x="f91" y="f92"/>
                  </a:lnTo>
                  <a:lnTo>
                    <a:pt x="f89" y="f93"/>
                  </a:lnTo>
                  <a:lnTo>
                    <a:pt x="f94" y="f95"/>
                  </a:lnTo>
                  <a:lnTo>
                    <a:pt x="f85" y="f96"/>
                  </a:lnTo>
                  <a:lnTo>
                    <a:pt x="f58" y="f97"/>
                  </a:lnTo>
                  <a:lnTo>
                    <a:pt x="f98" y="f98"/>
                  </a:lnTo>
                  <a:lnTo>
                    <a:pt x="f99" y="f89"/>
                  </a:lnTo>
                  <a:lnTo>
                    <a:pt x="f100" y="f101"/>
                  </a:lnTo>
                  <a:lnTo>
                    <a:pt x="f61" y="f102"/>
                  </a:lnTo>
                  <a:lnTo>
                    <a:pt x="f103" y="f104"/>
                  </a:lnTo>
                  <a:lnTo>
                    <a:pt x="f99" y="f105"/>
                  </a:lnTo>
                  <a:lnTo>
                    <a:pt x="f82" y="f106"/>
                  </a:lnTo>
                  <a:lnTo>
                    <a:pt x="f49" y="f107"/>
                  </a:lnTo>
                  <a:lnTo>
                    <a:pt x="f108" y="f109"/>
                  </a:lnTo>
                  <a:lnTo>
                    <a:pt x="f110" y="f111"/>
                  </a:lnTo>
                  <a:lnTo>
                    <a:pt x="f112" y="f113"/>
                  </a:lnTo>
                  <a:lnTo>
                    <a:pt x="f114" y="f115"/>
                  </a:lnTo>
                  <a:lnTo>
                    <a:pt x="f29" y="f116"/>
                  </a:lnTo>
                  <a:lnTo>
                    <a:pt x="f117" y="f111"/>
                  </a:lnTo>
                  <a:lnTo>
                    <a:pt x="f27" y="f115"/>
                  </a:lnTo>
                  <a:lnTo>
                    <a:pt x="f28" y="f118"/>
                  </a:lnTo>
                  <a:lnTo>
                    <a:pt x="f119" y="f120"/>
                  </a:lnTo>
                  <a:lnTo>
                    <a:pt x="f121" y="f5"/>
                  </a:lnTo>
                  <a:lnTo>
                    <a:pt x="f122" y="f123"/>
                  </a:lnTo>
                  <a:lnTo>
                    <a:pt x="f124" y="f125"/>
                  </a:lnTo>
                  <a:lnTo>
                    <a:pt x="f126" y="f127"/>
                  </a:lnTo>
                  <a:lnTo>
                    <a:pt x="f128" y="f129"/>
                  </a:lnTo>
                  <a:lnTo>
                    <a:pt x="f130" y="f115"/>
                  </a:lnTo>
                  <a:lnTo>
                    <a:pt x="f131" y="f115"/>
                  </a:lnTo>
                  <a:lnTo>
                    <a:pt x="f132" y="f111"/>
                  </a:lnTo>
                  <a:lnTo>
                    <a:pt x="f132" y="f133"/>
                  </a:lnTo>
                  <a:lnTo>
                    <a:pt x="f134" y="f135"/>
                  </a:lnTo>
                  <a:lnTo>
                    <a:pt x="f131" y="f23"/>
                  </a:lnTo>
                  <a:lnTo>
                    <a:pt x="f132" y="f136"/>
                  </a:lnTo>
                  <a:lnTo>
                    <a:pt x="f137" y="f138"/>
                  </a:lnTo>
                  <a:lnTo>
                    <a:pt x="f139" y="f140"/>
                  </a:lnTo>
                  <a:lnTo>
                    <a:pt x="f139" y="f141"/>
                  </a:lnTo>
                  <a:lnTo>
                    <a:pt x="f125" y="f142"/>
                  </a:lnTo>
                  <a:lnTo>
                    <a:pt x="f143" y="f144"/>
                  </a:lnTo>
                  <a:lnTo>
                    <a:pt x="f145" y="f146"/>
                  </a:lnTo>
                  <a:lnTo>
                    <a:pt x="f143" y="f147"/>
                  </a:lnTo>
                  <a:lnTo>
                    <a:pt x="f125" y="f148"/>
                  </a:lnTo>
                  <a:lnTo>
                    <a:pt x="f12" y="f149"/>
                  </a:lnTo>
                  <a:lnTo>
                    <a:pt x="f150" y="f151"/>
                  </a:lnTo>
                  <a:lnTo>
                    <a:pt x="f137" y="f152"/>
                  </a:lnTo>
                  <a:lnTo>
                    <a:pt x="f14" y="f108"/>
                  </a:lnTo>
                  <a:lnTo>
                    <a:pt x="f153" y="f154"/>
                  </a:lnTo>
                  <a:lnTo>
                    <a:pt x="f155" y="f110"/>
                  </a:lnTo>
                  <a:lnTo>
                    <a:pt x="f156" y="f157"/>
                  </a:lnTo>
                  <a:lnTo>
                    <a:pt x="f153" y="f158"/>
                  </a:lnTo>
                  <a:lnTo>
                    <a:pt x="f159" y="f160"/>
                  </a:lnTo>
                  <a:lnTo>
                    <a:pt x="f159" y="f161"/>
                  </a:lnTo>
                  <a:lnTo>
                    <a:pt x="f162" y="f87"/>
                  </a:lnTo>
                  <a:lnTo>
                    <a:pt x="f163" y="f83"/>
                  </a:lnTo>
                  <a:lnTo>
                    <a:pt x="f163" y="f63"/>
                  </a:lnTo>
                  <a:lnTo>
                    <a:pt x="f155" y="f96"/>
                  </a:lnTo>
                  <a:lnTo>
                    <a:pt x="f164" y="f165"/>
                  </a:lnTo>
                  <a:lnTo>
                    <a:pt x="f166" y="f167"/>
                  </a:lnTo>
                  <a:lnTo>
                    <a:pt x="f168" y="f169"/>
                  </a:lnTo>
                  <a:lnTo>
                    <a:pt x="f137" y="f170"/>
                  </a:lnTo>
                  <a:lnTo>
                    <a:pt x="f12" y="f171"/>
                  </a:lnTo>
                  <a:lnTo>
                    <a:pt x="f10" y="f92"/>
                  </a:lnTo>
                  <a:lnTo>
                    <a:pt x="f5" y="f169"/>
                  </a:lnTo>
                  <a:lnTo>
                    <a:pt x="f8" y="f9"/>
                  </a:lnTo>
                </a:path>
              </a:pathLst>
            </a:custGeom>
            <a:noFill/>
            <a:ln w="15873" cap="flat">
              <a:solidFill>
                <a:srgbClr val="A6B19F">
                  <a:alpha val="47843"/>
                </a:srgbClr>
              </a:solidFill>
              <a:prstDash val="solid"/>
              <a:round/>
            </a:ln>
          </p:spPr>
          <p:txBody>
            <a:bodyPr vert="horz" wrap="square" lIns="91440" tIns="45720" rIns="91440" bIns="4572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CO" sz="1800" b="0" i="0" u="none" strike="noStrike" kern="0" cap="none" spc="0" baseline="0">
                <a:solidFill>
                  <a:srgbClr val="CCFFFF"/>
                </a:solidFill>
                <a:uFillTx/>
                <a:latin typeface="Montserrat" panose="00000500000000000000" pitchFamily="2" charset="0"/>
              </a:endParaRPr>
            </a:p>
          </p:txBody>
        </p:sp>
        <p:sp>
          <p:nvSpPr>
            <p:cNvPr id="20" name="Freeform 27">
              <a:extLst>
                <a:ext uri="{FF2B5EF4-FFF2-40B4-BE49-F238E27FC236}">
                  <a16:creationId xmlns:a16="http://schemas.microsoft.com/office/drawing/2014/main" id="{7974ACD4-B2F9-CB3F-8EDA-596DFE94B8EB}"/>
                </a:ext>
              </a:extLst>
            </p:cNvPr>
            <p:cNvSpPr/>
            <p:nvPr/>
          </p:nvSpPr>
          <p:spPr>
            <a:xfrm>
              <a:off x="719065" y="279102"/>
              <a:ext cx="287432" cy="562548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2172"/>
                <a:gd name="f7" fmla="val 3998"/>
                <a:gd name="f8" fmla="val 195"/>
                <a:gd name="f9" fmla="val 27"/>
                <a:gd name="f10" fmla="val 115"/>
                <a:gd name="f11" fmla="val 80"/>
                <a:gd name="f12" fmla="val 62"/>
                <a:gd name="f13" fmla="val 142"/>
                <a:gd name="f14" fmla="val 9"/>
                <a:gd name="f15" fmla="val 212"/>
                <a:gd name="f16" fmla="val 309"/>
                <a:gd name="f17" fmla="val 362"/>
                <a:gd name="f18" fmla="val 406"/>
                <a:gd name="f19" fmla="val 450"/>
                <a:gd name="f20" fmla="val 530"/>
                <a:gd name="f21" fmla="val 44"/>
                <a:gd name="f22" fmla="val 600"/>
                <a:gd name="f23" fmla="val 97"/>
                <a:gd name="f24" fmla="val 662"/>
                <a:gd name="f25" fmla="val 159"/>
                <a:gd name="f26" fmla="val 706"/>
                <a:gd name="f27" fmla="val 742"/>
                <a:gd name="f28" fmla="val 812"/>
                <a:gd name="f29" fmla="val 874"/>
                <a:gd name="f30" fmla="val 900"/>
                <a:gd name="f31" fmla="val 247"/>
                <a:gd name="f32" fmla="val 918"/>
                <a:gd name="f33" fmla="val 239"/>
                <a:gd name="f34" fmla="val 953"/>
                <a:gd name="f35" fmla="val 1024"/>
                <a:gd name="f36" fmla="val 186"/>
                <a:gd name="f37" fmla="val 1094"/>
                <a:gd name="f38" fmla="val 203"/>
                <a:gd name="f39" fmla="val 1165"/>
                <a:gd name="f40" fmla="val 265"/>
                <a:gd name="f41" fmla="val 1121"/>
                <a:gd name="f42" fmla="val 345"/>
                <a:gd name="f43" fmla="val 1112"/>
                <a:gd name="f44" fmla="val 397"/>
                <a:gd name="f45" fmla="val 1130"/>
                <a:gd name="f46" fmla="val 477"/>
                <a:gd name="f47" fmla="val 1183"/>
                <a:gd name="f48" fmla="val 512"/>
                <a:gd name="f49" fmla="val 1227"/>
                <a:gd name="f50" fmla="val 574"/>
                <a:gd name="f51" fmla="val 1236"/>
                <a:gd name="f52" fmla="val 627"/>
                <a:gd name="f53" fmla="val 1244"/>
                <a:gd name="f54" fmla="val 689"/>
                <a:gd name="f55" fmla="val 1315"/>
                <a:gd name="f56" fmla="val 768"/>
                <a:gd name="f57" fmla="val 1377"/>
                <a:gd name="f58" fmla="val 759"/>
                <a:gd name="f59" fmla="val 1474"/>
                <a:gd name="f60" fmla="val 1553"/>
                <a:gd name="f61" fmla="val 795"/>
                <a:gd name="f62" fmla="val 1624"/>
                <a:gd name="f63" fmla="val 848"/>
                <a:gd name="f64" fmla="val 1695"/>
                <a:gd name="f65" fmla="val 892"/>
                <a:gd name="f66" fmla="val 1765"/>
                <a:gd name="f67" fmla="val 962"/>
                <a:gd name="f68" fmla="val 1800"/>
                <a:gd name="f69" fmla="val 1818"/>
                <a:gd name="f70" fmla="val 1086"/>
                <a:gd name="f71" fmla="val 1862"/>
                <a:gd name="f72" fmla="val 1148"/>
                <a:gd name="f73" fmla="val 1950"/>
                <a:gd name="f74" fmla="val 2003"/>
                <a:gd name="f75" fmla="val 2074"/>
                <a:gd name="f76" fmla="val 2092"/>
                <a:gd name="f77" fmla="val 1139"/>
                <a:gd name="f78" fmla="val 2171"/>
                <a:gd name="f79" fmla="val 1156"/>
                <a:gd name="f80" fmla="val 2242"/>
                <a:gd name="f81" fmla="val 2321"/>
                <a:gd name="f82" fmla="val 1209"/>
                <a:gd name="f83" fmla="val 2365"/>
                <a:gd name="f84" fmla="val 1253"/>
                <a:gd name="f85" fmla="val 2418"/>
                <a:gd name="f86" fmla="val 2497"/>
                <a:gd name="f87" fmla="val 2568"/>
                <a:gd name="f88" fmla="val 1095"/>
                <a:gd name="f89" fmla="val 2630"/>
                <a:gd name="f90" fmla="val 1051"/>
                <a:gd name="f91" fmla="val 2595"/>
                <a:gd name="f92" fmla="val 998"/>
                <a:gd name="f93" fmla="val 2621"/>
                <a:gd name="f94" fmla="val 980"/>
                <a:gd name="f95" fmla="val 2674"/>
                <a:gd name="f96" fmla="val 909"/>
                <a:gd name="f97" fmla="val 2709"/>
                <a:gd name="f98" fmla="val 2797"/>
                <a:gd name="f99" fmla="val 2842"/>
                <a:gd name="f100" fmla="val 1192"/>
                <a:gd name="f101" fmla="val 2903"/>
                <a:gd name="f102" fmla="val 2974"/>
                <a:gd name="f103" fmla="val 1271"/>
                <a:gd name="f104" fmla="val 3044"/>
                <a:gd name="f105" fmla="val 1262"/>
                <a:gd name="f106" fmla="val 3132"/>
                <a:gd name="f107" fmla="val 1306"/>
                <a:gd name="f108" fmla="val 3167"/>
                <a:gd name="f109" fmla="val 1359"/>
                <a:gd name="f110" fmla="val 3211"/>
                <a:gd name="f111" fmla="val 1324"/>
                <a:gd name="f112" fmla="val 3282"/>
                <a:gd name="f113" fmla="val 3308"/>
                <a:gd name="f114" fmla="val 3370"/>
                <a:gd name="f115" fmla="val 1218"/>
                <a:gd name="f116" fmla="val 3423"/>
                <a:gd name="f117" fmla="val 3494"/>
                <a:gd name="f118" fmla="val 3555"/>
                <a:gd name="f119" fmla="val 3591"/>
                <a:gd name="f120" fmla="val 1333"/>
                <a:gd name="f121" fmla="val 3635"/>
                <a:gd name="f122" fmla="val 1386"/>
                <a:gd name="f123" fmla="val 3599"/>
                <a:gd name="f124" fmla="val 1412"/>
                <a:gd name="f125" fmla="val 3529"/>
                <a:gd name="f126" fmla="val 1439"/>
                <a:gd name="f127" fmla="val 3476"/>
                <a:gd name="f128" fmla="val 1501"/>
                <a:gd name="f129" fmla="val 3546"/>
                <a:gd name="f130" fmla="val 1492"/>
                <a:gd name="f131" fmla="val 1430"/>
                <a:gd name="f132" fmla="val 3652"/>
                <a:gd name="f133" fmla="val 1465"/>
                <a:gd name="f134" fmla="val 3714"/>
                <a:gd name="f135" fmla="val 3767"/>
                <a:gd name="f136" fmla="val 1456"/>
                <a:gd name="f137" fmla="val 3838"/>
                <a:gd name="f138" fmla="val 3891"/>
                <a:gd name="f139" fmla="val 3970"/>
                <a:gd name="f140" fmla="val 1554"/>
                <a:gd name="f141" fmla="val 3997"/>
                <a:gd name="f142" fmla="val 1633"/>
                <a:gd name="f143" fmla="val 1933"/>
                <a:gd name="f144" fmla="val 3741"/>
                <a:gd name="f145" fmla="val 1986"/>
                <a:gd name="f146" fmla="val 3661"/>
                <a:gd name="f147" fmla="val 2021"/>
                <a:gd name="f148" fmla="val 2030"/>
                <a:gd name="f149" fmla="val 3441"/>
                <a:gd name="f150" fmla="val 2065"/>
                <a:gd name="f151" fmla="val 3352"/>
                <a:gd name="f152" fmla="val 2110"/>
                <a:gd name="f153" fmla="val 2127"/>
                <a:gd name="f154" fmla="val 3229"/>
                <a:gd name="f155" fmla="val 2118"/>
                <a:gd name="f156" fmla="val 3141"/>
                <a:gd name="f157" fmla="val 3070"/>
                <a:gd name="f158" fmla="val 2083"/>
                <a:gd name="f159" fmla="val 2983"/>
                <a:gd name="f160" fmla="val 2039"/>
                <a:gd name="f161" fmla="val 2921"/>
                <a:gd name="f162" fmla="val 2048"/>
                <a:gd name="f163" fmla="val 2833"/>
                <a:gd name="f164" fmla="val 2762"/>
                <a:gd name="f165" fmla="val 2154"/>
                <a:gd name="f166" fmla="val 2718"/>
                <a:gd name="f167" fmla="val 2506"/>
                <a:gd name="f168" fmla="val 2356"/>
                <a:gd name="f169" fmla="val 2259"/>
                <a:gd name="f170" fmla="val 2180"/>
                <a:gd name="f171" fmla="val 2101"/>
                <a:gd name="f172" fmla="val 1977"/>
                <a:gd name="f173" fmla="val 1995"/>
                <a:gd name="f174" fmla="val 1906"/>
                <a:gd name="f175" fmla="val 1827"/>
                <a:gd name="f176" fmla="val 1854"/>
                <a:gd name="f177" fmla="val 1809"/>
                <a:gd name="f178" fmla="val 1774"/>
                <a:gd name="f179" fmla="val 1748"/>
                <a:gd name="f180" fmla="val 1686"/>
                <a:gd name="f181" fmla="val 1651"/>
                <a:gd name="f182" fmla="val 1739"/>
                <a:gd name="f183" fmla="val 1580"/>
                <a:gd name="f184" fmla="val 1721"/>
                <a:gd name="f185" fmla="val 1659"/>
                <a:gd name="f186" fmla="val 1589"/>
                <a:gd name="f187" fmla="val 1562"/>
                <a:gd name="f188" fmla="val 1351"/>
                <a:gd name="f189" fmla="val 1518"/>
                <a:gd name="f190" fmla="val 1042"/>
                <a:gd name="f191" fmla="val 1395"/>
                <a:gd name="f192" fmla="val 971"/>
                <a:gd name="f193" fmla="val 1350"/>
                <a:gd name="f194" fmla="val 1368"/>
                <a:gd name="f195" fmla="val 883"/>
                <a:gd name="f196" fmla="val 1297"/>
                <a:gd name="f197" fmla="val 901"/>
                <a:gd name="f198" fmla="val 839"/>
                <a:gd name="f199" fmla="val 1050"/>
                <a:gd name="f200" fmla="val 997"/>
                <a:gd name="f201" fmla="val 821"/>
                <a:gd name="f202" fmla="val 944"/>
                <a:gd name="f203" fmla="val 803"/>
                <a:gd name="f204" fmla="val 830"/>
                <a:gd name="f205" fmla="val 856"/>
                <a:gd name="f206" fmla="val 794"/>
                <a:gd name="f207" fmla="val 865"/>
                <a:gd name="f208" fmla="val 750"/>
                <a:gd name="f209" fmla="val 671"/>
                <a:gd name="f210" fmla="val 644"/>
                <a:gd name="f211" fmla="val 680"/>
                <a:gd name="f212" fmla="val 609"/>
                <a:gd name="f213" fmla="val 733"/>
                <a:gd name="f214" fmla="val 556"/>
                <a:gd name="f215" fmla="val 715"/>
                <a:gd name="f216" fmla="val 389"/>
                <a:gd name="f217" fmla="val 618"/>
                <a:gd name="f218" fmla="val 371"/>
                <a:gd name="f219" fmla="val 539"/>
                <a:gd name="f220" fmla="val 353"/>
                <a:gd name="f221" fmla="val 468"/>
                <a:gd name="f222" fmla="val 459"/>
                <a:gd name="f223" fmla="val 274"/>
                <a:gd name="f224" fmla="val 336"/>
                <a:gd name="f225" fmla="val 221"/>
                <a:gd name="f226" fmla="val 292"/>
                <a:gd name="f227" fmla="val 300"/>
                <a:gd name="f228" fmla="val 124"/>
                <a:gd name="f229" fmla="val 283"/>
                <a:gd name="f230" fmla="+- 0 0 -90"/>
                <a:gd name="f231" fmla="*/ f3 1 2172"/>
                <a:gd name="f232" fmla="*/ f4 1 3998"/>
                <a:gd name="f233" fmla="+- f7 0 f5"/>
                <a:gd name="f234" fmla="+- f6 0 f5"/>
                <a:gd name="f235" fmla="*/ f230 f0 1"/>
                <a:gd name="f236" fmla="*/ f234 1 2172"/>
                <a:gd name="f237" fmla="*/ f233 1 3998"/>
                <a:gd name="f238" fmla="*/ 8049785 f234 1"/>
                <a:gd name="f239" fmla="*/ 18418205 f233 1"/>
                <a:gd name="f240" fmla="*/ 0 f234 1"/>
                <a:gd name="f241" fmla="*/ 46953259 f233 1"/>
                <a:gd name="f242" fmla="*/ 3505656 f234 1"/>
                <a:gd name="f243" fmla="*/ 68743506 f233 1"/>
                <a:gd name="f244" fmla="*/ 20644419 f234 1"/>
                <a:gd name="f245" fmla="*/ 91571694 f233 1"/>
                <a:gd name="f246" fmla="*/ 10386889 f234 1"/>
                <a:gd name="f247" fmla="*/ 113361942 f233 1"/>
                <a:gd name="f248" fmla="*/ 31031308 f234 1"/>
                <a:gd name="f249" fmla="*/ 123608803 f233 1"/>
                <a:gd name="f250" fmla="*/ 26357100 f234 1"/>
                <a:gd name="f251" fmla="*/ 151106278 f233 1"/>
                <a:gd name="f252" fmla="*/ 51545648 f234 1"/>
                <a:gd name="f253" fmla="*/ 146566283 f233 1"/>
                <a:gd name="f254" fmla="*/ 74527172 f234 1"/>
                <a:gd name="f255" fmla="*/ 160315200 f233 1"/>
                <a:gd name="f256" fmla="*/ 99715720 f234 1"/>
                <a:gd name="f257" fmla="*/ 178603392 f233 1"/>
                <a:gd name="f258" fmla="*/ 103221376 f234 1"/>
                <a:gd name="f259" fmla="*/ 210640502 f233 1"/>
                <a:gd name="f260" fmla="*/ 124904268 f234 1"/>
                <a:gd name="f261" fmla="*/ 233468689 f233 1"/>
                <a:gd name="f262" fmla="*/ 149053984 f234 1"/>
                <a:gd name="f263" fmla="*/ 252924473 f233 1"/>
                <a:gd name="f264" fmla="*/ 145548688 f234 1"/>
                <a:gd name="f265" fmla="*/ 271342678 f233 1"/>
                <a:gd name="f266" fmla="*/ 153598473 f234 1"/>
                <a:gd name="f267" fmla="*/ 301044964 f233 1"/>
                <a:gd name="f268" fmla="*/ 151261369 f234 1"/>
                <a:gd name="f269" fmla="*/ 323872791 f233 1"/>
                <a:gd name="f270" fmla="*/ 136459710 f234 1"/>
                <a:gd name="f271" fmla="*/ 336584129 f233 1"/>
                <a:gd name="f272" fmla="*/ 118022675 f234 1"/>
                <a:gd name="f273" fmla="*/ 351370266 f233 1"/>
                <a:gd name="f274" fmla="*/ 154767025 f234 1"/>
                <a:gd name="f275" fmla="*/ 376533277 f233 1"/>
                <a:gd name="f276" fmla="*/ 163855643 f234 1"/>
                <a:gd name="f277" fmla="*/ 406235563 f233 1"/>
                <a:gd name="f278" fmla="*/ 171905788 f234 1"/>
                <a:gd name="f279" fmla="*/ 425691347 f233 1"/>
                <a:gd name="f280" fmla="*/ 158142962 f234 1"/>
                <a:gd name="f281" fmla="*/ 443979539 f233 1"/>
                <a:gd name="f282" fmla="*/ 165024195 f234 1"/>
                <a:gd name="f283" fmla="*/ 465770147 f233 1"/>
                <a:gd name="f284" fmla="*/ 183331510 f234 1"/>
                <a:gd name="f285" fmla="*/ 457728456 f233 1"/>
                <a:gd name="f286" fmla="*/ 193718399 f234 1"/>
                <a:gd name="f287" fmla="*/ 186837166 f234 1"/>
                <a:gd name="f288" fmla="*/ 488597974 f233 1"/>
                <a:gd name="f289" fmla="*/ 514928217 f233 1"/>
                <a:gd name="f290" fmla="*/ 250977089 f234 1"/>
                <a:gd name="f291" fmla="*/ 485225931 f233 1"/>
                <a:gd name="f292" fmla="*/ 263571363 f234 1"/>
                <a:gd name="f293" fmla="*/ 446314363 f233 1"/>
                <a:gd name="f294" fmla="*/ 276165637 f234 1"/>
                <a:gd name="f295" fmla="*/ 418816888 f233 1"/>
                <a:gd name="f296" fmla="*/ 270452956 f234 1"/>
                <a:gd name="f297" fmla="*/ 386909431 f233 1"/>
                <a:gd name="f298" fmla="*/ 271621508 f234 1"/>
                <a:gd name="f299" fmla="*/ 358244724 f233 1"/>
                <a:gd name="f300" fmla="*/ 281878678 f234 1"/>
                <a:gd name="f301" fmla="*/ 325040383 f233 1"/>
                <a:gd name="f302" fmla="*/ 282756412 f233 1"/>
                <a:gd name="f303" fmla="*/ 256426529 f233 1"/>
                <a:gd name="f304" fmla="*/ 235803513 f233 1"/>
                <a:gd name="f305" fmla="*/ 226957093 f234 1"/>
                <a:gd name="f306" fmla="*/ 205144121 f234 1"/>
                <a:gd name="f307" fmla="*/ 223222188 f233 1"/>
                <a:gd name="f308" fmla="*/ 202598812 f233 1"/>
                <a:gd name="f309" fmla="*/ 201431580 f233 1"/>
                <a:gd name="f310" fmla="*/ 135291157 f234 1"/>
                <a:gd name="f311" fmla="*/ 180938216 f233 1"/>
                <a:gd name="f312" fmla="*/ 114647098 f234 1"/>
                <a:gd name="f313" fmla="*/ 168227238 f233 1"/>
                <a:gd name="f314" fmla="*/ 113478546 f234 1"/>
                <a:gd name="f315" fmla="*/ 127110859 f233 1"/>
                <a:gd name="f316" fmla="*/ 107655075 f233 1"/>
                <a:gd name="f317" fmla="*/ 104259849 f234 1"/>
                <a:gd name="f318" fmla="*/ 87032059 f233 1"/>
                <a:gd name="f319" fmla="*/ 95171231 f234 1"/>
                <a:gd name="f320" fmla="*/ 72115910 f233 1"/>
                <a:gd name="f321" fmla="*/ 80239853 f234 1"/>
                <a:gd name="f322" fmla="*/ 48120491 f233 1"/>
                <a:gd name="f323" fmla="*/ 59595794 f234 1"/>
                <a:gd name="f324" fmla="*/ 40078800 f233 1"/>
                <a:gd name="f325" fmla="*/ 43625583 f234 1"/>
                <a:gd name="f326" fmla="*/ 28664706 f233 1"/>
                <a:gd name="f327" fmla="*/ 37912902 f234 1"/>
                <a:gd name="f328" fmla="*/ 8041690 f233 1"/>
                <a:gd name="f329" fmla="*/ f235 1 f2"/>
                <a:gd name="f330" fmla="*/ f238 1 2172"/>
                <a:gd name="f331" fmla="*/ f239 1 3998"/>
                <a:gd name="f332" fmla="*/ f240 1 2172"/>
                <a:gd name="f333" fmla="*/ f241 1 3998"/>
                <a:gd name="f334" fmla="*/ f242 1 2172"/>
                <a:gd name="f335" fmla="*/ f243 1 3998"/>
                <a:gd name="f336" fmla="*/ f244 1 2172"/>
                <a:gd name="f337" fmla="*/ f245 1 3998"/>
                <a:gd name="f338" fmla="*/ f246 1 2172"/>
                <a:gd name="f339" fmla="*/ f247 1 3998"/>
                <a:gd name="f340" fmla="*/ f248 1 2172"/>
                <a:gd name="f341" fmla="*/ f249 1 3998"/>
                <a:gd name="f342" fmla="*/ f250 1 2172"/>
                <a:gd name="f343" fmla="*/ f251 1 3998"/>
                <a:gd name="f344" fmla="*/ f252 1 2172"/>
                <a:gd name="f345" fmla="*/ f253 1 3998"/>
                <a:gd name="f346" fmla="*/ f254 1 2172"/>
                <a:gd name="f347" fmla="*/ f255 1 3998"/>
                <a:gd name="f348" fmla="*/ f256 1 2172"/>
                <a:gd name="f349" fmla="*/ f257 1 3998"/>
                <a:gd name="f350" fmla="*/ f258 1 2172"/>
                <a:gd name="f351" fmla="*/ f259 1 3998"/>
                <a:gd name="f352" fmla="*/ f260 1 2172"/>
                <a:gd name="f353" fmla="*/ f261 1 3998"/>
                <a:gd name="f354" fmla="*/ f262 1 2172"/>
                <a:gd name="f355" fmla="*/ f263 1 3998"/>
                <a:gd name="f356" fmla="*/ f264 1 2172"/>
                <a:gd name="f357" fmla="*/ f265 1 3998"/>
                <a:gd name="f358" fmla="*/ f266 1 2172"/>
                <a:gd name="f359" fmla="*/ f267 1 3998"/>
                <a:gd name="f360" fmla="*/ f268 1 2172"/>
                <a:gd name="f361" fmla="*/ f269 1 3998"/>
                <a:gd name="f362" fmla="*/ f270 1 2172"/>
                <a:gd name="f363" fmla="*/ f271 1 3998"/>
                <a:gd name="f364" fmla="*/ f272 1 2172"/>
                <a:gd name="f365" fmla="*/ f273 1 3998"/>
                <a:gd name="f366" fmla="*/ f274 1 2172"/>
                <a:gd name="f367" fmla="*/ f275 1 3998"/>
                <a:gd name="f368" fmla="*/ f276 1 2172"/>
                <a:gd name="f369" fmla="*/ f277 1 3998"/>
                <a:gd name="f370" fmla="*/ f278 1 2172"/>
                <a:gd name="f371" fmla="*/ f279 1 3998"/>
                <a:gd name="f372" fmla="*/ f280 1 2172"/>
                <a:gd name="f373" fmla="*/ f281 1 3998"/>
                <a:gd name="f374" fmla="*/ f282 1 2172"/>
                <a:gd name="f375" fmla="*/ f283 1 3998"/>
                <a:gd name="f376" fmla="*/ f284 1 2172"/>
                <a:gd name="f377" fmla="*/ f285 1 3998"/>
                <a:gd name="f378" fmla="*/ f286 1 2172"/>
                <a:gd name="f379" fmla="*/ f287 1 2172"/>
                <a:gd name="f380" fmla="*/ f288 1 3998"/>
                <a:gd name="f381" fmla="*/ f289 1 3998"/>
                <a:gd name="f382" fmla="*/ f290 1 2172"/>
                <a:gd name="f383" fmla="*/ f291 1 3998"/>
                <a:gd name="f384" fmla="*/ f292 1 2172"/>
                <a:gd name="f385" fmla="*/ f293 1 3998"/>
                <a:gd name="f386" fmla="*/ f294 1 2172"/>
                <a:gd name="f387" fmla="*/ f295 1 3998"/>
                <a:gd name="f388" fmla="*/ f296 1 2172"/>
                <a:gd name="f389" fmla="*/ f297 1 3998"/>
                <a:gd name="f390" fmla="*/ f298 1 2172"/>
                <a:gd name="f391" fmla="*/ f299 1 3998"/>
                <a:gd name="f392" fmla="*/ f300 1 2172"/>
                <a:gd name="f393" fmla="*/ f301 1 3998"/>
                <a:gd name="f394" fmla="*/ f302 1 3998"/>
                <a:gd name="f395" fmla="*/ f303 1 3998"/>
                <a:gd name="f396" fmla="*/ f304 1 3998"/>
                <a:gd name="f397" fmla="*/ f305 1 2172"/>
                <a:gd name="f398" fmla="*/ f306 1 2172"/>
                <a:gd name="f399" fmla="*/ f307 1 3998"/>
                <a:gd name="f400" fmla="*/ f308 1 3998"/>
                <a:gd name="f401" fmla="*/ f309 1 3998"/>
                <a:gd name="f402" fmla="*/ f310 1 2172"/>
                <a:gd name="f403" fmla="*/ f311 1 3998"/>
                <a:gd name="f404" fmla="*/ f312 1 2172"/>
                <a:gd name="f405" fmla="*/ f313 1 3998"/>
                <a:gd name="f406" fmla="*/ f314 1 2172"/>
                <a:gd name="f407" fmla="*/ f315 1 3998"/>
                <a:gd name="f408" fmla="*/ f316 1 3998"/>
                <a:gd name="f409" fmla="*/ f317 1 2172"/>
                <a:gd name="f410" fmla="*/ f318 1 3998"/>
                <a:gd name="f411" fmla="*/ f319 1 2172"/>
                <a:gd name="f412" fmla="*/ f320 1 3998"/>
                <a:gd name="f413" fmla="*/ f321 1 2172"/>
                <a:gd name="f414" fmla="*/ f322 1 3998"/>
                <a:gd name="f415" fmla="*/ f323 1 2172"/>
                <a:gd name="f416" fmla="*/ f324 1 3998"/>
                <a:gd name="f417" fmla="*/ f325 1 2172"/>
                <a:gd name="f418" fmla="*/ f326 1 3998"/>
                <a:gd name="f419" fmla="*/ f327 1 2172"/>
                <a:gd name="f420" fmla="*/ f328 1 3998"/>
                <a:gd name="f421" fmla="*/ 0 1 f236"/>
                <a:gd name="f422" fmla="*/ f6 1 f236"/>
                <a:gd name="f423" fmla="*/ 0 1 f237"/>
                <a:gd name="f424" fmla="*/ f7 1 f237"/>
                <a:gd name="f425" fmla="+- f329 0 f1"/>
                <a:gd name="f426" fmla="*/ f330 1 f236"/>
                <a:gd name="f427" fmla="*/ f331 1 f237"/>
                <a:gd name="f428" fmla="*/ f332 1 f236"/>
                <a:gd name="f429" fmla="*/ f333 1 f237"/>
                <a:gd name="f430" fmla="*/ f334 1 f236"/>
                <a:gd name="f431" fmla="*/ f335 1 f237"/>
                <a:gd name="f432" fmla="*/ f336 1 f236"/>
                <a:gd name="f433" fmla="*/ f337 1 f237"/>
                <a:gd name="f434" fmla="*/ f338 1 f236"/>
                <a:gd name="f435" fmla="*/ f339 1 f237"/>
                <a:gd name="f436" fmla="*/ f340 1 f236"/>
                <a:gd name="f437" fmla="*/ f341 1 f237"/>
                <a:gd name="f438" fmla="*/ f342 1 f236"/>
                <a:gd name="f439" fmla="*/ f343 1 f237"/>
                <a:gd name="f440" fmla="*/ f344 1 f236"/>
                <a:gd name="f441" fmla="*/ f345 1 f237"/>
                <a:gd name="f442" fmla="*/ f346 1 f236"/>
                <a:gd name="f443" fmla="*/ f347 1 f237"/>
                <a:gd name="f444" fmla="*/ f348 1 f236"/>
                <a:gd name="f445" fmla="*/ f349 1 f237"/>
                <a:gd name="f446" fmla="*/ f350 1 f236"/>
                <a:gd name="f447" fmla="*/ f351 1 f237"/>
                <a:gd name="f448" fmla="*/ f352 1 f236"/>
                <a:gd name="f449" fmla="*/ f353 1 f237"/>
                <a:gd name="f450" fmla="*/ f354 1 f236"/>
                <a:gd name="f451" fmla="*/ f355 1 f237"/>
                <a:gd name="f452" fmla="*/ f356 1 f236"/>
                <a:gd name="f453" fmla="*/ f357 1 f237"/>
                <a:gd name="f454" fmla="*/ f358 1 f236"/>
                <a:gd name="f455" fmla="*/ f359 1 f237"/>
                <a:gd name="f456" fmla="*/ f360 1 f236"/>
                <a:gd name="f457" fmla="*/ f361 1 f237"/>
                <a:gd name="f458" fmla="*/ f362 1 f236"/>
                <a:gd name="f459" fmla="*/ f363 1 f237"/>
                <a:gd name="f460" fmla="*/ f364 1 f236"/>
                <a:gd name="f461" fmla="*/ f365 1 f237"/>
                <a:gd name="f462" fmla="*/ f366 1 f236"/>
                <a:gd name="f463" fmla="*/ f367 1 f237"/>
                <a:gd name="f464" fmla="*/ f368 1 f236"/>
                <a:gd name="f465" fmla="*/ f369 1 f237"/>
                <a:gd name="f466" fmla="*/ f370 1 f236"/>
                <a:gd name="f467" fmla="*/ f371 1 f237"/>
                <a:gd name="f468" fmla="*/ f372 1 f236"/>
                <a:gd name="f469" fmla="*/ f373 1 f237"/>
                <a:gd name="f470" fmla="*/ f374 1 f236"/>
                <a:gd name="f471" fmla="*/ f375 1 f237"/>
                <a:gd name="f472" fmla="*/ f376 1 f236"/>
                <a:gd name="f473" fmla="*/ f377 1 f237"/>
                <a:gd name="f474" fmla="*/ f378 1 f236"/>
                <a:gd name="f475" fmla="*/ f379 1 f236"/>
                <a:gd name="f476" fmla="*/ f380 1 f237"/>
                <a:gd name="f477" fmla="*/ f381 1 f237"/>
                <a:gd name="f478" fmla="*/ f382 1 f236"/>
                <a:gd name="f479" fmla="*/ f383 1 f237"/>
                <a:gd name="f480" fmla="*/ f384 1 f236"/>
                <a:gd name="f481" fmla="*/ f385 1 f237"/>
                <a:gd name="f482" fmla="*/ f386 1 f236"/>
                <a:gd name="f483" fmla="*/ f387 1 f237"/>
                <a:gd name="f484" fmla="*/ f388 1 f236"/>
                <a:gd name="f485" fmla="*/ f389 1 f237"/>
                <a:gd name="f486" fmla="*/ f390 1 f236"/>
                <a:gd name="f487" fmla="*/ f391 1 f237"/>
                <a:gd name="f488" fmla="*/ f392 1 f236"/>
                <a:gd name="f489" fmla="*/ f393 1 f237"/>
                <a:gd name="f490" fmla="*/ f394 1 f237"/>
                <a:gd name="f491" fmla="*/ f395 1 f237"/>
                <a:gd name="f492" fmla="*/ f396 1 f237"/>
                <a:gd name="f493" fmla="*/ f397 1 f236"/>
                <a:gd name="f494" fmla="*/ f398 1 f236"/>
                <a:gd name="f495" fmla="*/ f399 1 f237"/>
                <a:gd name="f496" fmla="*/ f400 1 f237"/>
                <a:gd name="f497" fmla="*/ f401 1 f237"/>
                <a:gd name="f498" fmla="*/ f402 1 f236"/>
                <a:gd name="f499" fmla="*/ f403 1 f237"/>
                <a:gd name="f500" fmla="*/ f404 1 f236"/>
                <a:gd name="f501" fmla="*/ f405 1 f237"/>
                <a:gd name="f502" fmla="*/ f406 1 f236"/>
                <a:gd name="f503" fmla="*/ f407 1 f237"/>
                <a:gd name="f504" fmla="*/ f408 1 f237"/>
                <a:gd name="f505" fmla="*/ f409 1 f236"/>
                <a:gd name="f506" fmla="*/ f410 1 f237"/>
                <a:gd name="f507" fmla="*/ f411 1 f236"/>
                <a:gd name="f508" fmla="*/ f412 1 f237"/>
                <a:gd name="f509" fmla="*/ f413 1 f236"/>
                <a:gd name="f510" fmla="*/ f414 1 f237"/>
                <a:gd name="f511" fmla="*/ f415 1 f236"/>
                <a:gd name="f512" fmla="*/ f416 1 f237"/>
                <a:gd name="f513" fmla="*/ f417 1 f236"/>
                <a:gd name="f514" fmla="*/ f418 1 f237"/>
                <a:gd name="f515" fmla="*/ f419 1 f236"/>
                <a:gd name="f516" fmla="*/ f420 1 f237"/>
                <a:gd name="f517" fmla="*/ f421 f231 1"/>
                <a:gd name="f518" fmla="*/ f422 f231 1"/>
                <a:gd name="f519" fmla="*/ f424 f232 1"/>
                <a:gd name="f520" fmla="*/ f423 f232 1"/>
                <a:gd name="f521" fmla="*/ f426 f231 1"/>
                <a:gd name="f522" fmla="*/ f427 f232 1"/>
                <a:gd name="f523" fmla="*/ f428 f231 1"/>
                <a:gd name="f524" fmla="*/ f429 f232 1"/>
                <a:gd name="f525" fmla="*/ f430 f231 1"/>
                <a:gd name="f526" fmla="*/ f431 f232 1"/>
                <a:gd name="f527" fmla="*/ f432 f231 1"/>
                <a:gd name="f528" fmla="*/ f433 f232 1"/>
                <a:gd name="f529" fmla="*/ f434 f231 1"/>
                <a:gd name="f530" fmla="*/ f435 f232 1"/>
                <a:gd name="f531" fmla="*/ f436 f231 1"/>
                <a:gd name="f532" fmla="*/ f437 f232 1"/>
                <a:gd name="f533" fmla="*/ f438 f231 1"/>
                <a:gd name="f534" fmla="*/ f439 f232 1"/>
                <a:gd name="f535" fmla="*/ f440 f231 1"/>
                <a:gd name="f536" fmla="*/ f441 f232 1"/>
                <a:gd name="f537" fmla="*/ f442 f231 1"/>
                <a:gd name="f538" fmla="*/ f443 f232 1"/>
                <a:gd name="f539" fmla="*/ f444 f231 1"/>
                <a:gd name="f540" fmla="*/ f445 f232 1"/>
                <a:gd name="f541" fmla="*/ f446 f231 1"/>
                <a:gd name="f542" fmla="*/ f447 f232 1"/>
                <a:gd name="f543" fmla="*/ f448 f231 1"/>
                <a:gd name="f544" fmla="*/ f449 f232 1"/>
                <a:gd name="f545" fmla="*/ f450 f231 1"/>
                <a:gd name="f546" fmla="*/ f451 f232 1"/>
                <a:gd name="f547" fmla="*/ f452 f231 1"/>
                <a:gd name="f548" fmla="*/ f453 f232 1"/>
                <a:gd name="f549" fmla="*/ f454 f231 1"/>
                <a:gd name="f550" fmla="*/ f455 f232 1"/>
                <a:gd name="f551" fmla="*/ f456 f231 1"/>
                <a:gd name="f552" fmla="*/ f457 f232 1"/>
                <a:gd name="f553" fmla="*/ f458 f231 1"/>
                <a:gd name="f554" fmla="*/ f459 f232 1"/>
                <a:gd name="f555" fmla="*/ f460 f231 1"/>
                <a:gd name="f556" fmla="*/ f461 f232 1"/>
                <a:gd name="f557" fmla="*/ f462 f231 1"/>
                <a:gd name="f558" fmla="*/ f463 f232 1"/>
                <a:gd name="f559" fmla="*/ f464 f231 1"/>
                <a:gd name="f560" fmla="*/ f465 f232 1"/>
                <a:gd name="f561" fmla="*/ f466 f231 1"/>
                <a:gd name="f562" fmla="*/ f467 f232 1"/>
                <a:gd name="f563" fmla="*/ f468 f231 1"/>
                <a:gd name="f564" fmla="*/ f469 f232 1"/>
                <a:gd name="f565" fmla="*/ f470 f231 1"/>
                <a:gd name="f566" fmla="*/ f471 f232 1"/>
                <a:gd name="f567" fmla="*/ f472 f231 1"/>
                <a:gd name="f568" fmla="*/ f473 f232 1"/>
                <a:gd name="f569" fmla="*/ f474 f231 1"/>
                <a:gd name="f570" fmla="*/ f475 f231 1"/>
                <a:gd name="f571" fmla="*/ f476 f232 1"/>
                <a:gd name="f572" fmla="*/ f477 f232 1"/>
                <a:gd name="f573" fmla="*/ f478 f231 1"/>
                <a:gd name="f574" fmla="*/ f479 f232 1"/>
                <a:gd name="f575" fmla="*/ f480 f231 1"/>
                <a:gd name="f576" fmla="*/ f481 f232 1"/>
                <a:gd name="f577" fmla="*/ f482 f231 1"/>
                <a:gd name="f578" fmla="*/ f483 f232 1"/>
                <a:gd name="f579" fmla="*/ f484 f231 1"/>
                <a:gd name="f580" fmla="*/ f485 f232 1"/>
                <a:gd name="f581" fmla="*/ f486 f231 1"/>
                <a:gd name="f582" fmla="*/ f487 f232 1"/>
                <a:gd name="f583" fmla="*/ f488 f231 1"/>
                <a:gd name="f584" fmla="*/ f489 f232 1"/>
                <a:gd name="f585" fmla="*/ f490 f232 1"/>
                <a:gd name="f586" fmla="*/ f491 f232 1"/>
                <a:gd name="f587" fmla="*/ f492 f232 1"/>
                <a:gd name="f588" fmla="*/ f493 f231 1"/>
                <a:gd name="f589" fmla="*/ f494 f231 1"/>
                <a:gd name="f590" fmla="*/ f495 f232 1"/>
                <a:gd name="f591" fmla="*/ f496 f232 1"/>
                <a:gd name="f592" fmla="*/ f497 f232 1"/>
                <a:gd name="f593" fmla="*/ f498 f231 1"/>
                <a:gd name="f594" fmla="*/ f499 f232 1"/>
                <a:gd name="f595" fmla="*/ f500 f231 1"/>
                <a:gd name="f596" fmla="*/ f501 f232 1"/>
                <a:gd name="f597" fmla="*/ f502 f231 1"/>
                <a:gd name="f598" fmla="*/ f503 f232 1"/>
                <a:gd name="f599" fmla="*/ f504 f232 1"/>
                <a:gd name="f600" fmla="*/ f505 f231 1"/>
                <a:gd name="f601" fmla="*/ f506 f232 1"/>
                <a:gd name="f602" fmla="*/ f507 f231 1"/>
                <a:gd name="f603" fmla="*/ f508 f232 1"/>
                <a:gd name="f604" fmla="*/ f509 f231 1"/>
                <a:gd name="f605" fmla="*/ f510 f232 1"/>
                <a:gd name="f606" fmla="*/ f511 f231 1"/>
                <a:gd name="f607" fmla="*/ f512 f232 1"/>
                <a:gd name="f608" fmla="*/ f513 f231 1"/>
                <a:gd name="f609" fmla="*/ f514 f232 1"/>
                <a:gd name="f610" fmla="*/ f515 f231 1"/>
                <a:gd name="f611" fmla="*/ f516 f232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425">
                  <a:pos x="f521" y="f522"/>
                </a:cxn>
                <a:cxn ang="f425">
                  <a:pos x="f523" y="f524"/>
                </a:cxn>
                <a:cxn ang="f425">
                  <a:pos x="f525" y="f526"/>
                </a:cxn>
                <a:cxn ang="f425">
                  <a:pos x="f527" y="f528"/>
                </a:cxn>
                <a:cxn ang="f425">
                  <a:pos x="f529" y="f530"/>
                </a:cxn>
                <a:cxn ang="f425">
                  <a:pos x="f531" y="f532"/>
                </a:cxn>
                <a:cxn ang="f425">
                  <a:pos x="f533" y="f534"/>
                </a:cxn>
                <a:cxn ang="f425">
                  <a:pos x="f535" y="f536"/>
                </a:cxn>
                <a:cxn ang="f425">
                  <a:pos x="f537" y="f538"/>
                </a:cxn>
                <a:cxn ang="f425">
                  <a:pos x="f539" y="f540"/>
                </a:cxn>
                <a:cxn ang="f425">
                  <a:pos x="f541" y="f542"/>
                </a:cxn>
                <a:cxn ang="f425">
                  <a:pos x="f543" y="f544"/>
                </a:cxn>
                <a:cxn ang="f425">
                  <a:pos x="f545" y="f546"/>
                </a:cxn>
                <a:cxn ang="f425">
                  <a:pos x="f547" y="f548"/>
                </a:cxn>
                <a:cxn ang="f425">
                  <a:pos x="f549" y="f550"/>
                </a:cxn>
                <a:cxn ang="f425">
                  <a:pos x="f551" y="f552"/>
                </a:cxn>
                <a:cxn ang="f425">
                  <a:pos x="f553" y="f554"/>
                </a:cxn>
                <a:cxn ang="f425">
                  <a:pos x="f555" y="f556"/>
                </a:cxn>
                <a:cxn ang="f425">
                  <a:pos x="f557" y="f558"/>
                </a:cxn>
                <a:cxn ang="f425">
                  <a:pos x="f559" y="f560"/>
                </a:cxn>
                <a:cxn ang="f425">
                  <a:pos x="f561" y="f562"/>
                </a:cxn>
                <a:cxn ang="f425">
                  <a:pos x="f563" y="f564"/>
                </a:cxn>
                <a:cxn ang="f425">
                  <a:pos x="f565" y="f566"/>
                </a:cxn>
                <a:cxn ang="f425">
                  <a:pos x="f567" y="f568"/>
                </a:cxn>
                <a:cxn ang="f425">
                  <a:pos x="f569" y="f566"/>
                </a:cxn>
                <a:cxn ang="f425">
                  <a:pos x="f570" y="f571"/>
                </a:cxn>
                <a:cxn ang="f425">
                  <a:pos x="f569" y="f572"/>
                </a:cxn>
                <a:cxn ang="f425">
                  <a:pos x="f573" y="f574"/>
                </a:cxn>
                <a:cxn ang="f425">
                  <a:pos x="f575" y="f576"/>
                </a:cxn>
                <a:cxn ang="f425">
                  <a:pos x="f577" y="f578"/>
                </a:cxn>
                <a:cxn ang="f425">
                  <a:pos x="f579" y="f580"/>
                </a:cxn>
                <a:cxn ang="f425">
                  <a:pos x="f581" y="f582"/>
                </a:cxn>
                <a:cxn ang="f425">
                  <a:pos x="f583" y="f584"/>
                </a:cxn>
                <a:cxn ang="f425">
                  <a:pos x="f581" y="f585"/>
                </a:cxn>
                <a:cxn ang="f425">
                  <a:pos x="f579" y="f586"/>
                </a:cxn>
                <a:cxn ang="f425">
                  <a:pos x="f573" y="f587"/>
                </a:cxn>
                <a:cxn ang="f425">
                  <a:pos x="f588" y="f587"/>
                </a:cxn>
                <a:cxn ang="f425">
                  <a:pos x="f589" y="f590"/>
                </a:cxn>
                <a:cxn ang="f425">
                  <a:pos x="f567" y="f591"/>
                </a:cxn>
                <a:cxn ang="f425">
                  <a:pos x="f559" y="f592"/>
                </a:cxn>
                <a:cxn ang="f425">
                  <a:pos x="f593" y="f594"/>
                </a:cxn>
                <a:cxn ang="f425">
                  <a:pos x="f595" y="f596"/>
                </a:cxn>
                <a:cxn ang="f425">
                  <a:pos x="f597" y="f536"/>
                </a:cxn>
                <a:cxn ang="f425">
                  <a:pos x="f597" y="f598"/>
                </a:cxn>
                <a:cxn ang="f425">
                  <a:pos x="f541" y="f599"/>
                </a:cxn>
                <a:cxn ang="f425">
                  <a:pos x="f600" y="f601"/>
                </a:cxn>
                <a:cxn ang="f425">
                  <a:pos x="f602" y="f603"/>
                </a:cxn>
                <a:cxn ang="f425">
                  <a:pos x="f604" y="f605"/>
                </a:cxn>
                <a:cxn ang="f425">
                  <a:pos x="f606" y="f607"/>
                </a:cxn>
                <a:cxn ang="f425">
                  <a:pos x="f608" y="f609"/>
                </a:cxn>
                <a:cxn ang="f425">
                  <a:pos x="f610" y="f611"/>
                </a:cxn>
              </a:cxnLst>
              <a:rect l="f517" t="f520" r="f518" b="f519"/>
              <a:pathLst>
                <a:path w="2172" h="3998">
                  <a:moveTo>
                    <a:pt x="f8" y="f9"/>
                  </a:moveTo>
                  <a:lnTo>
                    <a:pt x="f10" y="f11"/>
                  </a:lnTo>
                  <a:lnTo>
                    <a:pt x="f12" y="f13"/>
                  </a:lnTo>
                  <a:lnTo>
                    <a:pt x="f14" y="f15"/>
                  </a:lnTo>
                  <a:lnTo>
                    <a:pt x="f5" y="f16"/>
                  </a:lnTo>
                  <a:lnTo>
                    <a:pt x="f5" y="f17"/>
                  </a:lnTo>
                  <a:lnTo>
                    <a:pt x="f9" y="f18"/>
                  </a:lnTo>
                  <a:lnTo>
                    <a:pt x="f14" y="f19"/>
                  </a:lnTo>
                  <a:lnTo>
                    <a:pt x="f9" y="f20"/>
                  </a:lnTo>
                  <a:lnTo>
                    <a:pt x="f21" y="f22"/>
                  </a:lnTo>
                  <a:lnTo>
                    <a:pt x="f23" y="f24"/>
                  </a:lnTo>
                  <a:lnTo>
                    <a:pt x="f25" y="f26"/>
                  </a:lnTo>
                  <a:lnTo>
                    <a:pt x="f11" y="f27"/>
                  </a:lnTo>
                  <a:lnTo>
                    <a:pt x="f11" y="f28"/>
                  </a:lnTo>
                  <a:lnTo>
                    <a:pt x="f11" y="f29"/>
                  </a:lnTo>
                  <a:lnTo>
                    <a:pt x="f13" y="f30"/>
                  </a:lnTo>
                  <a:lnTo>
                    <a:pt x="f31" y="f32"/>
                  </a:lnTo>
                  <a:lnTo>
                    <a:pt x="f33" y="f34"/>
                  </a:lnTo>
                  <a:lnTo>
                    <a:pt x="f33" y="f35"/>
                  </a:lnTo>
                  <a:lnTo>
                    <a:pt x="f36" y="f37"/>
                  </a:lnTo>
                  <a:lnTo>
                    <a:pt x="f38" y="f39"/>
                  </a:lnTo>
                  <a:lnTo>
                    <a:pt x="f40" y="f41"/>
                  </a:lnTo>
                  <a:lnTo>
                    <a:pt x="f42" y="f43"/>
                  </a:lnTo>
                  <a:lnTo>
                    <a:pt x="f44" y="f45"/>
                  </a:lnTo>
                  <a:lnTo>
                    <a:pt x="f46" y="f47"/>
                  </a:lnTo>
                  <a:lnTo>
                    <a:pt x="f48" y="f49"/>
                  </a:lnTo>
                  <a:lnTo>
                    <a:pt x="f50" y="f51"/>
                  </a:lnTo>
                  <a:lnTo>
                    <a:pt x="f52" y="f53"/>
                  </a:lnTo>
                  <a:lnTo>
                    <a:pt x="f54" y="f55"/>
                  </a:lnTo>
                  <a:lnTo>
                    <a:pt x="f56" y="f57"/>
                  </a:lnTo>
                  <a:lnTo>
                    <a:pt x="f58" y="f59"/>
                  </a:lnTo>
                  <a:lnTo>
                    <a:pt x="f27" y="f60"/>
                  </a:lnTo>
                  <a:lnTo>
                    <a:pt x="f61" y="f62"/>
                  </a:lnTo>
                  <a:lnTo>
                    <a:pt x="f63" y="f64"/>
                  </a:lnTo>
                  <a:lnTo>
                    <a:pt x="f65" y="f66"/>
                  </a:lnTo>
                  <a:lnTo>
                    <a:pt x="f67" y="f68"/>
                  </a:lnTo>
                  <a:lnTo>
                    <a:pt x="f35" y="f69"/>
                  </a:lnTo>
                  <a:lnTo>
                    <a:pt x="f70" y="f71"/>
                  </a:lnTo>
                  <a:lnTo>
                    <a:pt x="f72" y="f73"/>
                  </a:lnTo>
                  <a:lnTo>
                    <a:pt x="f47" y="f74"/>
                  </a:lnTo>
                  <a:lnTo>
                    <a:pt x="f47" y="f75"/>
                  </a:lnTo>
                  <a:lnTo>
                    <a:pt x="f41" y="f76"/>
                  </a:lnTo>
                  <a:lnTo>
                    <a:pt x="f77" y="f78"/>
                  </a:lnTo>
                  <a:lnTo>
                    <a:pt x="f79" y="f80"/>
                  </a:lnTo>
                  <a:lnTo>
                    <a:pt x="f47" y="f81"/>
                  </a:lnTo>
                  <a:lnTo>
                    <a:pt x="f82" y="f83"/>
                  </a:lnTo>
                  <a:lnTo>
                    <a:pt x="f84" y="f85"/>
                  </a:lnTo>
                  <a:lnTo>
                    <a:pt x="f39" y="f86"/>
                  </a:lnTo>
                  <a:lnTo>
                    <a:pt x="f77" y="f87"/>
                  </a:lnTo>
                  <a:lnTo>
                    <a:pt x="f88" y="f89"/>
                  </a:lnTo>
                  <a:lnTo>
                    <a:pt x="f90" y="f91"/>
                  </a:lnTo>
                  <a:lnTo>
                    <a:pt x="f92" y="f93"/>
                  </a:lnTo>
                  <a:lnTo>
                    <a:pt x="f94" y="f95"/>
                  </a:lnTo>
                  <a:lnTo>
                    <a:pt x="f96" y="f97"/>
                  </a:lnTo>
                  <a:lnTo>
                    <a:pt x="f35" y="f98"/>
                  </a:lnTo>
                  <a:lnTo>
                    <a:pt x="f43" y="f99"/>
                  </a:lnTo>
                  <a:lnTo>
                    <a:pt x="f100" y="f101"/>
                  </a:lnTo>
                  <a:lnTo>
                    <a:pt x="f84" y="f102"/>
                  </a:lnTo>
                  <a:lnTo>
                    <a:pt x="f103" y="f104"/>
                  </a:lnTo>
                  <a:lnTo>
                    <a:pt x="f105" y="f106"/>
                  </a:lnTo>
                  <a:lnTo>
                    <a:pt x="f107" y="f108"/>
                  </a:lnTo>
                  <a:lnTo>
                    <a:pt x="f109" y="f110"/>
                  </a:lnTo>
                  <a:lnTo>
                    <a:pt x="f111" y="f112"/>
                  </a:lnTo>
                  <a:lnTo>
                    <a:pt x="f51" y="f113"/>
                  </a:lnTo>
                  <a:lnTo>
                    <a:pt x="f51" y="f114"/>
                  </a:lnTo>
                  <a:lnTo>
                    <a:pt x="f115" y="f116"/>
                  </a:lnTo>
                  <a:lnTo>
                    <a:pt x="f82" y="f117"/>
                  </a:lnTo>
                  <a:lnTo>
                    <a:pt x="f51" y="f118"/>
                  </a:lnTo>
                  <a:lnTo>
                    <a:pt x="f103" y="f119"/>
                  </a:lnTo>
                  <a:lnTo>
                    <a:pt x="f120" y="f121"/>
                  </a:lnTo>
                  <a:lnTo>
                    <a:pt x="f122" y="f123"/>
                  </a:lnTo>
                  <a:lnTo>
                    <a:pt x="f124" y="f125"/>
                  </a:lnTo>
                  <a:lnTo>
                    <a:pt x="f126" y="f127"/>
                  </a:lnTo>
                  <a:lnTo>
                    <a:pt x="f128" y="f129"/>
                  </a:lnTo>
                  <a:lnTo>
                    <a:pt x="f130" y="f119"/>
                  </a:lnTo>
                  <a:lnTo>
                    <a:pt x="f131" y="f132"/>
                  </a:lnTo>
                  <a:lnTo>
                    <a:pt x="f133" y="f134"/>
                  </a:lnTo>
                  <a:lnTo>
                    <a:pt x="f126" y="f135"/>
                  </a:lnTo>
                  <a:lnTo>
                    <a:pt x="f136" y="f137"/>
                  </a:lnTo>
                  <a:lnTo>
                    <a:pt x="f130" y="f138"/>
                  </a:lnTo>
                  <a:lnTo>
                    <a:pt x="f130" y="f139"/>
                  </a:lnTo>
                  <a:lnTo>
                    <a:pt x="f140" y="f141"/>
                  </a:lnTo>
                  <a:lnTo>
                    <a:pt x="f142" y="f141"/>
                  </a:lnTo>
                  <a:lnTo>
                    <a:pt x="f143" y="f144"/>
                  </a:lnTo>
                  <a:lnTo>
                    <a:pt x="f145" y="f146"/>
                  </a:lnTo>
                  <a:lnTo>
                    <a:pt x="f147" y="f125"/>
                  </a:lnTo>
                  <a:lnTo>
                    <a:pt x="f148" y="f149"/>
                  </a:lnTo>
                  <a:lnTo>
                    <a:pt x="f150" y="f151"/>
                  </a:lnTo>
                  <a:lnTo>
                    <a:pt x="f152" y="f113"/>
                  </a:lnTo>
                  <a:lnTo>
                    <a:pt x="f153" y="f154"/>
                  </a:lnTo>
                  <a:lnTo>
                    <a:pt x="f155" y="f156"/>
                  </a:lnTo>
                  <a:lnTo>
                    <a:pt x="f152" y="f157"/>
                  </a:lnTo>
                  <a:lnTo>
                    <a:pt x="f158" y="f159"/>
                  </a:lnTo>
                  <a:lnTo>
                    <a:pt x="f160" y="f161"/>
                  </a:lnTo>
                  <a:lnTo>
                    <a:pt x="f162" y="f163"/>
                  </a:lnTo>
                  <a:lnTo>
                    <a:pt x="f76" y="f164"/>
                  </a:lnTo>
                  <a:lnTo>
                    <a:pt x="f165" y="f166"/>
                  </a:lnTo>
                  <a:lnTo>
                    <a:pt x="f165" y="f93"/>
                  </a:lnTo>
                  <a:lnTo>
                    <a:pt x="f78" y="f167"/>
                  </a:lnTo>
                  <a:lnTo>
                    <a:pt x="f165" y="f168"/>
                  </a:lnTo>
                  <a:lnTo>
                    <a:pt x="f152" y="f169"/>
                  </a:lnTo>
                  <a:lnTo>
                    <a:pt x="f76" y="f170"/>
                  </a:lnTo>
                  <a:lnTo>
                    <a:pt x="f171" y="f155"/>
                  </a:lnTo>
                  <a:lnTo>
                    <a:pt x="f152" y="f148"/>
                  </a:lnTo>
                  <a:lnTo>
                    <a:pt x="f158" y="f172"/>
                  </a:lnTo>
                  <a:lnTo>
                    <a:pt x="f173" y="f174"/>
                  </a:lnTo>
                  <a:lnTo>
                    <a:pt x="f147" y="f175"/>
                  </a:lnTo>
                  <a:lnTo>
                    <a:pt x="f143" y="f69"/>
                  </a:lnTo>
                  <a:lnTo>
                    <a:pt x="f176" y="f177"/>
                  </a:lnTo>
                  <a:lnTo>
                    <a:pt x="f177" y="f178"/>
                  </a:lnTo>
                  <a:lnTo>
                    <a:pt x="f179" y="f69"/>
                  </a:lnTo>
                  <a:lnTo>
                    <a:pt x="f180" y="f177"/>
                  </a:lnTo>
                  <a:lnTo>
                    <a:pt x="f181" y="f182"/>
                  </a:lnTo>
                  <a:lnTo>
                    <a:pt x="f183" y="f184"/>
                  </a:lnTo>
                  <a:lnTo>
                    <a:pt x="f128" y="f185"/>
                  </a:lnTo>
                  <a:lnTo>
                    <a:pt x="f59" y="f186"/>
                  </a:lnTo>
                  <a:lnTo>
                    <a:pt x="f124" y="f187"/>
                  </a:lnTo>
                  <a:lnTo>
                    <a:pt x="f188" y="f186"/>
                  </a:lnTo>
                  <a:lnTo>
                    <a:pt x="f55" y="f130"/>
                  </a:lnTo>
                  <a:lnTo>
                    <a:pt x="f105" y="f60"/>
                  </a:lnTo>
                  <a:lnTo>
                    <a:pt x="f39" y="f189"/>
                  </a:lnTo>
                  <a:lnTo>
                    <a:pt x="f43" y="f136"/>
                  </a:lnTo>
                  <a:lnTo>
                    <a:pt x="f190" y="f191"/>
                  </a:lnTo>
                  <a:lnTo>
                    <a:pt x="f192" y="f193"/>
                  </a:lnTo>
                  <a:lnTo>
                    <a:pt x="f65" y="f194"/>
                  </a:lnTo>
                  <a:lnTo>
                    <a:pt x="f195" y="f196"/>
                  </a:lnTo>
                  <a:lnTo>
                    <a:pt x="f197" y="f49"/>
                  </a:lnTo>
                  <a:lnTo>
                    <a:pt x="f96" y="f47"/>
                  </a:lnTo>
                  <a:lnTo>
                    <a:pt x="f29" y="f45"/>
                  </a:lnTo>
                  <a:lnTo>
                    <a:pt x="f198" y="f199"/>
                  </a:lnTo>
                  <a:lnTo>
                    <a:pt x="f32" y="f200"/>
                  </a:lnTo>
                  <a:lnTo>
                    <a:pt x="f29" y="f94"/>
                  </a:lnTo>
                  <a:lnTo>
                    <a:pt x="f201" y="f202"/>
                  </a:lnTo>
                  <a:lnTo>
                    <a:pt x="f203" y="f96"/>
                  </a:lnTo>
                  <a:lnTo>
                    <a:pt x="f61" y="f204"/>
                  </a:lnTo>
                  <a:lnTo>
                    <a:pt x="f205" y="f206"/>
                  </a:lnTo>
                  <a:lnTo>
                    <a:pt x="f207" y="f208"/>
                  </a:lnTo>
                  <a:lnTo>
                    <a:pt x="f203" y="f209"/>
                  </a:lnTo>
                  <a:lnTo>
                    <a:pt x="f208" y="f210"/>
                  </a:lnTo>
                  <a:lnTo>
                    <a:pt x="f211" y="f212"/>
                  </a:lnTo>
                  <a:lnTo>
                    <a:pt x="f213" y="f214"/>
                  </a:lnTo>
                  <a:lnTo>
                    <a:pt x="f215" y="f46"/>
                  </a:lnTo>
                  <a:lnTo>
                    <a:pt x="f24" y="f216"/>
                  </a:lnTo>
                  <a:lnTo>
                    <a:pt x="f217" y="f218"/>
                  </a:lnTo>
                  <a:lnTo>
                    <a:pt x="f219" y="f220"/>
                  </a:lnTo>
                  <a:lnTo>
                    <a:pt x="f221" y="f17"/>
                  </a:lnTo>
                  <a:lnTo>
                    <a:pt x="f222" y="f16"/>
                  </a:lnTo>
                  <a:lnTo>
                    <a:pt x="f18" y="f223"/>
                  </a:lnTo>
                  <a:lnTo>
                    <a:pt x="f42" y="f223"/>
                  </a:lnTo>
                  <a:lnTo>
                    <a:pt x="f224" y="f225"/>
                  </a:lnTo>
                  <a:lnTo>
                    <a:pt x="f226" y="f36"/>
                  </a:lnTo>
                  <a:lnTo>
                    <a:pt x="f227" y="f228"/>
                  </a:lnTo>
                  <a:lnTo>
                    <a:pt x="f226" y="f12"/>
                  </a:lnTo>
                  <a:lnTo>
                    <a:pt x="f229" y="f5"/>
                  </a:lnTo>
                  <a:lnTo>
                    <a:pt x="f8" y="f9"/>
                  </a:lnTo>
                </a:path>
              </a:pathLst>
            </a:custGeom>
            <a:noFill/>
            <a:ln w="15873" cap="flat">
              <a:solidFill>
                <a:srgbClr val="A6B19F">
                  <a:alpha val="47843"/>
                </a:srgbClr>
              </a:solidFill>
              <a:prstDash val="solid"/>
              <a:round/>
            </a:ln>
          </p:spPr>
          <p:txBody>
            <a:bodyPr vert="horz" wrap="square" lIns="91440" tIns="45720" rIns="91440" bIns="4572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CO" sz="1800" b="0" i="0" u="none" strike="noStrike" kern="0" cap="none" spc="0" baseline="0">
                <a:solidFill>
                  <a:srgbClr val="CCFFFF"/>
                </a:solidFill>
                <a:uFillTx/>
                <a:latin typeface="Montserrat" panose="00000500000000000000" pitchFamily="2" charset="0"/>
              </a:endParaRPr>
            </a:p>
          </p:txBody>
        </p:sp>
        <p:sp>
          <p:nvSpPr>
            <p:cNvPr id="21" name="Freeform 28">
              <a:extLst>
                <a:ext uri="{FF2B5EF4-FFF2-40B4-BE49-F238E27FC236}">
                  <a16:creationId xmlns:a16="http://schemas.microsoft.com/office/drawing/2014/main" id="{4B0D342E-887E-1B91-0B8E-828F7B70AA39}"/>
                </a:ext>
              </a:extLst>
            </p:cNvPr>
            <p:cNvSpPr/>
            <p:nvPr/>
          </p:nvSpPr>
          <p:spPr>
            <a:xfrm>
              <a:off x="695739" y="372142"/>
              <a:ext cx="188896" cy="277246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1430"/>
                <a:gd name="f7" fmla="val 1969"/>
                <a:gd name="f8" fmla="val 1121"/>
                <a:gd name="f9" fmla="val 1888"/>
                <a:gd name="f10" fmla="val 1112"/>
                <a:gd name="f11" fmla="val 1835"/>
                <a:gd name="f12" fmla="val 1041"/>
                <a:gd name="f13" fmla="val 1827"/>
                <a:gd name="f14" fmla="val 1006"/>
                <a:gd name="f15" fmla="val 1791"/>
                <a:gd name="f16" fmla="val 944"/>
                <a:gd name="f17" fmla="val 1765"/>
                <a:gd name="f18" fmla="val 865"/>
                <a:gd name="f19" fmla="val 1774"/>
                <a:gd name="f20" fmla="val 856"/>
                <a:gd name="f21" fmla="val 1712"/>
                <a:gd name="f22" fmla="val 776"/>
                <a:gd name="f23" fmla="val 1809"/>
                <a:gd name="f24" fmla="val 688"/>
                <a:gd name="f25" fmla="val 1844"/>
                <a:gd name="f26" fmla="val 618"/>
                <a:gd name="f27" fmla="val 626"/>
                <a:gd name="f28" fmla="val 582"/>
                <a:gd name="f29" fmla="val 1738"/>
                <a:gd name="f30" fmla="val 503"/>
                <a:gd name="f31" fmla="val 485"/>
                <a:gd name="f32" fmla="val 1694"/>
                <a:gd name="f33" fmla="val 476"/>
                <a:gd name="f34" fmla="val 1633"/>
                <a:gd name="f35" fmla="val 459"/>
                <a:gd name="f36" fmla="val 1571"/>
                <a:gd name="f37" fmla="val 441"/>
                <a:gd name="f38" fmla="val 1500"/>
                <a:gd name="f39" fmla="val 450"/>
                <a:gd name="f40" fmla="val 1438"/>
                <a:gd name="f41" fmla="val 379"/>
                <a:gd name="f42" fmla="val 1403"/>
                <a:gd name="f43" fmla="val 406"/>
                <a:gd name="f44" fmla="val 1359"/>
                <a:gd name="f45" fmla="val 1333"/>
                <a:gd name="f46" fmla="val 565"/>
                <a:gd name="f47" fmla="val 1324"/>
                <a:gd name="f48" fmla="val 600"/>
                <a:gd name="f49" fmla="val 1288"/>
                <a:gd name="f50" fmla="val 591"/>
                <a:gd name="f51" fmla="val 1200"/>
                <a:gd name="f52" fmla="val 1138"/>
                <a:gd name="f53" fmla="val 494"/>
                <a:gd name="f54" fmla="val 1130"/>
                <a:gd name="f55" fmla="val 1077"/>
                <a:gd name="f56" fmla="val 397"/>
                <a:gd name="f57" fmla="val 1050"/>
                <a:gd name="f58" fmla="val 344"/>
                <a:gd name="f59" fmla="val 1015"/>
                <a:gd name="f60" fmla="val 291"/>
                <a:gd name="f61" fmla="val 997"/>
                <a:gd name="f62" fmla="val 300"/>
                <a:gd name="f63" fmla="val 953"/>
                <a:gd name="f64" fmla="val 212"/>
                <a:gd name="f65" fmla="val 141"/>
                <a:gd name="f66" fmla="val 883"/>
                <a:gd name="f67" fmla="val 79"/>
                <a:gd name="f68" fmla="val 18"/>
                <a:gd name="f69" fmla="val 785"/>
                <a:gd name="f70" fmla="val 97"/>
                <a:gd name="f71" fmla="val 733"/>
                <a:gd name="f72" fmla="val 168"/>
                <a:gd name="f73" fmla="val 680"/>
                <a:gd name="f74" fmla="val 609"/>
                <a:gd name="f75" fmla="val 132"/>
                <a:gd name="f76" fmla="val 521"/>
                <a:gd name="f77" fmla="val 88"/>
                <a:gd name="f78" fmla="val 468"/>
                <a:gd name="f79" fmla="val 35"/>
                <a:gd name="f80" fmla="val 415"/>
                <a:gd name="f81" fmla="val 247"/>
                <a:gd name="f82" fmla="val 123"/>
                <a:gd name="f83" fmla="val 115"/>
                <a:gd name="f84" fmla="val 62"/>
                <a:gd name="f85" fmla="val 159"/>
                <a:gd name="f86" fmla="val 203"/>
                <a:gd name="f87" fmla="val 27"/>
                <a:gd name="f88" fmla="val 194"/>
                <a:gd name="f89" fmla="val 256"/>
                <a:gd name="f90" fmla="val 80"/>
                <a:gd name="f91" fmla="val 150"/>
                <a:gd name="f92" fmla="val 318"/>
                <a:gd name="f93" fmla="val 238"/>
                <a:gd name="f94" fmla="val 423"/>
                <a:gd name="f95" fmla="val 362"/>
                <a:gd name="f96" fmla="val 432"/>
                <a:gd name="f97" fmla="val 573"/>
                <a:gd name="f98" fmla="val 653"/>
                <a:gd name="f99" fmla="val 750"/>
                <a:gd name="f100" fmla="val 574"/>
                <a:gd name="f101" fmla="val 803"/>
                <a:gd name="f102" fmla="val 715"/>
                <a:gd name="f103" fmla="val 935"/>
                <a:gd name="f104" fmla="val 812"/>
                <a:gd name="f105" fmla="val 918"/>
                <a:gd name="f106" fmla="val 891"/>
                <a:gd name="f107" fmla="val 971"/>
                <a:gd name="f108" fmla="val 962"/>
                <a:gd name="f109" fmla="val 1024"/>
                <a:gd name="f110" fmla="val 1033"/>
                <a:gd name="f111" fmla="val 1068"/>
                <a:gd name="f112" fmla="val 1103"/>
                <a:gd name="f113" fmla="val 1156"/>
                <a:gd name="f114" fmla="val 1262"/>
                <a:gd name="f115" fmla="val 1341"/>
                <a:gd name="f116" fmla="val 1412"/>
                <a:gd name="f117" fmla="val 1297"/>
                <a:gd name="f118" fmla="val 1315"/>
                <a:gd name="f119" fmla="val 1509"/>
                <a:gd name="f120" fmla="val 1332"/>
                <a:gd name="f121" fmla="val 1580"/>
                <a:gd name="f122" fmla="val 1659"/>
                <a:gd name="f123" fmla="val 1385"/>
                <a:gd name="f124" fmla="val 1703"/>
                <a:gd name="f125" fmla="val 1429"/>
                <a:gd name="f126" fmla="val 1756"/>
                <a:gd name="f127" fmla="val 1906"/>
                <a:gd name="f128" fmla="val 1271"/>
                <a:gd name="f129" fmla="val 1968"/>
                <a:gd name="f130" fmla="val 1227"/>
                <a:gd name="f131" fmla="val 1933"/>
                <a:gd name="f132" fmla="val 1174"/>
                <a:gd name="f133" fmla="val 1959"/>
                <a:gd name="f134" fmla="val 1129"/>
                <a:gd name="f135" fmla="val 1941"/>
                <a:gd name="f136" fmla="+- 0 0 -90"/>
                <a:gd name="f137" fmla="*/ f3 1 1430"/>
                <a:gd name="f138" fmla="*/ f4 1 1969"/>
                <a:gd name="f139" fmla="+- f7 0 f5"/>
                <a:gd name="f140" fmla="+- f6 0 f5"/>
                <a:gd name="f141" fmla="*/ f136 f0 1"/>
                <a:gd name="f142" fmla="*/ f140 1 1430"/>
                <a:gd name="f143" fmla="*/ f139 1 1969"/>
                <a:gd name="f144" fmla="*/ 143863335 f140 1"/>
                <a:gd name="f145" fmla="*/ 238334128 f139 1"/>
                <a:gd name="f146" fmla="*/ 130149613 f140 1"/>
                <a:gd name="f147" fmla="*/ 232619391 f139 1"/>
                <a:gd name="f148" fmla="*/ 111908173 f140 1"/>
                <a:gd name="f149" fmla="*/ 230411629 f139 1"/>
                <a:gd name="f150" fmla="*/ 100393926 f140 1"/>
                <a:gd name="f151" fmla="*/ 234957254 f139 1"/>
                <a:gd name="f152" fmla="*/ 79953010 f140 1"/>
                <a:gd name="f153" fmla="*/ 237295118 f139 1"/>
                <a:gd name="f154" fmla="*/ 75295445 f140 1"/>
                <a:gd name="f155" fmla="*/ 225735542 f139 1"/>
                <a:gd name="f156" fmla="*/ 62746024 f140 1"/>
                <a:gd name="f157" fmla="*/ 220020805 f139 1"/>
                <a:gd name="f158" fmla="*/ 59382607 f140 1"/>
                <a:gd name="f159" fmla="*/ 204045345 f139 1"/>
                <a:gd name="f160" fmla="*/ 58217946 f140 1"/>
                <a:gd name="f161" fmla="*/ 186771032 f139 1"/>
                <a:gd name="f162" fmla="*/ 52525566 f140 1"/>
                <a:gd name="f163" fmla="*/ 176510309 f139 1"/>
                <a:gd name="f164" fmla="*/ 73095969 f140 1"/>
                <a:gd name="f165" fmla="*/ 171964323 f139 1"/>
                <a:gd name="f166" fmla="*/ 76459746 f140 1"/>
                <a:gd name="f167" fmla="*/ 155858762 f139 1"/>
                <a:gd name="f168" fmla="*/ 63910685 f140 1"/>
                <a:gd name="f169" fmla="*/ 146767151 f139 1"/>
                <a:gd name="f170" fmla="*/ 51361265 f140 1"/>
                <a:gd name="f171" fmla="*/ 136376687 f139 1"/>
                <a:gd name="f172" fmla="*/ 37647543 f140 1"/>
                <a:gd name="f173" fmla="*/ 129492838 f139 1"/>
                <a:gd name="f174" fmla="*/ 27427084 f140 1"/>
                <a:gd name="f175" fmla="*/ 122608989 f139 1"/>
                <a:gd name="f176" fmla="*/ 10220458 f140 1"/>
                <a:gd name="f177" fmla="*/ 114686129 f139 1"/>
                <a:gd name="f178" fmla="*/ 0 f140 1"/>
                <a:gd name="f179" fmla="*/ 101957802 f139 1"/>
                <a:gd name="f180" fmla="*/ 21734705 f140 1"/>
                <a:gd name="f181" fmla="*/ 88320205 f139 1"/>
                <a:gd name="f182" fmla="*/ 17077139 f140 1"/>
                <a:gd name="f183" fmla="*/ 67668658 f139 1"/>
                <a:gd name="f184" fmla="*/ 4528078 f140 1"/>
                <a:gd name="f185" fmla="*/ 53901320 f139 1"/>
                <a:gd name="f186" fmla="*/ 12549061 f140 1"/>
                <a:gd name="f187" fmla="*/ 32081022 f139 1"/>
                <a:gd name="f188" fmla="*/ 14878023 f140 1"/>
                <a:gd name="f189" fmla="*/ 8052601 f139 1"/>
                <a:gd name="f190" fmla="*/ 26262783 f140 1"/>
                <a:gd name="f191" fmla="*/ 3506975 f139 1"/>
                <a:gd name="f192" fmla="*/ 33119464 f140 1"/>
                <a:gd name="f193" fmla="*/ 10390464 f139 1"/>
                <a:gd name="f194" fmla="*/ 27535036 f139 1"/>
                <a:gd name="f195" fmla="*/ 54725042 f140 1"/>
                <a:gd name="f196" fmla="*/ 33249773 f139 1"/>
                <a:gd name="f197" fmla="*/ 53689867 f140 1"/>
                <a:gd name="f198" fmla="*/ 47017471 f139 1"/>
                <a:gd name="f199" fmla="*/ 49032662 f140 1"/>
                <a:gd name="f200" fmla="*/ 65330795 f139 1"/>
                <a:gd name="f201" fmla="*/ 67403589 f140 1"/>
                <a:gd name="f202" fmla="*/ 58446946 f139 1"/>
                <a:gd name="f203" fmla="*/ 84481088 f140 1"/>
                <a:gd name="f204" fmla="*/ 97030149 f140 1"/>
                <a:gd name="f205" fmla="*/ 74552507 f139 1"/>
                <a:gd name="f206" fmla="*/ 84813230 f139 1"/>
                <a:gd name="f207" fmla="*/ 120964329 f140 1"/>
                <a:gd name="f208" fmla="*/ 105464417 f139 1"/>
                <a:gd name="f209" fmla="*/ 125621535 f140 1"/>
                <a:gd name="f210" fmla="*/ 124946852 f139 1"/>
                <a:gd name="f211" fmla="*/ 138170956 f140 1"/>
                <a:gd name="f212" fmla="*/ 143260175 f139 1"/>
                <a:gd name="f213" fmla="*/ 155248095 f140 1"/>
                <a:gd name="f214" fmla="*/ 150144024 f139 1"/>
                <a:gd name="f215" fmla="*/ 171290420 f140 1"/>
                <a:gd name="f216" fmla="*/ 167288596 f139 1"/>
                <a:gd name="f217" fmla="*/ 175818498 f140 1"/>
                <a:gd name="f218" fmla="*/ 183394158 f139 1"/>
                <a:gd name="f219" fmla="*/ 170126118 f140 1"/>
                <a:gd name="f220" fmla="*/ 195992744 f139 1"/>
                <a:gd name="f221" fmla="*/ 215474819 f139 1"/>
                <a:gd name="f222" fmla="*/ 184874655 f140 1"/>
                <a:gd name="f223" fmla="*/ 228073405 f139 1"/>
                <a:gd name="f224" fmla="*/ 247555841 f139 1"/>
                <a:gd name="f225" fmla="*/ 158741359 f140 1"/>
                <a:gd name="f226" fmla="*/ 251062816 f139 1"/>
                <a:gd name="f227" fmla="*/ 146062811 f140 1"/>
                <a:gd name="f228" fmla="*/ 252101826 f139 1"/>
                <a:gd name="f229" fmla="*/ f141 1 f2"/>
                <a:gd name="f230" fmla="*/ f144 1 1430"/>
                <a:gd name="f231" fmla="*/ f145 1 1969"/>
                <a:gd name="f232" fmla="*/ f146 1 1430"/>
                <a:gd name="f233" fmla="*/ f147 1 1969"/>
                <a:gd name="f234" fmla="*/ f148 1 1430"/>
                <a:gd name="f235" fmla="*/ f149 1 1969"/>
                <a:gd name="f236" fmla="*/ f150 1 1430"/>
                <a:gd name="f237" fmla="*/ f151 1 1969"/>
                <a:gd name="f238" fmla="*/ f152 1 1430"/>
                <a:gd name="f239" fmla="*/ f153 1 1969"/>
                <a:gd name="f240" fmla="*/ f154 1 1430"/>
                <a:gd name="f241" fmla="*/ f155 1 1969"/>
                <a:gd name="f242" fmla="*/ f156 1 1430"/>
                <a:gd name="f243" fmla="*/ f157 1 1969"/>
                <a:gd name="f244" fmla="*/ f158 1 1430"/>
                <a:gd name="f245" fmla="*/ f159 1 1969"/>
                <a:gd name="f246" fmla="*/ f160 1 1430"/>
                <a:gd name="f247" fmla="*/ f161 1 1969"/>
                <a:gd name="f248" fmla="*/ f162 1 1430"/>
                <a:gd name="f249" fmla="*/ f163 1 1969"/>
                <a:gd name="f250" fmla="*/ f164 1 1430"/>
                <a:gd name="f251" fmla="*/ f165 1 1969"/>
                <a:gd name="f252" fmla="*/ f166 1 1430"/>
                <a:gd name="f253" fmla="*/ f167 1 1969"/>
                <a:gd name="f254" fmla="*/ f168 1 1430"/>
                <a:gd name="f255" fmla="*/ f169 1 1969"/>
                <a:gd name="f256" fmla="*/ f170 1 1430"/>
                <a:gd name="f257" fmla="*/ f171 1 1969"/>
                <a:gd name="f258" fmla="*/ f172 1 1430"/>
                <a:gd name="f259" fmla="*/ f173 1 1969"/>
                <a:gd name="f260" fmla="*/ f174 1 1430"/>
                <a:gd name="f261" fmla="*/ f175 1 1969"/>
                <a:gd name="f262" fmla="*/ f176 1 1430"/>
                <a:gd name="f263" fmla="*/ f177 1 1969"/>
                <a:gd name="f264" fmla="*/ f178 1 1430"/>
                <a:gd name="f265" fmla="*/ f179 1 1969"/>
                <a:gd name="f266" fmla="*/ f180 1 1430"/>
                <a:gd name="f267" fmla="*/ f181 1 1969"/>
                <a:gd name="f268" fmla="*/ f182 1 1430"/>
                <a:gd name="f269" fmla="*/ f183 1 1969"/>
                <a:gd name="f270" fmla="*/ f184 1 1430"/>
                <a:gd name="f271" fmla="*/ f185 1 1969"/>
                <a:gd name="f272" fmla="*/ f186 1 1430"/>
                <a:gd name="f273" fmla="*/ f187 1 1969"/>
                <a:gd name="f274" fmla="*/ f188 1 1430"/>
                <a:gd name="f275" fmla="*/ f189 1 1969"/>
                <a:gd name="f276" fmla="*/ f190 1 1430"/>
                <a:gd name="f277" fmla="*/ f191 1 1969"/>
                <a:gd name="f278" fmla="*/ f192 1 1430"/>
                <a:gd name="f279" fmla="*/ f193 1 1969"/>
                <a:gd name="f280" fmla="*/ f194 1 1969"/>
                <a:gd name="f281" fmla="*/ f195 1 1430"/>
                <a:gd name="f282" fmla="*/ f196 1 1969"/>
                <a:gd name="f283" fmla="*/ f197 1 1430"/>
                <a:gd name="f284" fmla="*/ f198 1 1969"/>
                <a:gd name="f285" fmla="*/ f199 1 1430"/>
                <a:gd name="f286" fmla="*/ f200 1 1969"/>
                <a:gd name="f287" fmla="*/ f201 1 1430"/>
                <a:gd name="f288" fmla="*/ f202 1 1969"/>
                <a:gd name="f289" fmla="*/ f203 1 1430"/>
                <a:gd name="f290" fmla="*/ f204 1 1430"/>
                <a:gd name="f291" fmla="*/ f205 1 1969"/>
                <a:gd name="f292" fmla="*/ f206 1 1969"/>
                <a:gd name="f293" fmla="*/ f207 1 1430"/>
                <a:gd name="f294" fmla="*/ f208 1 1969"/>
                <a:gd name="f295" fmla="*/ f209 1 1430"/>
                <a:gd name="f296" fmla="*/ f210 1 1969"/>
                <a:gd name="f297" fmla="*/ f211 1 1430"/>
                <a:gd name="f298" fmla="*/ f212 1 1969"/>
                <a:gd name="f299" fmla="*/ f213 1 1430"/>
                <a:gd name="f300" fmla="*/ f214 1 1969"/>
                <a:gd name="f301" fmla="*/ f215 1 1430"/>
                <a:gd name="f302" fmla="*/ f216 1 1969"/>
                <a:gd name="f303" fmla="*/ f217 1 1430"/>
                <a:gd name="f304" fmla="*/ f218 1 1969"/>
                <a:gd name="f305" fmla="*/ f219 1 1430"/>
                <a:gd name="f306" fmla="*/ f220 1 1969"/>
                <a:gd name="f307" fmla="*/ f221 1 1969"/>
                <a:gd name="f308" fmla="*/ f222 1 1430"/>
                <a:gd name="f309" fmla="*/ f223 1 1969"/>
                <a:gd name="f310" fmla="*/ f224 1 1969"/>
                <a:gd name="f311" fmla="*/ f225 1 1430"/>
                <a:gd name="f312" fmla="*/ f226 1 1969"/>
                <a:gd name="f313" fmla="*/ f227 1 1430"/>
                <a:gd name="f314" fmla="*/ f228 1 1969"/>
                <a:gd name="f315" fmla="*/ 0 1 f142"/>
                <a:gd name="f316" fmla="*/ f6 1 f142"/>
                <a:gd name="f317" fmla="*/ 0 1 f143"/>
                <a:gd name="f318" fmla="*/ f7 1 f143"/>
                <a:gd name="f319" fmla="+- f229 0 f1"/>
                <a:gd name="f320" fmla="*/ f230 1 f142"/>
                <a:gd name="f321" fmla="*/ f231 1 f143"/>
                <a:gd name="f322" fmla="*/ f232 1 f142"/>
                <a:gd name="f323" fmla="*/ f233 1 f143"/>
                <a:gd name="f324" fmla="*/ f234 1 f142"/>
                <a:gd name="f325" fmla="*/ f235 1 f143"/>
                <a:gd name="f326" fmla="*/ f236 1 f142"/>
                <a:gd name="f327" fmla="*/ f237 1 f143"/>
                <a:gd name="f328" fmla="*/ f238 1 f142"/>
                <a:gd name="f329" fmla="*/ f239 1 f143"/>
                <a:gd name="f330" fmla="*/ f240 1 f142"/>
                <a:gd name="f331" fmla="*/ f241 1 f143"/>
                <a:gd name="f332" fmla="*/ f242 1 f142"/>
                <a:gd name="f333" fmla="*/ f243 1 f143"/>
                <a:gd name="f334" fmla="*/ f244 1 f142"/>
                <a:gd name="f335" fmla="*/ f245 1 f143"/>
                <a:gd name="f336" fmla="*/ f246 1 f142"/>
                <a:gd name="f337" fmla="*/ f247 1 f143"/>
                <a:gd name="f338" fmla="*/ f248 1 f142"/>
                <a:gd name="f339" fmla="*/ f249 1 f143"/>
                <a:gd name="f340" fmla="*/ f250 1 f142"/>
                <a:gd name="f341" fmla="*/ f251 1 f143"/>
                <a:gd name="f342" fmla="*/ f252 1 f142"/>
                <a:gd name="f343" fmla="*/ f253 1 f143"/>
                <a:gd name="f344" fmla="*/ f254 1 f142"/>
                <a:gd name="f345" fmla="*/ f255 1 f143"/>
                <a:gd name="f346" fmla="*/ f256 1 f142"/>
                <a:gd name="f347" fmla="*/ f257 1 f143"/>
                <a:gd name="f348" fmla="*/ f258 1 f142"/>
                <a:gd name="f349" fmla="*/ f259 1 f143"/>
                <a:gd name="f350" fmla="*/ f260 1 f142"/>
                <a:gd name="f351" fmla="*/ f261 1 f143"/>
                <a:gd name="f352" fmla="*/ f262 1 f142"/>
                <a:gd name="f353" fmla="*/ f263 1 f143"/>
                <a:gd name="f354" fmla="*/ f264 1 f142"/>
                <a:gd name="f355" fmla="*/ f265 1 f143"/>
                <a:gd name="f356" fmla="*/ f266 1 f142"/>
                <a:gd name="f357" fmla="*/ f267 1 f143"/>
                <a:gd name="f358" fmla="*/ f268 1 f142"/>
                <a:gd name="f359" fmla="*/ f269 1 f143"/>
                <a:gd name="f360" fmla="*/ f270 1 f142"/>
                <a:gd name="f361" fmla="*/ f271 1 f143"/>
                <a:gd name="f362" fmla="*/ f272 1 f142"/>
                <a:gd name="f363" fmla="*/ f273 1 f143"/>
                <a:gd name="f364" fmla="*/ f274 1 f142"/>
                <a:gd name="f365" fmla="*/ f275 1 f143"/>
                <a:gd name="f366" fmla="*/ f276 1 f142"/>
                <a:gd name="f367" fmla="*/ f277 1 f143"/>
                <a:gd name="f368" fmla="*/ f278 1 f142"/>
                <a:gd name="f369" fmla="*/ f279 1 f143"/>
                <a:gd name="f370" fmla="*/ f280 1 f143"/>
                <a:gd name="f371" fmla="*/ f281 1 f142"/>
                <a:gd name="f372" fmla="*/ f282 1 f143"/>
                <a:gd name="f373" fmla="*/ f283 1 f142"/>
                <a:gd name="f374" fmla="*/ f284 1 f143"/>
                <a:gd name="f375" fmla="*/ f285 1 f142"/>
                <a:gd name="f376" fmla="*/ f286 1 f143"/>
                <a:gd name="f377" fmla="*/ f287 1 f142"/>
                <a:gd name="f378" fmla="*/ f288 1 f143"/>
                <a:gd name="f379" fmla="*/ f289 1 f142"/>
                <a:gd name="f380" fmla="*/ f290 1 f142"/>
                <a:gd name="f381" fmla="*/ f291 1 f143"/>
                <a:gd name="f382" fmla="*/ f292 1 f143"/>
                <a:gd name="f383" fmla="*/ f293 1 f142"/>
                <a:gd name="f384" fmla="*/ f294 1 f143"/>
                <a:gd name="f385" fmla="*/ f295 1 f142"/>
                <a:gd name="f386" fmla="*/ f296 1 f143"/>
                <a:gd name="f387" fmla="*/ f297 1 f142"/>
                <a:gd name="f388" fmla="*/ f298 1 f143"/>
                <a:gd name="f389" fmla="*/ f299 1 f142"/>
                <a:gd name="f390" fmla="*/ f300 1 f143"/>
                <a:gd name="f391" fmla="*/ f301 1 f142"/>
                <a:gd name="f392" fmla="*/ f302 1 f143"/>
                <a:gd name="f393" fmla="*/ f303 1 f142"/>
                <a:gd name="f394" fmla="*/ f304 1 f143"/>
                <a:gd name="f395" fmla="*/ f305 1 f142"/>
                <a:gd name="f396" fmla="*/ f306 1 f143"/>
                <a:gd name="f397" fmla="*/ f307 1 f143"/>
                <a:gd name="f398" fmla="*/ f308 1 f142"/>
                <a:gd name="f399" fmla="*/ f309 1 f143"/>
                <a:gd name="f400" fmla="*/ f310 1 f143"/>
                <a:gd name="f401" fmla="*/ f311 1 f142"/>
                <a:gd name="f402" fmla="*/ f312 1 f143"/>
                <a:gd name="f403" fmla="*/ f313 1 f142"/>
                <a:gd name="f404" fmla="*/ f314 1 f143"/>
                <a:gd name="f405" fmla="*/ f315 f137 1"/>
                <a:gd name="f406" fmla="*/ f316 f137 1"/>
                <a:gd name="f407" fmla="*/ f318 f138 1"/>
                <a:gd name="f408" fmla="*/ f317 f138 1"/>
                <a:gd name="f409" fmla="*/ f320 f137 1"/>
                <a:gd name="f410" fmla="*/ f321 f138 1"/>
                <a:gd name="f411" fmla="*/ f322 f137 1"/>
                <a:gd name="f412" fmla="*/ f323 f138 1"/>
                <a:gd name="f413" fmla="*/ f324 f137 1"/>
                <a:gd name="f414" fmla="*/ f325 f138 1"/>
                <a:gd name="f415" fmla="*/ f326 f137 1"/>
                <a:gd name="f416" fmla="*/ f327 f138 1"/>
                <a:gd name="f417" fmla="*/ f328 f137 1"/>
                <a:gd name="f418" fmla="*/ f329 f138 1"/>
                <a:gd name="f419" fmla="*/ f330 f137 1"/>
                <a:gd name="f420" fmla="*/ f331 f138 1"/>
                <a:gd name="f421" fmla="*/ f332 f137 1"/>
                <a:gd name="f422" fmla="*/ f333 f138 1"/>
                <a:gd name="f423" fmla="*/ f334 f137 1"/>
                <a:gd name="f424" fmla="*/ f335 f138 1"/>
                <a:gd name="f425" fmla="*/ f336 f137 1"/>
                <a:gd name="f426" fmla="*/ f337 f138 1"/>
                <a:gd name="f427" fmla="*/ f338 f137 1"/>
                <a:gd name="f428" fmla="*/ f339 f138 1"/>
                <a:gd name="f429" fmla="*/ f340 f137 1"/>
                <a:gd name="f430" fmla="*/ f341 f138 1"/>
                <a:gd name="f431" fmla="*/ f342 f137 1"/>
                <a:gd name="f432" fmla="*/ f343 f138 1"/>
                <a:gd name="f433" fmla="*/ f344 f137 1"/>
                <a:gd name="f434" fmla="*/ f345 f138 1"/>
                <a:gd name="f435" fmla="*/ f346 f137 1"/>
                <a:gd name="f436" fmla="*/ f347 f138 1"/>
                <a:gd name="f437" fmla="*/ f348 f137 1"/>
                <a:gd name="f438" fmla="*/ f349 f138 1"/>
                <a:gd name="f439" fmla="*/ f350 f137 1"/>
                <a:gd name="f440" fmla="*/ f351 f138 1"/>
                <a:gd name="f441" fmla="*/ f352 f137 1"/>
                <a:gd name="f442" fmla="*/ f353 f138 1"/>
                <a:gd name="f443" fmla="*/ f354 f137 1"/>
                <a:gd name="f444" fmla="*/ f355 f138 1"/>
                <a:gd name="f445" fmla="*/ f356 f137 1"/>
                <a:gd name="f446" fmla="*/ f357 f138 1"/>
                <a:gd name="f447" fmla="*/ f358 f137 1"/>
                <a:gd name="f448" fmla="*/ f359 f138 1"/>
                <a:gd name="f449" fmla="*/ f360 f137 1"/>
                <a:gd name="f450" fmla="*/ f361 f138 1"/>
                <a:gd name="f451" fmla="*/ f362 f137 1"/>
                <a:gd name="f452" fmla="*/ f363 f138 1"/>
                <a:gd name="f453" fmla="*/ f364 f137 1"/>
                <a:gd name="f454" fmla="*/ f365 f138 1"/>
                <a:gd name="f455" fmla="*/ f366 f137 1"/>
                <a:gd name="f456" fmla="*/ f367 f138 1"/>
                <a:gd name="f457" fmla="*/ f368 f137 1"/>
                <a:gd name="f458" fmla="*/ f369 f138 1"/>
                <a:gd name="f459" fmla="*/ f370 f138 1"/>
                <a:gd name="f460" fmla="*/ f371 f137 1"/>
                <a:gd name="f461" fmla="*/ f372 f138 1"/>
                <a:gd name="f462" fmla="*/ f373 f137 1"/>
                <a:gd name="f463" fmla="*/ f374 f138 1"/>
                <a:gd name="f464" fmla="*/ f375 f137 1"/>
                <a:gd name="f465" fmla="*/ f376 f138 1"/>
                <a:gd name="f466" fmla="*/ f377 f137 1"/>
                <a:gd name="f467" fmla="*/ f378 f138 1"/>
                <a:gd name="f468" fmla="*/ f379 f137 1"/>
                <a:gd name="f469" fmla="*/ f380 f137 1"/>
                <a:gd name="f470" fmla="*/ f381 f138 1"/>
                <a:gd name="f471" fmla="*/ f382 f138 1"/>
                <a:gd name="f472" fmla="*/ f383 f137 1"/>
                <a:gd name="f473" fmla="*/ f384 f138 1"/>
                <a:gd name="f474" fmla="*/ f385 f137 1"/>
                <a:gd name="f475" fmla="*/ f386 f138 1"/>
                <a:gd name="f476" fmla="*/ f387 f137 1"/>
                <a:gd name="f477" fmla="*/ f388 f138 1"/>
                <a:gd name="f478" fmla="*/ f389 f137 1"/>
                <a:gd name="f479" fmla="*/ f390 f138 1"/>
                <a:gd name="f480" fmla="*/ f391 f137 1"/>
                <a:gd name="f481" fmla="*/ f392 f138 1"/>
                <a:gd name="f482" fmla="*/ f393 f137 1"/>
                <a:gd name="f483" fmla="*/ f394 f138 1"/>
                <a:gd name="f484" fmla="*/ f395 f137 1"/>
                <a:gd name="f485" fmla="*/ f396 f138 1"/>
                <a:gd name="f486" fmla="*/ f397 f138 1"/>
                <a:gd name="f487" fmla="*/ f398 f137 1"/>
                <a:gd name="f488" fmla="*/ f399 f138 1"/>
                <a:gd name="f489" fmla="*/ f400 f138 1"/>
                <a:gd name="f490" fmla="*/ f401 f137 1"/>
                <a:gd name="f491" fmla="*/ f402 f138 1"/>
                <a:gd name="f492" fmla="*/ f403 f137 1"/>
                <a:gd name="f493" fmla="*/ f404 f13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319">
                  <a:pos x="f409" y="f410"/>
                </a:cxn>
                <a:cxn ang="f319">
                  <a:pos x="f411" y="f412"/>
                </a:cxn>
                <a:cxn ang="f319">
                  <a:pos x="f413" y="f414"/>
                </a:cxn>
                <a:cxn ang="f319">
                  <a:pos x="f415" y="f416"/>
                </a:cxn>
                <a:cxn ang="f319">
                  <a:pos x="f417" y="f418"/>
                </a:cxn>
                <a:cxn ang="f319">
                  <a:pos x="f419" y="f420"/>
                </a:cxn>
                <a:cxn ang="f319">
                  <a:pos x="f421" y="f422"/>
                </a:cxn>
                <a:cxn ang="f319">
                  <a:pos x="f423" y="f424"/>
                </a:cxn>
                <a:cxn ang="f319">
                  <a:pos x="f425" y="f426"/>
                </a:cxn>
                <a:cxn ang="f319">
                  <a:pos x="f427" y="f428"/>
                </a:cxn>
                <a:cxn ang="f319">
                  <a:pos x="f429" y="f430"/>
                </a:cxn>
                <a:cxn ang="f319">
                  <a:pos x="f431" y="f432"/>
                </a:cxn>
                <a:cxn ang="f319">
                  <a:pos x="f433" y="f434"/>
                </a:cxn>
                <a:cxn ang="f319">
                  <a:pos x="f435" y="f436"/>
                </a:cxn>
                <a:cxn ang="f319">
                  <a:pos x="f437" y="f438"/>
                </a:cxn>
                <a:cxn ang="f319">
                  <a:pos x="f439" y="f440"/>
                </a:cxn>
                <a:cxn ang="f319">
                  <a:pos x="f441" y="f442"/>
                </a:cxn>
                <a:cxn ang="f319">
                  <a:pos x="f443" y="f444"/>
                </a:cxn>
                <a:cxn ang="f319">
                  <a:pos x="f445" y="f446"/>
                </a:cxn>
                <a:cxn ang="f319">
                  <a:pos x="f447" y="f448"/>
                </a:cxn>
                <a:cxn ang="f319">
                  <a:pos x="f449" y="f450"/>
                </a:cxn>
                <a:cxn ang="f319">
                  <a:pos x="f451" y="f452"/>
                </a:cxn>
                <a:cxn ang="f319">
                  <a:pos x="f453" y="f454"/>
                </a:cxn>
                <a:cxn ang="f319">
                  <a:pos x="f455" y="f456"/>
                </a:cxn>
                <a:cxn ang="f319">
                  <a:pos x="f457" y="f458"/>
                </a:cxn>
                <a:cxn ang="f319">
                  <a:pos x="f457" y="f459"/>
                </a:cxn>
                <a:cxn ang="f319">
                  <a:pos x="f460" y="f461"/>
                </a:cxn>
                <a:cxn ang="f319">
                  <a:pos x="f462" y="f463"/>
                </a:cxn>
                <a:cxn ang="f319">
                  <a:pos x="f464" y="f465"/>
                </a:cxn>
                <a:cxn ang="f319">
                  <a:pos x="f466" y="f467"/>
                </a:cxn>
                <a:cxn ang="f319">
                  <a:pos x="f468" y="f448"/>
                </a:cxn>
                <a:cxn ang="f319">
                  <a:pos x="f469" y="f470"/>
                </a:cxn>
                <a:cxn ang="f319">
                  <a:pos x="f413" y="f471"/>
                </a:cxn>
                <a:cxn ang="f319">
                  <a:pos x="f472" y="f473"/>
                </a:cxn>
                <a:cxn ang="f319">
                  <a:pos x="f474" y="f475"/>
                </a:cxn>
                <a:cxn ang="f319">
                  <a:pos x="f476" y="f477"/>
                </a:cxn>
                <a:cxn ang="f319">
                  <a:pos x="f478" y="f479"/>
                </a:cxn>
                <a:cxn ang="f319">
                  <a:pos x="f480" y="f481"/>
                </a:cxn>
                <a:cxn ang="f319">
                  <a:pos x="f482" y="f483"/>
                </a:cxn>
                <a:cxn ang="f319">
                  <a:pos x="f484" y="f485"/>
                </a:cxn>
                <a:cxn ang="f319">
                  <a:pos x="f482" y="f486"/>
                </a:cxn>
                <a:cxn ang="f319">
                  <a:pos x="f487" y="f488"/>
                </a:cxn>
                <a:cxn ang="f319">
                  <a:pos x="f484" y="f489"/>
                </a:cxn>
                <a:cxn ang="f319">
                  <a:pos x="f490" y="f491"/>
                </a:cxn>
                <a:cxn ang="f319">
                  <a:pos x="f492" y="f493"/>
                </a:cxn>
              </a:cxnLst>
              <a:rect l="f405" t="f408" r="f406" b="f407"/>
              <a:pathLst>
                <a:path w="1430" h="1969">
                  <a:moveTo>
                    <a:pt x="f8" y="f9"/>
                  </a:moveTo>
                  <a:lnTo>
                    <a:pt x="f10" y="f11"/>
                  </a:lnTo>
                  <a:lnTo>
                    <a:pt x="f12" y="f13"/>
                  </a:lnTo>
                  <a:lnTo>
                    <a:pt x="f14" y="f15"/>
                  </a:lnTo>
                  <a:lnTo>
                    <a:pt x="f16" y="f17"/>
                  </a:lnTo>
                  <a:lnTo>
                    <a:pt x="f18" y="f19"/>
                  </a:lnTo>
                  <a:lnTo>
                    <a:pt x="f20" y="f21"/>
                  </a:lnTo>
                  <a:lnTo>
                    <a:pt x="f22" y="f23"/>
                  </a:lnTo>
                  <a:lnTo>
                    <a:pt x="f24" y="f25"/>
                  </a:lnTo>
                  <a:lnTo>
                    <a:pt x="f26" y="f13"/>
                  </a:lnTo>
                  <a:lnTo>
                    <a:pt x="f27" y="f17"/>
                  </a:lnTo>
                  <a:lnTo>
                    <a:pt x="f28" y="f29"/>
                  </a:lnTo>
                  <a:lnTo>
                    <a:pt x="f30" y="f29"/>
                  </a:lnTo>
                  <a:lnTo>
                    <a:pt x="f31" y="f32"/>
                  </a:lnTo>
                  <a:lnTo>
                    <a:pt x="f33" y="f34"/>
                  </a:lnTo>
                  <a:lnTo>
                    <a:pt x="f35" y="f36"/>
                  </a:lnTo>
                  <a:lnTo>
                    <a:pt x="f37" y="f38"/>
                  </a:lnTo>
                  <a:lnTo>
                    <a:pt x="f39" y="f40"/>
                  </a:lnTo>
                  <a:lnTo>
                    <a:pt x="f41" y="f42"/>
                  </a:lnTo>
                  <a:lnTo>
                    <a:pt x="f43" y="f44"/>
                  </a:lnTo>
                  <a:lnTo>
                    <a:pt x="f31" y="f45"/>
                  </a:lnTo>
                  <a:lnTo>
                    <a:pt x="f46" y="f47"/>
                  </a:lnTo>
                  <a:lnTo>
                    <a:pt x="f48" y="f49"/>
                  </a:lnTo>
                  <a:lnTo>
                    <a:pt x="f50" y="f51"/>
                  </a:lnTo>
                  <a:lnTo>
                    <a:pt x="f46" y="f52"/>
                  </a:lnTo>
                  <a:lnTo>
                    <a:pt x="f53" y="f54"/>
                  </a:lnTo>
                  <a:lnTo>
                    <a:pt x="f33" y="f55"/>
                  </a:lnTo>
                  <a:lnTo>
                    <a:pt x="f56" y="f57"/>
                  </a:lnTo>
                  <a:lnTo>
                    <a:pt x="f58" y="f59"/>
                  </a:lnTo>
                  <a:lnTo>
                    <a:pt x="f60" y="f61"/>
                  </a:lnTo>
                  <a:lnTo>
                    <a:pt x="f62" y="f63"/>
                  </a:lnTo>
                  <a:lnTo>
                    <a:pt x="f64" y="f16"/>
                  </a:lnTo>
                  <a:lnTo>
                    <a:pt x="f65" y="f66"/>
                  </a:lnTo>
                  <a:lnTo>
                    <a:pt x="f67" y="f66"/>
                  </a:lnTo>
                  <a:lnTo>
                    <a:pt x="f68" y="f18"/>
                  </a:lnTo>
                  <a:lnTo>
                    <a:pt x="f5" y="f69"/>
                  </a:lnTo>
                  <a:lnTo>
                    <a:pt x="f70" y="f71"/>
                  </a:lnTo>
                  <a:lnTo>
                    <a:pt x="f72" y="f73"/>
                  </a:lnTo>
                  <a:lnTo>
                    <a:pt x="f72" y="f74"/>
                  </a:lnTo>
                  <a:lnTo>
                    <a:pt x="f75" y="f76"/>
                  </a:lnTo>
                  <a:lnTo>
                    <a:pt x="f77" y="f78"/>
                  </a:lnTo>
                  <a:lnTo>
                    <a:pt x="f79" y="f80"/>
                  </a:lnTo>
                  <a:lnTo>
                    <a:pt x="f67" y="f58"/>
                  </a:lnTo>
                  <a:lnTo>
                    <a:pt x="f70" y="f81"/>
                  </a:lnTo>
                  <a:lnTo>
                    <a:pt x="f82" y="f65"/>
                  </a:lnTo>
                  <a:lnTo>
                    <a:pt x="f83" y="f84"/>
                  </a:lnTo>
                  <a:lnTo>
                    <a:pt x="f85" y="f5"/>
                  </a:lnTo>
                  <a:lnTo>
                    <a:pt x="f86" y="f87"/>
                  </a:lnTo>
                  <a:lnTo>
                    <a:pt x="f88" y="f70"/>
                  </a:lnTo>
                  <a:lnTo>
                    <a:pt x="f89" y="f90"/>
                  </a:lnTo>
                  <a:lnTo>
                    <a:pt x="f89" y="f91"/>
                  </a:lnTo>
                  <a:lnTo>
                    <a:pt x="f89" y="f64"/>
                  </a:lnTo>
                  <a:lnTo>
                    <a:pt x="f92" y="f93"/>
                  </a:lnTo>
                  <a:lnTo>
                    <a:pt x="f94" y="f89"/>
                  </a:lnTo>
                  <a:lnTo>
                    <a:pt x="f80" y="f60"/>
                  </a:lnTo>
                  <a:lnTo>
                    <a:pt x="f80" y="f95"/>
                  </a:lnTo>
                  <a:lnTo>
                    <a:pt x="f95" y="f96"/>
                  </a:lnTo>
                  <a:lnTo>
                    <a:pt x="f41" y="f30"/>
                  </a:lnTo>
                  <a:lnTo>
                    <a:pt x="f37" y="f35"/>
                  </a:lnTo>
                  <a:lnTo>
                    <a:pt x="f76" y="f39"/>
                  </a:lnTo>
                  <a:lnTo>
                    <a:pt x="f97" y="f78"/>
                  </a:lnTo>
                  <a:lnTo>
                    <a:pt x="f98" y="f76"/>
                  </a:lnTo>
                  <a:lnTo>
                    <a:pt x="f24" y="f46"/>
                  </a:lnTo>
                  <a:lnTo>
                    <a:pt x="f99" y="f100"/>
                  </a:lnTo>
                  <a:lnTo>
                    <a:pt x="f101" y="f28"/>
                  </a:lnTo>
                  <a:lnTo>
                    <a:pt x="f18" y="f98"/>
                  </a:lnTo>
                  <a:lnTo>
                    <a:pt x="f16" y="f102"/>
                  </a:lnTo>
                  <a:lnTo>
                    <a:pt x="f103" y="f104"/>
                  </a:lnTo>
                  <a:lnTo>
                    <a:pt x="f105" y="f106"/>
                  </a:lnTo>
                  <a:lnTo>
                    <a:pt x="f107" y="f108"/>
                  </a:lnTo>
                  <a:lnTo>
                    <a:pt x="f109" y="f110"/>
                  </a:lnTo>
                  <a:lnTo>
                    <a:pt x="f111" y="f112"/>
                  </a:lnTo>
                  <a:lnTo>
                    <a:pt x="f52" y="f52"/>
                  </a:lnTo>
                  <a:lnTo>
                    <a:pt x="f51" y="f113"/>
                  </a:lnTo>
                  <a:lnTo>
                    <a:pt x="f114" y="f51"/>
                  </a:lnTo>
                  <a:lnTo>
                    <a:pt x="f47" y="f49"/>
                  </a:lnTo>
                  <a:lnTo>
                    <a:pt x="f44" y="f115"/>
                  </a:lnTo>
                  <a:lnTo>
                    <a:pt x="f44" y="f116"/>
                  </a:lnTo>
                  <a:lnTo>
                    <a:pt x="f117" y="f6"/>
                  </a:lnTo>
                  <a:lnTo>
                    <a:pt x="f118" y="f119"/>
                  </a:lnTo>
                  <a:lnTo>
                    <a:pt x="f120" y="f121"/>
                  </a:lnTo>
                  <a:lnTo>
                    <a:pt x="f44" y="f122"/>
                  </a:lnTo>
                  <a:lnTo>
                    <a:pt x="f123" y="f124"/>
                  </a:lnTo>
                  <a:lnTo>
                    <a:pt x="f125" y="f126"/>
                  </a:lnTo>
                  <a:lnTo>
                    <a:pt x="f115" y="f11"/>
                  </a:lnTo>
                  <a:lnTo>
                    <a:pt x="f118" y="f127"/>
                  </a:lnTo>
                  <a:lnTo>
                    <a:pt x="f128" y="f129"/>
                  </a:lnTo>
                  <a:lnTo>
                    <a:pt x="f130" y="f131"/>
                  </a:lnTo>
                  <a:lnTo>
                    <a:pt x="f132" y="f133"/>
                  </a:lnTo>
                  <a:lnTo>
                    <a:pt x="f134" y="f135"/>
                  </a:lnTo>
                  <a:lnTo>
                    <a:pt x="f8" y="f9"/>
                  </a:lnTo>
                </a:path>
              </a:pathLst>
            </a:custGeom>
            <a:noFill/>
            <a:ln w="15873" cap="flat">
              <a:solidFill>
                <a:srgbClr val="A6B19F">
                  <a:alpha val="47843"/>
                </a:srgbClr>
              </a:solidFill>
              <a:prstDash val="solid"/>
              <a:round/>
            </a:ln>
          </p:spPr>
          <p:txBody>
            <a:bodyPr vert="horz" wrap="square" lIns="91440" tIns="45720" rIns="91440" bIns="4572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CO" sz="1800" b="0" i="0" u="none" strike="noStrike" kern="0" cap="none" spc="0" baseline="0">
                <a:solidFill>
                  <a:srgbClr val="CCFFFF"/>
                </a:solidFill>
                <a:uFillTx/>
                <a:latin typeface="Montserrat" panose="00000500000000000000" pitchFamily="2" charset="0"/>
              </a:endParaRPr>
            </a:p>
          </p:txBody>
        </p:sp>
        <p:sp>
          <p:nvSpPr>
            <p:cNvPr id="22" name="Freeform 29">
              <a:extLst>
                <a:ext uri="{FF2B5EF4-FFF2-40B4-BE49-F238E27FC236}">
                  <a16:creationId xmlns:a16="http://schemas.microsoft.com/office/drawing/2014/main" id="{91CE9941-A557-0AFD-21EA-2BABB7F41999}"/>
                </a:ext>
              </a:extLst>
            </p:cNvPr>
            <p:cNvSpPr/>
            <p:nvPr/>
          </p:nvSpPr>
          <p:spPr>
            <a:xfrm>
              <a:off x="684080" y="1035786"/>
              <a:ext cx="199394" cy="151333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1510"/>
                <a:gd name="f7" fmla="val 1077"/>
                <a:gd name="f8" fmla="val 1509"/>
                <a:gd name="f9" fmla="val 17"/>
                <a:gd name="f10" fmla="val 1438"/>
                <a:gd name="f11" fmla="val 1376"/>
                <a:gd name="f12" fmla="val 1323"/>
                <a:gd name="f13" fmla="val 79"/>
                <a:gd name="f14" fmla="val 1244"/>
                <a:gd name="f15" fmla="val 53"/>
                <a:gd name="f16" fmla="val 1165"/>
                <a:gd name="f17" fmla="val 35"/>
                <a:gd name="f18" fmla="val 1094"/>
                <a:gd name="f19" fmla="val 62"/>
                <a:gd name="f20" fmla="val 1006"/>
                <a:gd name="f21" fmla="val 115"/>
                <a:gd name="f22" fmla="val 935"/>
                <a:gd name="f23" fmla="val 141"/>
                <a:gd name="f24" fmla="val 194"/>
                <a:gd name="f25" fmla="val 891"/>
                <a:gd name="f26" fmla="val 256"/>
                <a:gd name="f27" fmla="val 776"/>
                <a:gd name="f28" fmla="val 300"/>
                <a:gd name="f29" fmla="val 732"/>
                <a:gd name="f30" fmla="val 362"/>
                <a:gd name="f31" fmla="val 661"/>
                <a:gd name="f32" fmla="val 326"/>
                <a:gd name="f33" fmla="val 609"/>
                <a:gd name="f34" fmla="val 176"/>
                <a:gd name="f35" fmla="val 556"/>
                <a:gd name="f36" fmla="val 97"/>
                <a:gd name="f37" fmla="val 503"/>
                <a:gd name="f38" fmla="val 123"/>
                <a:gd name="f39" fmla="val 432"/>
                <a:gd name="f40" fmla="val 150"/>
                <a:gd name="f41" fmla="val 388"/>
                <a:gd name="f42" fmla="val 317"/>
                <a:gd name="f43" fmla="val 335"/>
                <a:gd name="f44" fmla="val 238"/>
                <a:gd name="f45" fmla="val 282"/>
                <a:gd name="f46" fmla="val 220"/>
                <a:gd name="f47" fmla="val 158"/>
                <a:gd name="f48" fmla="val 291"/>
                <a:gd name="f49" fmla="val 106"/>
                <a:gd name="f50" fmla="val 70"/>
                <a:gd name="f51" fmla="val 353"/>
                <a:gd name="f52" fmla="val 485"/>
                <a:gd name="f53" fmla="val 61"/>
                <a:gd name="f54" fmla="val 494"/>
                <a:gd name="f55" fmla="val 459"/>
                <a:gd name="f56" fmla="val 476"/>
                <a:gd name="f57" fmla="val 132"/>
                <a:gd name="f58" fmla="val 538"/>
                <a:gd name="f59" fmla="val 88"/>
                <a:gd name="f60" fmla="val 582"/>
                <a:gd name="f61" fmla="val 635"/>
                <a:gd name="f62" fmla="val 688"/>
                <a:gd name="f63" fmla="val 759"/>
                <a:gd name="f64" fmla="val 829"/>
                <a:gd name="f65" fmla="val 838"/>
                <a:gd name="f66" fmla="val 185"/>
                <a:gd name="f67" fmla="val 856"/>
                <a:gd name="f68" fmla="val 203"/>
                <a:gd name="f69" fmla="val 918"/>
                <a:gd name="f70" fmla="val 962"/>
                <a:gd name="f71" fmla="val 361"/>
                <a:gd name="f72" fmla="val 944"/>
                <a:gd name="f73" fmla="val 441"/>
                <a:gd name="f74" fmla="val 467"/>
                <a:gd name="f75" fmla="val 979"/>
                <a:gd name="f76" fmla="val 547"/>
                <a:gd name="f77" fmla="val 988"/>
                <a:gd name="f78" fmla="val 1041"/>
                <a:gd name="f79" fmla="val 626"/>
                <a:gd name="f80" fmla="val 1076"/>
                <a:gd name="f81" fmla="val 1032"/>
                <a:gd name="f82" fmla="val 679"/>
                <a:gd name="f83" fmla="val 926"/>
                <a:gd name="f84" fmla="val 697"/>
                <a:gd name="f85" fmla="val 768"/>
                <a:gd name="f86" fmla="val 706"/>
                <a:gd name="f87" fmla="val 723"/>
                <a:gd name="f88" fmla="val 794"/>
                <a:gd name="f89" fmla="val 917"/>
                <a:gd name="f90" fmla="val 670"/>
                <a:gd name="f91" fmla="val 600"/>
                <a:gd name="f92" fmla="val 1023"/>
                <a:gd name="f93" fmla="val 529"/>
                <a:gd name="f94" fmla="val 1200"/>
                <a:gd name="f95" fmla="val 1315"/>
                <a:gd name="f96" fmla="val 1385"/>
                <a:gd name="f97" fmla="val 1447"/>
                <a:gd name="f98" fmla="val 415"/>
                <a:gd name="f99" fmla="val 1482"/>
                <a:gd name="f100" fmla="val 265"/>
                <a:gd name="f101" fmla="val 1473"/>
                <a:gd name="f102" fmla="val 167"/>
                <a:gd name="f103" fmla="+- 0 0 -90"/>
                <a:gd name="f104" fmla="*/ f3 1 1510"/>
                <a:gd name="f105" fmla="*/ f4 1 1077"/>
                <a:gd name="f106" fmla="+- f7 0 f5"/>
                <a:gd name="f107" fmla="+- f6 0 f5"/>
                <a:gd name="f108" fmla="*/ f103 f0 1"/>
                <a:gd name="f109" fmla="*/ f107 1 1510"/>
                <a:gd name="f110" fmla="*/ f106 1 1077"/>
                <a:gd name="f111" fmla="*/ 185902194 f107 1"/>
                <a:gd name="f112" fmla="*/ 0 f106 1"/>
                <a:gd name="f113" fmla="*/ 171035398 f107 1"/>
                <a:gd name="f114" fmla="*/ 10218919 f106 1"/>
                <a:gd name="f115" fmla="*/ 150609193 f107 1"/>
                <a:gd name="f116" fmla="*/ 4527355 f106 1"/>
                <a:gd name="f117" fmla="*/ 130053908 f107 1"/>
                <a:gd name="f118" fmla="*/ 14875391 f106 1"/>
                <a:gd name="f119" fmla="*/ 120875240 f107 1"/>
                <a:gd name="f120" fmla="*/ 25094310 f106 1"/>
                <a:gd name="f121" fmla="*/ 100319956 f107 1"/>
                <a:gd name="f122" fmla="*/ 38805852 f106 1"/>
                <a:gd name="f123" fmla="*/ 85453159 f107 1"/>
                <a:gd name="f124" fmla="*/ 42169000 f106 1"/>
                <a:gd name="f125" fmla="*/ 71878596 f107 1"/>
                <a:gd name="f126" fmla="*/ 12547335 f106 1"/>
                <a:gd name="f127" fmla="*/ 55848286 f107 1"/>
                <a:gd name="f128" fmla="*/ 19402746 f106 1"/>
                <a:gd name="f129" fmla="*/ 38783542 f107 1"/>
                <a:gd name="f130" fmla="*/ 43308156 f107 1"/>
                <a:gd name="f131" fmla="*/ 30785873 f106 1"/>
                <a:gd name="f132" fmla="*/ 28441360 f107 1"/>
                <a:gd name="f133" fmla="*/ 36477436 f106 1"/>
                <a:gd name="f134" fmla="*/ 13703643 f107 1"/>
                <a:gd name="f135" fmla="*/ 0 f107 1"/>
                <a:gd name="f136" fmla="*/ 46825832 f106 1"/>
                <a:gd name="f137" fmla="*/ 62735954 f106 1"/>
                <a:gd name="f138" fmla="*/ 15901231 f107 1"/>
                <a:gd name="f139" fmla="*/ 59372807 f106 1"/>
                <a:gd name="f140" fmla="*/ 17064744 f107 1"/>
                <a:gd name="f141" fmla="*/ 69591725 f106 1"/>
                <a:gd name="f142" fmla="*/ 10213102 f107 1"/>
                <a:gd name="f143" fmla="*/ 82139060 f106 1"/>
                <a:gd name="f144" fmla="*/ 7886076 f107 1"/>
                <a:gd name="f145" fmla="*/ 98178659 f106 1"/>
                <a:gd name="f146" fmla="*/ 108397578 f106 1"/>
                <a:gd name="f147" fmla="*/ 26243412 f107 1"/>
                <a:gd name="f148" fmla="*/ 118745973 f106 1"/>
                <a:gd name="f149" fmla="*/ 46669617 f107 1"/>
                <a:gd name="f150" fmla="*/ 122109120 f106 1"/>
                <a:gd name="f151" fmla="*/ 60372900 f107 1"/>
                <a:gd name="f152" fmla="*/ 126636476 f106 1"/>
                <a:gd name="f153" fmla="*/ 70715082 f107 1"/>
                <a:gd name="f154" fmla="*/ 134656095 f106 1"/>
                <a:gd name="f155" fmla="*/ 88943340 f107 1"/>
                <a:gd name="f156" fmla="*/ 133491887 f106 1"/>
                <a:gd name="f157" fmla="*/ 87779826 f107 1"/>
                <a:gd name="f158" fmla="*/ 119780704 f106 1"/>
                <a:gd name="f159" fmla="*/ 99342867 f106 1"/>
                <a:gd name="f160" fmla="*/ 102646983 f107 1"/>
                <a:gd name="f161" fmla="*/ 93522187 f106 1"/>
                <a:gd name="f162" fmla="*/ 118548213 f107 1"/>
                <a:gd name="f163" fmla="*/ 86666416 f106 1"/>
                <a:gd name="f164" fmla="*/ 132251856 f107 1"/>
                <a:gd name="f165" fmla="*/ 71920141 f106 1"/>
                <a:gd name="f166" fmla="*/ 155134167 f107 1"/>
                <a:gd name="f167" fmla="*/ 179050553 f107 1"/>
                <a:gd name="f168" fmla="*/ 65064370 f106 1"/>
                <a:gd name="f169" fmla="*/ 187065708 f107 1"/>
                <a:gd name="f170" fmla="*/ 190427168 f107 1"/>
                <a:gd name="f171" fmla="*/ 21602046 f106 1"/>
                <a:gd name="f172" fmla="*/ 195080863 f107 1"/>
                <a:gd name="f173" fmla="*/ 2198940 f106 1"/>
                <a:gd name="f174" fmla="*/ f108 1 f2"/>
                <a:gd name="f175" fmla="*/ f111 1 1510"/>
                <a:gd name="f176" fmla="*/ f112 1 1077"/>
                <a:gd name="f177" fmla="*/ f113 1 1510"/>
                <a:gd name="f178" fmla="*/ f114 1 1077"/>
                <a:gd name="f179" fmla="*/ f115 1 1510"/>
                <a:gd name="f180" fmla="*/ f116 1 1077"/>
                <a:gd name="f181" fmla="*/ f117 1 1510"/>
                <a:gd name="f182" fmla="*/ f118 1 1077"/>
                <a:gd name="f183" fmla="*/ f119 1 1510"/>
                <a:gd name="f184" fmla="*/ f120 1 1077"/>
                <a:gd name="f185" fmla="*/ f121 1 1510"/>
                <a:gd name="f186" fmla="*/ f122 1 1077"/>
                <a:gd name="f187" fmla="*/ f123 1 1510"/>
                <a:gd name="f188" fmla="*/ f124 1 1077"/>
                <a:gd name="f189" fmla="*/ f125 1 1510"/>
                <a:gd name="f190" fmla="*/ f126 1 1077"/>
                <a:gd name="f191" fmla="*/ f127 1 1510"/>
                <a:gd name="f192" fmla="*/ f128 1 1077"/>
                <a:gd name="f193" fmla="*/ f129 1 1510"/>
                <a:gd name="f194" fmla="*/ f130 1 1510"/>
                <a:gd name="f195" fmla="*/ f131 1 1077"/>
                <a:gd name="f196" fmla="*/ f132 1 1510"/>
                <a:gd name="f197" fmla="*/ f133 1 1077"/>
                <a:gd name="f198" fmla="*/ f134 1 1510"/>
                <a:gd name="f199" fmla="*/ f135 1 1510"/>
                <a:gd name="f200" fmla="*/ f136 1 1077"/>
                <a:gd name="f201" fmla="*/ f137 1 1077"/>
                <a:gd name="f202" fmla="*/ f138 1 1510"/>
                <a:gd name="f203" fmla="*/ f139 1 1077"/>
                <a:gd name="f204" fmla="*/ f140 1 1510"/>
                <a:gd name="f205" fmla="*/ f141 1 1077"/>
                <a:gd name="f206" fmla="*/ f142 1 1510"/>
                <a:gd name="f207" fmla="*/ f143 1 1077"/>
                <a:gd name="f208" fmla="*/ f144 1 1510"/>
                <a:gd name="f209" fmla="*/ f145 1 1077"/>
                <a:gd name="f210" fmla="*/ f146 1 1077"/>
                <a:gd name="f211" fmla="*/ f147 1 1510"/>
                <a:gd name="f212" fmla="*/ f148 1 1077"/>
                <a:gd name="f213" fmla="*/ f149 1 1510"/>
                <a:gd name="f214" fmla="*/ f150 1 1077"/>
                <a:gd name="f215" fmla="*/ f151 1 1510"/>
                <a:gd name="f216" fmla="*/ f152 1 1077"/>
                <a:gd name="f217" fmla="*/ f153 1 1510"/>
                <a:gd name="f218" fmla="*/ f154 1 1077"/>
                <a:gd name="f219" fmla="*/ f155 1 1510"/>
                <a:gd name="f220" fmla="*/ f156 1 1077"/>
                <a:gd name="f221" fmla="*/ f157 1 1510"/>
                <a:gd name="f222" fmla="*/ f158 1 1077"/>
                <a:gd name="f223" fmla="*/ f159 1 1077"/>
                <a:gd name="f224" fmla="*/ f160 1 1510"/>
                <a:gd name="f225" fmla="*/ f161 1 1077"/>
                <a:gd name="f226" fmla="*/ f162 1 1510"/>
                <a:gd name="f227" fmla="*/ f163 1 1077"/>
                <a:gd name="f228" fmla="*/ f164 1 1510"/>
                <a:gd name="f229" fmla="*/ f165 1 1077"/>
                <a:gd name="f230" fmla="*/ f166 1 1510"/>
                <a:gd name="f231" fmla="*/ f167 1 1510"/>
                <a:gd name="f232" fmla="*/ f168 1 1077"/>
                <a:gd name="f233" fmla="*/ f169 1 1510"/>
                <a:gd name="f234" fmla="*/ f170 1 1510"/>
                <a:gd name="f235" fmla="*/ f171 1 1077"/>
                <a:gd name="f236" fmla="*/ f172 1 1510"/>
                <a:gd name="f237" fmla="*/ f173 1 1077"/>
                <a:gd name="f238" fmla="*/ 0 1 f109"/>
                <a:gd name="f239" fmla="*/ f6 1 f109"/>
                <a:gd name="f240" fmla="*/ 0 1 f110"/>
                <a:gd name="f241" fmla="*/ f7 1 f110"/>
                <a:gd name="f242" fmla="+- f174 0 f1"/>
                <a:gd name="f243" fmla="*/ f175 1 f109"/>
                <a:gd name="f244" fmla="*/ f176 1 f110"/>
                <a:gd name="f245" fmla="*/ f177 1 f109"/>
                <a:gd name="f246" fmla="*/ f178 1 f110"/>
                <a:gd name="f247" fmla="*/ f179 1 f109"/>
                <a:gd name="f248" fmla="*/ f180 1 f110"/>
                <a:gd name="f249" fmla="*/ f181 1 f109"/>
                <a:gd name="f250" fmla="*/ f182 1 f110"/>
                <a:gd name="f251" fmla="*/ f183 1 f109"/>
                <a:gd name="f252" fmla="*/ f184 1 f110"/>
                <a:gd name="f253" fmla="*/ f185 1 f109"/>
                <a:gd name="f254" fmla="*/ f186 1 f110"/>
                <a:gd name="f255" fmla="*/ f187 1 f109"/>
                <a:gd name="f256" fmla="*/ f188 1 f110"/>
                <a:gd name="f257" fmla="*/ f189 1 f109"/>
                <a:gd name="f258" fmla="*/ f190 1 f110"/>
                <a:gd name="f259" fmla="*/ f191 1 f109"/>
                <a:gd name="f260" fmla="*/ f192 1 f110"/>
                <a:gd name="f261" fmla="*/ f193 1 f109"/>
                <a:gd name="f262" fmla="*/ f194 1 f109"/>
                <a:gd name="f263" fmla="*/ f195 1 f110"/>
                <a:gd name="f264" fmla="*/ f196 1 f109"/>
                <a:gd name="f265" fmla="*/ f197 1 f110"/>
                <a:gd name="f266" fmla="*/ f198 1 f109"/>
                <a:gd name="f267" fmla="*/ f199 1 f109"/>
                <a:gd name="f268" fmla="*/ f200 1 f110"/>
                <a:gd name="f269" fmla="*/ f201 1 f110"/>
                <a:gd name="f270" fmla="*/ f202 1 f109"/>
                <a:gd name="f271" fmla="*/ f203 1 f110"/>
                <a:gd name="f272" fmla="*/ f204 1 f109"/>
                <a:gd name="f273" fmla="*/ f205 1 f110"/>
                <a:gd name="f274" fmla="*/ f206 1 f109"/>
                <a:gd name="f275" fmla="*/ f207 1 f110"/>
                <a:gd name="f276" fmla="*/ f208 1 f109"/>
                <a:gd name="f277" fmla="*/ f209 1 f110"/>
                <a:gd name="f278" fmla="*/ f210 1 f110"/>
                <a:gd name="f279" fmla="*/ f211 1 f109"/>
                <a:gd name="f280" fmla="*/ f212 1 f110"/>
                <a:gd name="f281" fmla="*/ f213 1 f109"/>
                <a:gd name="f282" fmla="*/ f214 1 f110"/>
                <a:gd name="f283" fmla="*/ f215 1 f109"/>
                <a:gd name="f284" fmla="*/ f216 1 f110"/>
                <a:gd name="f285" fmla="*/ f217 1 f109"/>
                <a:gd name="f286" fmla="*/ f218 1 f110"/>
                <a:gd name="f287" fmla="*/ f219 1 f109"/>
                <a:gd name="f288" fmla="*/ f220 1 f110"/>
                <a:gd name="f289" fmla="*/ f221 1 f109"/>
                <a:gd name="f290" fmla="*/ f222 1 f110"/>
                <a:gd name="f291" fmla="*/ f223 1 f110"/>
                <a:gd name="f292" fmla="*/ f224 1 f109"/>
                <a:gd name="f293" fmla="*/ f225 1 f110"/>
                <a:gd name="f294" fmla="*/ f226 1 f109"/>
                <a:gd name="f295" fmla="*/ f227 1 f110"/>
                <a:gd name="f296" fmla="*/ f228 1 f109"/>
                <a:gd name="f297" fmla="*/ f229 1 f110"/>
                <a:gd name="f298" fmla="*/ f230 1 f109"/>
                <a:gd name="f299" fmla="*/ f231 1 f109"/>
                <a:gd name="f300" fmla="*/ f232 1 f110"/>
                <a:gd name="f301" fmla="*/ f233 1 f109"/>
                <a:gd name="f302" fmla="*/ f234 1 f109"/>
                <a:gd name="f303" fmla="*/ f235 1 f110"/>
                <a:gd name="f304" fmla="*/ f236 1 f109"/>
                <a:gd name="f305" fmla="*/ f237 1 f110"/>
                <a:gd name="f306" fmla="*/ f238 f104 1"/>
                <a:gd name="f307" fmla="*/ f239 f104 1"/>
                <a:gd name="f308" fmla="*/ f241 f105 1"/>
                <a:gd name="f309" fmla="*/ f240 f105 1"/>
                <a:gd name="f310" fmla="*/ f243 f104 1"/>
                <a:gd name="f311" fmla="*/ f244 f105 1"/>
                <a:gd name="f312" fmla="*/ f245 f104 1"/>
                <a:gd name="f313" fmla="*/ f246 f105 1"/>
                <a:gd name="f314" fmla="*/ f247 f104 1"/>
                <a:gd name="f315" fmla="*/ f248 f105 1"/>
                <a:gd name="f316" fmla="*/ f249 f104 1"/>
                <a:gd name="f317" fmla="*/ f250 f105 1"/>
                <a:gd name="f318" fmla="*/ f251 f104 1"/>
                <a:gd name="f319" fmla="*/ f252 f105 1"/>
                <a:gd name="f320" fmla="*/ f253 f104 1"/>
                <a:gd name="f321" fmla="*/ f254 f105 1"/>
                <a:gd name="f322" fmla="*/ f255 f104 1"/>
                <a:gd name="f323" fmla="*/ f256 f105 1"/>
                <a:gd name="f324" fmla="*/ f257 f104 1"/>
                <a:gd name="f325" fmla="*/ f258 f105 1"/>
                <a:gd name="f326" fmla="*/ f259 f104 1"/>
                <a:gd name="f327" fmla="*/ f260 f105 1"/>
                <a:gd name="f328" fmla="*/ f261 f104 1"/>
                <a:gd name="f329" fmla="*/ f262 f104 1"/>
                <a:gd name="f330" fmla="*/ f263 f105 1"/>
                <a:gd name="f331" fmla="*/ f264 f104 1"/>
                <a:gd name="f332" fmla="*/ f265 f105 1"/>
                <a:gd name="f333" fmla="*/ f266 f104 1"/>
                <a:gd name="f334" fmla="*/ f267 f104 1"/>
                <a:gd name="f335" fmla="*/ f268 f105 1"/>
                <a:gd name="f336" fmla="*/ f269 f105 1"/>
                <a:gd name="f337" fmla="*/ f270 f104 1"/>
                <a:gd name="f338" fmla="*/ f271 f105 1"/>
                <a:gd name="f339" fmla="*/ f272 f104 1"/>
                <a:gd name="f340" fmla="*/ f273 f105 1"/>
                <a:gd name="f341" fmla="*/ f274 f104 1"/>
                <a:gd name="f342" fmla="*/ f275 f105 1"/>
                <a:gd name="f343" fmla="*/ f276 f104 1"/>
                <a:gd name="f344" fmla="*/ f277 f105 1"/>
                <a:gd name="f345" fmla="*/ f278 f105 1"/>
                <a:gd name="f346" fmla="*/ f279 f104 1"/>
                <a:gd name="f347" fmla="*/ f280 f105 1"/>
                <a:gd name="f348" fmla="*/ f281 f104 1"/>
                <a:gd name="f349" fmla="*/ f282 f105 1"/>
                <a:gd name="f350" fmla="*/ f283 f104 1"/>
                <a:gd name="f351" fmla="*/ f284 f105 1"/>
                <a:gd name="f352" fmla="*/ f285 f104 1"/>
                <a:gd name="f353" fmla="*/ f286 f105 1"/>
                <a:gd name="f354" fmla="*/ f287 f104 1"/>
                <a:gd name="f355" fmla="*/ f288 f105 1"/>
                <a:gd name="f356" fmla="*/ f289 f104 1"/>
                <a:gd name="f357" fmla="*/ f290 f105 1"/>
                <a:gd name="f358" fmla="*/ f291 f105 1"/>
                <a:gd name="f359" fmla="*/ f292 f104 1"/>
                <a:gd name="f360" fmla="*/ f293 f105 1"/>
                <a:gd name="f361" fmla="*/ f294 f104 1"/>
                <a:gd name="f362" fmla="*/ f295 f105 1"/>
                <a:gd name="f363" fmla="*/ f296 f104 1"/>
                <a:gd name="f364" fmla="*/ f297 f105 1"/>
                <a:gd name="f365" fmla="*/ f298 f104 1"/>
                <a:gd name="f366" fmla="*/ f299 f104 1"/>
                <a:gd name="f367" fmla="*/ f300 f105 1"/>
                <a:gd name="f368" fmla="*/ f301 f104 1"/>
                <a:gd name="f369" fmla="*/ f302 f104 1"/>
                <a:gd name="f370" fmla="*/ f303 f105 1"/>
                <a:gd name="f371" fmla="*/ f304 f104 1"/>
                <a:gd name="f372" fmla="*/ f305 f10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42">
                  <a:pos x="f310" y="f311"/>
                </a:cxn>
                <a:cxn ang="f242">
                  <a:pos x="f312" y="f313"/>
                </a:cxn>
                <a:cxn ang="f242">
                  <a:pos x="f314" y="f315"/>
                </a:cxn>
                <a:cxn ang="f242">
                  <a:pos x="f316" y="f317"/>
                </a:cxn>
                <a:cxn ang="f242">
                  <a:pos x="f318" y="f319"/>
                </a:cxn>
                <a:cxn ang="f242">
                  <a:pos x="f320" y="f321"/>
                </a:cxn>
                <a:cxn ang="f242">
                  <a:pos x="f322" y="f323"/>
                </a:cxn>
                <a:cxn ang="f242">
                  <a:pos x="f324" y="f325"/>
                </a:cxn>
                <a:cxn ang="f242">
                  <a:pos x="f326" y="f327"/>
                </a:cxn>
                <a:cxn ang="f242">
                  <a:pos x="f328" y="f313"/>
                </a:cxn>
                <a:cxn ang="f242">
                  <a:pos x="f329" y="f330"/>
                </a:cxn>
                <a:cxn ang="f242">
                  <a:pos x="f331" y="f332"/>
                </a:cxn>
                <a:cxn ang="f242">
                  <a:pos x="f333" y="f323"/>
                </a:cxn>
                <a:cxn ang="f242">
                  <a:pos x="f334" y="f335"/>
                </a:cxn>
                <a:cxn ang="f242">
                  <a:pos x="f334" y="f336"/>
                </a:cxn>
                <a:cxn ang="f242">
                  <a:pos x="f337" y="f338"/>
                </a:cxn>
                <a:cxn ang="f242">
                  <a:pos x="f339" y="f340"/>
                </a:cxn>
                <a:cxn ang="f242">
                  <a:pos x="f341" y="f342"/>
                </a:cxn>
                <a:cxn ang="f242">
                  <a:pos x="f343" y="f344"/>
                </a:cxn>
                <a:cxn ang="f242">
                  <a:pos x="f339" y="f345"/>
                </a:cxn>
                <a:cxn ang="f242">
                  <a:pos x="f346" y="f347"/>
                </a:cxn>
                <a:cxn ang="f242">
                  <a:pos x="f348" y="f349"/>
                </a:cxn>
                <a:cxn ang="f242">
                  <a:pos x="f350" y="f351"/>
                </a:cxn>
                <a:cxn ang="f242">
                  <a:pos x="f352" y="f353"/>
                </a:cxn>
                <a:cxn ang="f242">
                  <a:pos x="f354" y="f355"/>
                </a:cxn>
                <a:cxn ang="f242">
                  <a:pos x="f356" y="f357"/>
                </a:cxn>
                <a:cxn ang="f242">
                  <a:pos x="f322" y="f358"/>
                </a:cxn>
                <a:cxn ang="f242">
                  <a:pos x="f359" y="f360"/>
                </a:cxn>
                <a:cxn ang="f242">
                  <a:pos x="f361" y="f362"/>
                </a:cxn>
                <a:cxn ang="f242">
                  <a:pos x="f363" y="f364"/>
                </a:cxn>
                <a:cxn ang="f242">
                  <a:pos x="f365" y="f340"/>
                </a:cxn>
                <a:cxn ang="f242">
                  <a:pos x="f366" y="f367"/>
                </a:cxn>
                <a:cxn ang="f242">
                  <a:pos x="f368" y="f323"/>
                </a:cxn>
                <a:cxn ang="f242">
                  <a:pos x="f369" y="f370"/>
                </a:cxn>
                <a:cxn ang="f242">
                  <a:pos x="f371" y="f372"/>
                </a:cxn>
              </a:cxnLst>
              <a:rect l="f306" t="f309" r="f307" b="f308"/>
              <a:pathLst>
                <a:path w="1510" h="1077">
                  <a:moveTo>
                    <a:pt x="f8" y="f9"/>
                  </a:moveTo>
                  <a:lnTo>
                    <a:pt x="f10" y="f5"/>
                  </a:lnTo>
                  <a:lnTo>
                    <a:pt x="f11" y="f9"/>
                  </a:lnTo>
                  <a:lnTo>
                    <a:pt x="f12" y="f13"/>
                  </a:lnTo>
                  <a:lnTo>
                    <a:pt x="f14" y="f15"/>
                  </a:lnTo>
                  <a:lnTo>
                    <a:pt x="f16" y="f17"/>
                  </a:lnTo>
                  <a:lnTo>
                    <a:pt x="f18" y="f19"/>
                  </a:lnTo>
                  <a:lnTo>
                    <a:pt x="f20" y="f21"/>
                  </a:lnTo>
                  <a:lnTo>
                    <a:pt x="f22" y="f23"/>
                  </a:lnTo>
                  <a:lnTo>
                    <a:pt x="f22" y="f24"/>
                  </a:lnTo>
                  <a:lnTo>
                    <a:pt x="f25" y="f26"/>
                  </a:lnTo>
                  <a:lnTo>
                    <a:pt x="f27" y="f28"/>
                  </a:lnTo>
                  <a:lnTo>
                    <a:pt x="f29" y="f30"/>
                  </a:lnTo>
                  <a:lnTo>
                    <a:pt x="f31" y="f32"/>
                  </a:lnTo>
                  <a:lnTo>
                    <a:pt x="f33" y="f34"/>
                  </a:lnTo>
                  <a:lnTo>
                    <a:pt x="f35" y="f36"/>
                  </a:lnTo>
                  <a:lnTo>
                    <a:pt x="f37" y="f38"/>
                  </a:lnTo>
                  <a:lnTo>
                    <a:pt x="f39" y="f40"/>
                  </a:lnTo>
                  <a:lnTo>
                    <a:pt x="f41" y="f36"/>
                  </a:lnTo>
                  <a:lnTo>
                    <a:pt x="f28" y="f13"/>
                  </a:lnTo>
                  <a:lnTo>
                    <a:pt x="f42" y="f40"/>
                  </a:lnTo>
                  <a:lnTo>
                    <a:pt x="f43" y="f44"/>
                  </a:lnTo>
                  <a:lnTo>
                    <a:pt x="f45" y="f28"/>
                  </a:lnTo>
                  <a:lnTo>
                    <a:pt x="f46" y="f45"/>
                  </a:lnTo>
                  <a:lnTo>
                    <a:pt x="f47" y="f48"/>
                  </a:lnTo>
                  <a:lnTo>
                    <a:pt x="f49" y="f32"/>
                  </a:lnTo>
                  <a:lnTo>
                    <a:pt x="f50" y="f51"/>
                  </a:lnTo>
                  <a:lnTo>
                    <a:pt x="f5" y="f30"/>
                  </a:lnTo>
                  <a:lnTo>
                    <a:pt x="f17" y="f39"/>
                  </a:lnTo>
                  <a:lnTo>
                    <a:pt x="f5" y="f52"/>
                  </a:lnTo>
                  <a:lnTo>
                    <a:pt x="f53" y="f54"/>
                  </a:lnTo>
                  <a:lnTo>
                    <a:pt x="f38" y="f55"/>
                  </a:lnTo>
                  <a:lnTo>
                    <a:pt x="f24" y="f56"/>
                  </a:lnTo>
                  <a:lnTo>
                    <a:pt x="f57" y="f58"/>
                  </a:lnTo>
                  <a:lnTo>
                    <a:pt x="f59" y="f60"/>
                  </a:lnTo>
                  <a:lnTo>
                    <a:pt x="f13" y="f61"/>
                  </a:lnTo>
                  <a:lnTo>
                    <a:pt x="f13" y="f62"/>
                  </a:lnTo>
                  <a:lnTo>
                    <a:pt x="f53" y="f63"/>
                  </a:lnTo>
                  <a:lnTo>
                    <a:pt x="f53" y="f64"/>
                  </a:lnTo>
                  <a:lnTo>
                    <a:pt x="f57" y="f65"/>
                  </a:lnTo>
                  <a:lnTo>
                    <a:pt x="f66" y="f67"/>
                  </a:lnTo>
                  <a:lnTo>
                    <a:pt x="f68" y="f69"/>
                  </a:lnTo>
                  <a:lnTo>
                    <a:pt x="f44" y="f70"/>
                  </a:lnTo>
                  <a:lnTo>
                    <a:pt x="f71" y="f72"/>
                  </a:lnTo>
                  <a:lnTo>
                    <a:pt x="f73" y="f72"/>
                  </a:lnTo>
                  <a:lnTo>
                    <a:pt x="f74" y="f75"/>
                  </a:lnTo>
                  <a:lnTo>
                    <a:pt x="f76" y="f77"/>
                  </a:lnTo>
                  <a:lnTo>
                    <a:pt x="f76" y="f78"/>
                  </a:lnTo>
                  <a:lnTo>
                    <a:pt x="f79" y="f80"/>
                  </a:lnTo>
                  <a:lnTo>
                    <a:pt x="f62" y="f81"/>
                  </a:lnTo>
                  <a:lnTo>
                    <a:pt x="f82" y="f75"/>
                  </a:lnTo>
                  <a:lnTo>
                    <a:pt x="f82" y="f83"/>
                  </a:lnTo>
                  <a:lnTo>
                    <a:pt x="f84" y="f67"/>
                  </a:lnTo>
                  <a:lnTo>
                    <a:pt x="f31" y="f85"/>
                  </a:lnTo>
                  <a:lnTo>
                    <a:pt x="f86" y="f87"/>
                  </a:lnTo>
                  <a:lnTo>
                    <a:pt x="f88" y="f87"/>
                  </a:lnTo>
                  <a:lnTo>
                    <a:pt x="f65" y="f62"/>
                  </a:lnTo>
                  <a:lnTo>
                    <a:pt x="f89" y="f90"/>
                  </a:lnTo>
                  <a:lnTo>
                    <a:pt x="f75" y="f91"/>
                  </a:lnTo>
                  <a:lnTo>
                    <a:pt x="f92" y="f35"/>
                  </a:lnTo>
                  <a:lnTo>
                    <a:pt x="f18" y="f93"/>
                  </a:lnTo>
                  <a:lnTo>
                    <a:pt x="f94" y="f58"/>
                  </a:lnTo>
                  <a:lnTo>
                    <a:pt x="f95" y="f58"/>
                  </a:lnTo>
                  <a:lnTo>
                    <a:pt x="f96" y="f37"/>
                  </a:lnTo>
                  <a:lnTo>
                    <a:pt x="f97" y="f98"/>
                  </a:lnTo>
                  <a:lnTo>
                    <a:pt x="f97" y="f32"/>
                  </a:lnTo>
                  <a:lnTo>
                    <a:pt x="f99" y="f100"/>
                  </a:lnTo>
                  <a:lnTo>
                    <a:pt x="f101" y="f102"/>
                  </a:lnTo>
                  <a:lnTo>
                    <a:pt x="f99" y="f36"/>
                  </a:lnTo>
                  <a:lnTo>
                    <a:pt x="f8" y="f9"/>
                  </a:lnTo>
                </a:path>
              </a:pathLst>
            </a:custGeom>
            <a:noFill/>
            <a:ln w="15873" cap="flat">
              <a:solidFill>
                <a:srgbClr val="A6B19F">
                  <a:alpha val="47843"/>
                </a:srgbClr>
              </a:solidFill>
              <a:prstDash val="solid"/>
              <a:round/>
            </a:ln>
          </p:spPr>
          <p:txBody>
            <a:bodyPr vert="horz" wrap="square" lIns="91440" tIns="45720" rIns="91440" bIns="4572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CO" sz="1800" b="0" i="0" u="none" strike="noStrike" kern="0" cap="none" spc="0" baseline="0">
                <a:solidFill>
                  <a:srgbClr val="CCFFFF"/>
                </a:solidFill>
                <a:uFillTx/>
                <a:latin typeface="Montserrat" panose="00000500000000000000" pitchFamily="2" charset="0"/>
              </a:endParaRPr>
            </a:p>
          </p:txBody>
        </p:sp>
        <p:sp>
          <p:nvSpPr>
            <p:cNvPr id="23" name="Freeform 30">
              <a:extLst>
                <a:ext uri="{FF2B5EF4-FFF2-40B4-BE49-F238E27FC236}">
                  <a16:creationId xmlns:a16="http://schemas.microsoft.com/office/drawing/2014/main" id="{B2FB4629-1DA4-7002-B2FA-687788AC1DFD}"/>
                </a:ext>
              </a:extLst>
            </p:cNvPr>
            <p:cNvSpPr/>
            <p:nvPr/>
          </p:nvSpPr>
          <p:spPr>
            <a:xfrm>
              <a:off x="359340" y="610307"/>
              <a:ext cx="304924" cy="716368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2305"/>
                <a:gd name="f7" fmla="val 5092"/>
                <a:gd name="f8" fmla="val 2277"/>
                <a:gd name="f9" fmla="val 3352"/>
                <a:gd name="f10" fmla="val 2268"/>
                <a:gd name="f11" fmla="val 3308"/>
                <a:gd name="f12" fmla="val 2233"/>
                <a:gd name="f13" fmla="val 3273"/>
                <a:gd name="f14" fmla="val 2198"/>
                <a:gd name="f15" fmla="val 3211"/>
                <a:gd name="f16" fmla="val 2207"/>
                <a:gd name="f17" fmla="val 3141"/>
                <a:gd name="f18" fmla="val 2171"/>
                <a:gd name="f19" fmla="val 3088"/>
                <a:gd name="f20" fmla="val 2127"/>
                <a:gd name="f21" fmla="val 3017"/>
                <a:gd name="f22" fmla="val 2162"/>
                <a:gd name="f23" fmla="val 2929"/>
                <a:gd name="f24" fmla="val 2867"/>
                <a:gd name="f25" fmla="val 2145"/>
                <a:gd name="f26" fmla="val 2814"/>
                <a:gd name="f27" fmla="val 2039"/>
                <a:gd name="f28" fmla="val 2823"/>
                <a:gd name="f29" fmla="val 1995"/>
                <a:gd name="f30" fmla="val 2752"/>
                <a:gd name="f31" fmla="val 2004"/>
                <a:gd name="f32" fmla="val 2664"/>
                <a:gd name="f33" fmla="val 1977"/>
                <a:gd name="f34" fmla="val 2611"/>
                <a:gd name="f35" fmla="val 1871"/>
                <a:gd name="f36" fmla="val 2620"/>
                <a:gd name="f37" fmla="val 1730"/>
                <a:gd name="f38" fmla="val 2646"/>
                <a:gd name="f39" fmla="val 1633"/>
                <a:gd name="f40" fmla="val 1527"/>
                <a:gd name="f41" fmla="val 2673"/>
                <a:gd name="f42" fmla="val 1448"/>
                <a:gd name="f43" fmla="val 2638"/>
                <a:gd name="f44" fmla="val 1421"/>
                <a:gd name="f45" fmla="val 2567"/>
                <a:gd name="f46" fmla="val 1359"/>
                <a:gd name="f47" fmla="val 2532"/>
                <a:gd name="f48" fmla="val 1351"/>
                <a:gd name="f49" fmla="val 2470"/>
                <a:gd name="f50" fmla="val 2399"/>
                <a:gd name="f51" fmla="val 1377"/>
                <a:gd name="f52" fmla="val 2329"/>
                <a:gd name="f53" fmla="val 1324"/>
                <a:gd name="f54" fmla="val 2293"/>
                <a:gd name="f55" fmla="val 1262"/>
                <a:gd name="f56" fmla="val 2241"/>
                <a:gd name="f57" fmla="val 1236"/>
                <a:gd name="f58" fmla="val 2179"/>
                <a:gd name="f59" fmla="val 1183"/>
                <a:gd name="f60" fmla="val 2152"/>
                <a:gd name="f61" fmla="val 1174"/>
                <a:gd name="f62" fmla="val 2082"/>
                <a:gd name="f63" fmla="val 1121"/>
                <a:gd name="f64" fmla="val 2029"/>
                <a:gd name="f65" fmla="val 1976"/>
                <a:gd name="f66" fmla="val 1253"/>
                <a:gd name="f67" fmla="val 1923"/>
                <a:gd name="f68" fmla="val 1315"/>
                <a:gd name="f69" fmla="val 1888"/>
                <a:gd name="f70" fmla="val 1306"/>
                <a:gd name="f71" fmla="val 1817"/>
                <a:gd name="f72" fmla="val 1298"/>
                <a:gd name="f73" fmla="val 1746"/>
                <a:gd name="f74" fmla="val 1412"/>
                <a:gd name="f75" fmla="val 1720"/>
                <a:gd name="f76" fmla="val 1492"/>
                <a:gd name="f77" fmla="val 1738"/>
                <a:gd name="f78" fmla="val 1562"/>
                <a:gd name="f79" fmla="val 1755"/>
                <a:gd name="f80" fmla="val 1668"/>
                <a:gd name="f81" fmla="val 1614"/>
                <a:gd name="f82" fmla="val 1651"/>
                <a:gd name="f83" fmla="val 1526"/>
                <a:gd name="f84" fmla="val 1615"/>
                <a:gd name="f85" fmla="val 1455"/>
                <a:gd name="f86" fmla="val 1545"/>
                <a:gd name="f87" fmla="val 1402"/>
                <a:gd name="f88" fmla="val 1456"/>
                <a:gd name="f89" fmla="val 1393"/>
                <a:gd name="f90" fmla="val 1271"/>
                <a:gd name="f91" fmla="val 1173"/>
                <a:gd name="f92" fmla="val 962"/>
                <a:gd name="f93" fmla="val 943"/>
                <a:gd name="f94" fmla="val 900"/>
                <a:gd name="f95" fmla="val 864"/>
                <a:gd name="f96" fmla="val 945"/>
                <a:gd name="f97" fmla="val 829"/>
                <a:gd name="f98" fmla="val 1006"/>
                <a:gd name="f99" fmla="val 785"/>
                <a:gd name="f100" fmla="val 1024"/>
                <a:gd name="f101" fmla="val 705"/>
                <a:gd name="f102" fmla="val 1033"/>
                <a:gd name="f103" fmla="val 644"/>
                <a:gd name="f104" fmla="val 1112"/>
                <a:gd name="f105" fmla="val 618"/>
                <a:gd name="f106" fmla="val 1103"/>
                <a:gd name="f107" fmla="val 556"/>
                <a:gd name="f108" fmla="val 1077"/>
                <a:gd name="f109" fmla="val 494"/>
                <a:gd name="f110" fmla="val 1095"/>
                <a:gd name="f111" fmla="val 441"/>
                <a:gd name="f112" fmla="val 1059"/>
                <a:gd name="f113" fmla="val 371"/>
                <a:gd name="f114" fmla="val 971"/>
                <a:gd name="f115" fmla="val 927"/>
                <a:gd name="f116" fmla="val 327"/>
                <a:gd name="f117" fmla="val 865"/>
                <a:gd name="f118" fmla="val 203"/>
                <a:gd name="f119" fmla="val 768"/>
                <a:gd name="f120" fmla="val 177"/>
                <a:gd name="f121" fmla="val 697"/>
                <a:gd name="f122" fmla="val 141"/>
                <a:gd name="f123" fmla="val 689"/>
                <a:gd name="f124" fmla="val 80"/>
                <a:gd name="f125" fmla="val 583"/>
                <a:gd name="f126" fmla="val 503"/>
                <a:gd name="f127" fmla="val 106"/>
                <a:gd name="f128" fmla="val 512"/>
                <a:gd name="f129" fmla="val 168"/>
                <a:gd name="f130" fmla="val 565"/>
                <a:gd name="f131" fmla="val 221"/>
                <a:gd name="f132" fmla="val 627"/>
                <a:gd name="f133" fmla="val 291"/>
                <a:gd name="f134" fmla="val 680"/>
                <a:gd name="f135" fmla="val 424"/>
                <a:gd name="f136" fmla="val 742"/>
                <a:gd name="f137" fmla="val 486"/>
                <a:gd name="f138" fmla="val 759"/>
                <a:gd name="f139" fmla="val 786"/>
                <a:gd name="f140" fmla="val 609"/>
                <a:gd name="f141" fmla="val 812"/>
                <a:gd name="f142" fmla="val 696"/>
                <a:gd name="f143" fmla="val 803"/>
                <a:gd name="f144" fmla="val 740"/>
                <a:gd name="f145" fmla="val 793"/>
                <a:gd name="f146" fmla="val 671"/>
                <a:gd name="f147" fmla="val 855"/>
                <a:gd name="f148" fmla="val 406"/>
                <a:gd name="f149" fmla="val 1217"/>
                <a:gd name="f150" fmla="val 344"/>
                <a:gd name="f151" fmla="val 1199"/>
                <a:gd name="f152" fmla="val 283"/>
                <a:gd name="f153" fmla="val 1120"/>
                <a:gd name="f154" fmla="val 230"/>
                <a:gd name="f155" fmla="val 1067"/>
                <a:gd name="f156" fmla="val 1093"/>
                <a:gd name="f157" fmla="val 186"/>
                <a:gd name="f158" fmla="val 1279"/>
                <a:gd name="f159" fmla="val 97"/>
                <a:gd name="f160" fmla="val 1323"/>
                <a:gd name="f161" fmla="val 1358"/>
                <a:gd name="f162" fmla="val 1552"/>
                <a:gd name="f163" fmla="val 71"/>
                <a:gd name="f164" fmla="val 1605"/>
                <a:gd name="f165" fmla="val 142"/>
                <a:gd name="f166" fmla="val 1667"/>
                <a:gd name="f167" fmla="val 239"/>
                <a:gd name="f168" fmla="val 1729"/>
                <a:gd name="f169" fmla="val 1791"/>
                <a:gd name="f170" fmla="val 309"/>
                <a:gd name="f171" fmla="val 1852"/>
                <a:gd name="f172" fmla="val 265"/>
                <a:gd name="f173" fmla="val 1949"/>
                <a:gd name="f174" fmla="val 1985"/>
                <a:gd name="f175" fmla="val 389"/>
                <a:gd name="f176" fmla="val 2011"/>
                <a:gd name="f177" fmla="val 442"/>
                <a:gd name="f178" fmla="val 2073"/>
                <a:gd name="f179" fmla="val 459"/>
                <a:gd name="f180" fmla="val 2161"/>
                <a:gd name="f181" fmla="val 2117"/>
                <a:gd name="f182" fmla="val 636"/>
                <a:gd name="f183" fmla="val 2205"/>
                <a:gd name="f184" fmla="val 2267"/>
                <a:gd name="f185" fmla="val 2346"/>
                <a:gd name="f186" fmla="val 2435"/>
                <a:gd name="f187" fmla="val 2549"/>
                <a:gd name="f188" fmla="val 547"/>
                <a:gd name="f189" fmla="val 2629"/>
                <a:gd name="f190" fmla="val 539"/>
                <a:gd name="f191" fmla="val 2708"/>
                <a:gd name="f192" fmla="val 2743"/>
                <a:gd name="f193" fmla="val 662"/>
                <a:gd name="f194" fmla="val 2805"/>
                <a:gd name="f195" fmla="val 2858"/>
                <a:gd name="f196" fmla="val 2920"/>
                <a:gd name="f197" fmla="val 733"/>
                <a:gd name="f198" fmla="val 2973"/>
                <a:gd name="f199" fmla="val 750"/>
                <a:gd name="f200" fmla="val 3035"/>
                <a:gd name="f201" fmla="val 3096"/>
                <a:gd name="f202" fmla="val 3176"/>
                <a:gd name="f203" fmla="val 3246"/>
                <a:gd name="f204" fmla="val 3317"/>
                <a:gd name="f205" fmla="val 3361"/>
                <a:gd name="f206" fmla="val 3379"/>
                <a:gd name="f207" fmla="val 468"/>
                <a:gd name="f208" fmla="val 3441"/>
                <a:gd name="f209" fmla="val 521"/>
                <a:gd name="f210" fmla="val 3458"/>
                <a:gd name="f211" fmla="val 3485"/>
                <a:gd name="f212" fmla="val 3546"/>
                <a:gd name="f213" fmla="val 653"/>
                <a:gd name="f214" fmla="val 3608"/>
                <a:gd name="f215" fmla="val 3679"/>
                <a:gd name="f216" fmla="val 3749"/>
                <a:gd name="f217" fmla="val 3820"/>
                <a:gd name="f218" fmla="val 3917"/>
                <a:gd name="f219" fmla="val 715"/>
                <a:gd name="f220" fmla="val 3979"/>
                <a:gd name="f221" fmla="val 4049"/>
                <a:gd name="f222" fmla="val 4146"/>
                <a:gd name="f223" fmla="val 4226"/>
                <a:gd name="f224" fmla="val 777"/>
                <a:gd name="f225" fmla="val 4279"/>
                <a:gd name="f226" fmla="val 4367"/>
                <a:gd name="f227" fmla="val 4464"/>
                <a:gd name="f228" fmla="val 4552"/>
                <a:gd name="f229" fmla="val 4614"/>
                <a:gd name="f230" fmla="val 4685"/>
                <a:gd name="f231" fmla="val 4746"/>
                <a:gd name="f232" fmla="val 4799"/>
                <a:gd name="f233" fmla="val 4861"/>
                <a:gd name="f234" fmla="val 4914"/>
                <a:gd name="f235" fmla="val 4958"/>
                <a:gd name="f236" fmla="val 645"/>
                <a:gd name="f237" fmla="val 4923"/>
                <a:gd name="f238" fmla="val 4949"/>
                <a:gd name="f239" fmla="val 4870"/>
                <a:gd name="f240" fmla="val 795"/>
                <a:gd name="f241" fmla="val 4905"/>
                <a:gd name="f242" fmla="val 839"/>
                <a:gd name="f243" fmla="val 4852"/>
                <a:gd name="f244" fmla="val 998"/>
                <a:gd name="f245" fmla="val 4879"/>
                <a:gd name="f246" fmla="val 1086"/>
                <a:gd name="f247" fmla="val 4932"/>
                <a:gd name="f248" fmla="val 1130"/>
                <a:gd name="f249" fmla="val 4967"/>
                <a:gd name="f250" fmla="val 1245"/>
                <a:gd name="f251" fmla="val 4941"/>
                <a:gd name="f252" fmla="val 1333"/>
                <a:gd name="f253" fmla="val 5011"/>
                <a:gd name="f254" fmla="val 1403"/>
                <a:gd name="f255" fmla="val 5055"/>
                <a:gd name="f256" fmla="val 1509"/>
                <a:gd name="f257" fmla="val 5091"/>
                <a:gd name="f258" fmla="val 1553"/>
                <a:gd name="f259" fmla="val 5029"/>
                <a:gd name="f260" fmla="val 1686"/>
                <a:gd name="f261" fmla="val 1721"/>
                <a:gd name="f262" fmla="val 1783"/>
                <a:gd name="f263" fmla="val 1845"/>
                <a:gd name="f264" fmla="val 1827"/>
                <a:gd name="f265" fmla="val 4835"/>
                <a:gd name="f266" fmla="val 1739"/>
                <a:gd name="f267" fmla="val 4676"/>
                <a:gd name="f268" fmla="val 4579"/>
                <a:gd name="f269" fmla="val 1756"/>
                <a:gd name="f270" fmla="val 4508"/>
                <a:gd name="f271" fmla="val 4341"/>
                <a:gd name="f272" fmla="val 1906"/>
                <a:gd name="f273" fmla="val 4235"/>
                <a:gd name="f274" fmla="val 1933"/>
                <a:gd name="f275" fmla="val 4191"/>
                <a:gd name="f276" fmla="val 2012"/>
                <a:gd name="f277" fmla="val 4164"/>
                <a:gd name="f278" fmla="val 2092"/>
                <a:gd name="f279" fmla="val 4076"/>
                <a:gd name="f280" fmla="val 2154"/>
                <a:gd name="f281" fmla="val 3996"/>
                <a:gd name="f282" fmla="val 2136"/>
                <a:gd name="f283" fmla="val 3944"/>
                <a:gd name="f284" fmla="val 2065"/>
                <a:gd name="f285" fmla="val 3899"/>
                <a:gd name="f286" fmla="val 2057"/>
                <a:gd name="f287" fmla="val 3829"/>
                <a:gd name="f288" fmla="val 3758"/>
                <a:gd name="f289" fmla="val 1959"/>
                <a:gd name="f290" fmla="val 3714"/>
                <a:gd name="f291" fmla="val 1915"/>
                <a:gd name="f292" fmla="val 3644"/>
                <a:gd name="f293" fmla="val 3599"/>
                <a:gd name="f294" fmla="val 3538"/>
                <a:gd name="f295" fmla="val 3432"/>
                <a:gd name="f296" fmla="val 2304"/>
                <a:gd name="f297" fmla="+- 0 0 -90"/>
                <a:gd name="f298" fmla="*/ f3 1 2305"/>
                <a:gd name="f299" fmla="*/ f4 1 5092"/>
                <a:gd name="f300" fmla="+- f7 0 f5"/>
                <a:gd name="f301" fmla="+- f6 0 f5"/>
                <a:gd name="f302" fmla="*/ f297 f0 1"/>
                <a:gd name="f303" fmla="*/ f301 1 2305"/>
                <a:gd name="f304" fmla="*/ f300 1 5092"/>
                <a:gd name="f305" fmla="*/ 285178248 f301 1"/>
                <a:gd name="f306" fmla="*/ 416346405 f300 1"/>
                <a:gd name="f307" fmla="*/ 280507168 f301 1"/>
                <a:gd name="f308" fmla="*/ 379781390 f300 1"/>
                <a:gd name="f309" fmla="*/ 258840032 f301 1"/>
                <a:gd name="f310" fmla="*/ 356831258 f300 1"/>
                <a:gd name="f311" fmla="*/ 224457820 f301 1"/>
                <a:gd name="f312" fmla="*/ 343087105 f300 1"/>
                <a:gd name="f313" fmla="*/ 184366791 f301 1"/>
                <a:gd name="f314" fmla="*/ 332843716 f300 1"/>
                <a:gd name="f315" fmla="*/ 178657974 f301 1"/>
                <a:gd name="f316" fmla="*/ 301983916 f300 1"/>
                <a:gd name="f317" fmla="*/ 153487528 f301 1"/>
                <a:gd name="f318" fmla="*/ 279033784 f300 1"/>
                <a:gd name="f319" fmla="*/ 162569622 f301 1"/>
                <a:gd name="f320" fmla="*/ 249341026 f300 1"/>
                <a:gd name="f321" fmla="*/ 183199021 f301 1"/>
                <a:gd name="f322" fmla="*/ 223019401 f300 1"/>
                <a:gd name="f323" fmla="*/ 216413463 f301 1"/>
                <a:gd name="f324" fmla="*/ 209275248 f300 1"/>
                <a:gd name="f325" fmla="*/ 188907838 f301 1"/>
                <a:gd name="f326" fmla="*/ 180619900 f300 1"/>
                <a:gd name="f327" fmla="*/ 122608265 f301 1"/>
                <a:gd name="f328" fmla="*/ 107490232 f300 1"/>
                <a:gd name="f329" fmla="*/ 144275762 f301 1"/>
                <a:gd name="f330" fmla="*/ 80131557 f300 1"/>
                <a:gd name="f331" fmla="*/ 137399176 f301 1"/>
                <a:gd name="f332" fmla="*/ 48104716 f300 1"/>
                <a:gd name="f333" fmla="*/ 99643687 f301 1"/>
                <a:gd name="f334" fmla="*/ 22950132 f300 1"/>
                <a:gd name="f335" fmla="*/ 65261475 f301 1"/>
                <a:gd name="f336" fmla="*/ 13744153 f300 1"/>
                <a:gd name="f337" fmla="*/ 81349827 f301 1"/>
                <a:gd name="f338" fmla="*/ 101979226 f301 1"/>
                <a:gd name="f339" fmla="*/ 78964515 f300 1"/>
                <a:gd name="f340" fmla="*/ 96270410 f301 1"/>
                <a:gd name="f341" fmla="*/ 36717752 f301 1"/>
                <a:gd name="f342" fmla="*/ 145221927 f300 1"/>
                <a:gd name="f343" fmla="*/ 24132348 f301 1"/>
                <a:gd name="f344" fmla="*/ 165838337 f300 1"/>
                <a:gd name="f345" fmla="*/ 9211766 f301 1"/>
                <a:gd name="f346" fmla="*/ 208108207 f300 1"/>
                <a:gd name="f347" fmla="*/ 40091029 f301 1"/>
                <a:gd name="f348" fmla="*/ 240135047 f300 1"/>
                <a:gd name="f349" fmla="*/ 50470564 f301 1"/>
                <a:gd name="f350" fmla="*/ 260751457 f300 1"/>
                <a:gd name="f351" fmla="*/ 75641011 f301 1"/>
                <a:gd name="f352" fmla="*/ 274495610 f300 1"/>
                <a:gd name="f353" fmla="*/ 87058284 f301 1"/>
                <a:gd name="f354" fmla="*/ 304188368 f300 1"/>
                <a:gd name="f355" fmla="*/ 72137701 f301 1"/>
                <a:gd name="f356" fmla="*/ 330509633 f300 1"/>
                <a:gd name="f357" fmla="*/ 85890874 f301 1"/>
                <a:gd name="f358" fmla="*/ 363703155 f300 1"/>
                <a:gd name="f359" fmla="*/ 97308147 f301 1"/>
                <a:gd name="f360" fmla="*/ 393525544 f300 1"/>
                <a:gd name="f361" fmla="*/ 90431921 f301 1"/>
                <a:gd name="f362" fmla="*/ 430090558 f300 1"/>
                <a:gd name="f363" fmla="*/ 438129496 f300 1"/>
                <a:gd name="f364" fmla="*/ 80182057 f301 1"/>
                <a:gd name="f365" fmla="*/ 459783316 f300 1"/>
                <a:gd name="f366" fmla="*/ 89393823 f301 1"/>
                <a:gd name="f367" fmla="*/ 495310920 f300 1"/>
                <a:gd name="f368" fmla="*/ 537580790 f300 1"/>
                <a:gd name="f369" fmla="*/ 100811457 f301 1"/>
                <a:gd name="f370" fmla="*/ 578813249 f300 1"/>
                <a:gd name="f371" fmla="*/ 84723104 f301 1"/>
                <a:gd name="f372" fmla="*/ 615378264 f300 1"/>
                <a:gd name="f373" fmla="*/ 70970291 f301 1"/>
                <a:gd name="f374" fmla="*/ 637161715 f300 1"/>
                <a:gd name="f375" fmla="*/ 631456499 f300 1"/>
                <a:gd name="f376" fmla="*/ 129484852 f301 1"/>
                <a:gd name="f377" fmla="*/ 632623541 f300 1"/>
                <a:gd name="f378" fmla="*/ 172949158 f301 1"/>
                <a:gd name="f379" fmla="*/ 649738827 f300 1"/>
                <a:gd name="f380" fmla="*/ 218749003 f301 1"/>
                <a:gd name="f381" fmla="*/ 652072909 f300 1"/>
                <a:gd name="f382" fmla="*/ 237042863 f301 1"/>
                <a:gd name="f383" fmla="*/ 626918325 f300 1"/>
                <a:gd name="f384" fmla="*/ 593724444 f300 1"/>
                <a:gd name="f385" fmla="*/ 247292726 f301 1"/>
                <a:gd name="f386" fmla="*/ 549120852 f300 1"/>
                <a:gd name="f387" fmla="*/ 279469431 f301 1"/>
                <a:gd name="f388" fmla="*/ 518131421 f300 1"/>
                <a:gd name="f389" fmla="*/ 261045539 f301 1"/>
                <a:gd name="f390" fmla="*/ 487271622 f300 1"/>
                <a:gd name="f391" fmla="*/ 264548848 f301 1"/>
                <a:gd name="f392" fmla="*/ 458745906 f300 1"/>
                <a:gd name="f393" fmla="*/ 298931060 f301 1"/>
                <a:gd name="f394" fmla="*/ 445001752 f300 1"/>
                <a:gd name="f395" fmla="*/ f302 1 f2"/>
                <a:gd name="f396" fmla="*/ f305 1 2305"/>
                <a:gd name="f397" fmla="*/ f306 1 5092"/>
                <a:gd name="f398" fmla="*/ f307 1 2305"/>
                <a:gd name="f399" fmla="*/ f308 1 5092"/>
                <a:gd name="f400" fmla="*/ f309 1 2305"/>
                <a:gd name="f401" fmla="*/ f310 1 5092"/>
                <a:gd name="f402" fmla="*/ f311 1 2305"/>
                <a:gd name="f403" fmla="*/ f312 1 5092"/>
                <a:gd name="f404" fmla="*/ f313 1 2305"/>
                <a:gd name="f405" fmla="*/ f314 1 5092"/>
                <a:gd name="f406" fmla="*/ f315 1 2305"/>
                <a:gd name="f407" fmla="*/ f316 1 5092"/>
                <a:gd name="f408" fmla="*/ f317 1 2305"/>
                <a:gd name="f409" fmla="*/ f318 1 5092"/>
                <a:gd name="f410" fmla="*/ f319 1 2305"/>
                <a:gd name="f411" fmla="*/ f320 1 5092"/>
                <a:gd name="f412" fmla="*/ f321 1 2305"/>
                <a:gd name="f413" fmla="*/ f322 1 5092"/>
                <a:gd name="f414" fmla="*/ f323 1 2305"/>
                <a:gd name="f415" fmla="*/ f324 1 5092"/>
                <a:gd name="f416" fmla="*/ f325 1 2305"/>
                <a:gd name="f417" fmla="*/ f326 1 5092"/>
                <a:gd name="f418" fmla="*/ f327 1 2305"/>
                <a:gd name="f419" fmla="*/ f328 1 5092"/>
                <a:gd name="f420" fmla="*/ f329 1 2305"/>
                <a:gd name="f421" fmla="*/ f330 1 5092"/>
                <a:gd name="f422" fmla="*/ f331 1 2305"/>
                <a:gd name="f423" fmla="*/ f332 1 5092"/>
                <a:gd name="f424" fmla="*/ f333 1 2305"/>
                <a:gd name="f425" fmla="*/ f334 1 5092"/>
                <a:gd name="f426" fmla="*/ f335 1 2305"/>
                <a:gd name="f427" fmla="*/ f336 1 5092"/>
                <a:gd name="f428" fmla="*/ f337 1 2305"/>
                <a:gd name="f429" fmla="*/ f338 1 2305"/>
                <a:gd name="f430" fmla="*/ f339 1 5092"/>
                <a:gd name="f431" fmla="*/ f340 1 2305"/>
                <a:gd name="f432" fmla="*/ f341 1 2305"/>
                <a:gd name="f433" fmla="*/ f342 1 5092"/>
                <a:gd name="f434" fmla="*/ f343 1 2305"/>
                <a:gd name="f435" fmla="*/ f344 1 5092"/>
                <a:gd name="f436" fmla="*/ f345 1 2305"/>
                <a:gd name="f437" fmla="*/ f346 1 5092"/>
                <a:gd name="f438" fmla="*/ f347 1 2305"/>
                <a:gd name="f439" fmla="*/ f348 1 5092"/>
                <a:gd name="f440" fmla="*/ f349 1 2305"/>
                <a:gd name="f441" fmla="*/ f350 1 5092"/>
                <a:gd name="f442" fmla="*/ f351 1 2305"/>
                <a:gd name="f443" fmla="*/ f352 1 5092"/>
                <a:gd name="f444" fmla="*/ f353 1 2305"/>
                <a:gd name="f445" fmla="*/ f354 1 5092"/>
                <a:gd name="f446" fmla="*/ f355 1 2305"/>
                <a:gd name="f447" fmla="*/ f356 1 5092"/>
                <a:gd name="f448" fmla="*/ f357 1 2305"/>
                <a:gd name="f449" fmla="*/ f358 1 5092"/>
                <a:gd name="f450" fmla="*/ f359 1 2305"/>
                <a:gd name="f451" fmla="*/ f360 1 5092"/>
                <a:gd name="f452" fmla="*/ f361 1 2305"/>
                <a:gd name="f453" fmla="*/ f362 1 5092"/>
                <a:gd name="f454" fmla="*/ f363 1 5092"/>
                <a:gd name="f455" fmla="*/ f364 1 2305"/>
                <a:gd name="f456" fmla="*/ f365 1 5092"/>
                <a:gd name="f457" fmla="*/ f366 1 2305"/>
                <a:gd name="f458" fmla="*/ f367 1 5092"/>
                <a:gd name="f459" fmla="*/ f368 1 5092"/>
                <a:gd name="f460" fmla="*/ f369 1 2305"/>
                <a:gd name="f461" fmla="*/ f370 1 5092"/>
                <a:gd name="f462" fmla="*/ f371 1 2305"/>
                <a:gd name="f463" fmla="*/ f372 1 5092"/>
                <a:gd name="f464" fmla="*/ f373 1 2305"/>
                <a:gd name="f465" fmla="*/ f374 1 5092"/>
                <a:gd name="f466" fmla="*/ f375 1 5092"/>
                <a:gd name="f467" fmla="*/ f376 1 2305"/>
                <a:gd name="f468" fmla="*/ f377 1 5092"/>
                <a:gd name="f469" fmla="*/ f378 1 2305"/>
                <a:gd name="f470" fmla="*/ f379 1 5092"/>
                <a:gd name="f471" fmla="*/ f380 1 2305"/>
                <a:gd name="f472" fmla="*/ f381 1 5092"/>
                <a:gd name="f473" fmla="*/ f382 1 2305"/>
                <a:gd name="f474" fmla="*/ f383 1 5092"/>
                <a:gd name="f475" fmla="*/ f384 1 5092"/>
                <a:gd name="f476" fmla="*/ f385 1 2305"/>
                <a:gd name="f477" fmla="*/ f386 1 5092"/>
                <a:gd name="f478" fmla="*/ f387 1 2305"/>
                <a:gd name="f479" fmla="*/ f388 1 5092"/>
                <a:gd name="f480" fmla="*/ f389 1 2305"/>
                <a:gd name="f481" fmla="*/ f390 1 5092"/>
                <a:gd name="f482" fmla="*/ f391 1 2305"/>
                <a:gd name="f483" fmla="*/ f392 1 5092"/>
                <a:gd name="f484" fmla="*/ f393 1 2305"/>
                <a:gd name="f485" fmla="*/ f394 1 5092"/>
                <a:gd name="f486" fmla="*/ 0 1 f303"/>
                <a:gd name="f487" fmla="*/ f6 1 f303"/>
                <a:gd name="f488" fmla="*/ 0 1 f304"/>
                <a:gd name="f489" fmla="*/ f7 1 f304"/>
                <a:gd name="f490" fmla="+- f395 0 f1"/>
                <a:gd name="f491" fmla="*/ f396 1 f303"/>
                <a:gd name="f492" fmla="*/ f397 1 f304"/>
                <a:gd name="f493" fmla="*/ f398 1 f303"/>
                <a:gd name="f494" fmla="*/ f399 1 f304"/>
                <a:gd name="f495" fmla="*/ f400 1 f303"/>
                <a:gd name="f496" fmla="*/ f401 1 f304"/>
                <a:gd name="f497" fmla="*/ f402 1 f303"/>
                <a:gd name="f498" fmla="*/ f403 1 f304"/>
                <a:gd name="f499" fmla="*/ f404 1 f303"/>
                <a:gd name="f500" fmla="*/ f405 1 f304"/>
                <a:gd name="f501" fmla="*/ f406 1 f303"/>
                <a:gd name="f502" fmla="*/ f407 1 f304"/>
                <a:gd name="f503" fmla="*/ f408 1 f303"/>
                <a:gd name="f504" fmla="*/ f409 1 f304"/>
                <a:gd name="f505" fmla="*/ f410 1 f303"/>
                <a:gd name="f506" fmla="*/ f411 1 f304"/>
                <a:gd name="f507" fmla="*/ f412 1 f303"/>
                <a:gd name="f508" fmla="*/ f413 1 f304"/>
                <a:gd name="f509" fmla="*/ f414 1 f303"/>
                <a:gd name="f510" fmla="*/ f415 1 f304"/>
                <a:gd name="f511" fmla="*/ f416 1 f303"/>
                <a:gd name="f512" fmla="*/ f417 1 f304"/>
                <a:gd name="f513" fmla="*/ f418 1 f303"/>
                <a:gd name="f514" fmla="*/ f419 1 f304"/>
                <a:gd name="f515" fmla="*/ f420 1 f303"/>
                <a:gd name="f516" fmla="*/ f421 1 f304"/>
                <a:gd name="f517" fmla="*/ f422 1 f303"/>
                <a:gd name="f518" fmla="*/ f423 1 f304"/>
                <a:gd name="f519" fmla="*/ f424 1 f303"/>
                <a:gd name="f520" fmla="*/ f425 1 f304"/>
                <a:gd name="f521" fmla="*/ f426 1 f303"/>
                <a:gd name="f522" fmla="*/ f427 1 f304"/>
                <a:gd name="f523" fmla="*/ f428 1 f303"/>
                <a:gd name="f524" fmla="*/ f429 1 f303"/>
                <a:gd name="f525" fmla="*/ f430 1 f304"/>
                <a:gd name="f526" fmla="*/ f431 1 f303"/>
                <a:gd name="f527" fmla="*/ f432 1 f303"/>
                <a:gd name="f528" fmla="*/ f433 1 f304"/>
                <a:gd name="f529" fmla="*/ f434 1 f303"/>
                <a:gd name="f530" fmla="*/ f435 1 f304"/>
                <a:gd name="f531" fmla="*/ f436 1 f303"/>
                <a:gd name="f532" fmla="*/ f437 1 f304"/>
                <a:gd name="f533" fmla="*/ f438 1 f303"/>
                <a:gd name="f534" fmla="*/ f439 1 f304"/>
                <a:gd name="f535" fmla="*/ f440 1 f303"/>
                <a:gd name="f536" fmla="*/ f441 1 f304"/>
                <a:gd name="f537" fmla="*/ f442 1 f303"/>
                <a:gd name="f538" fmla="*/ f443 1 f304"/>
                <a:gd name="f539" fmla="*/ f444 1 f303"/>
                <a:gd name="f540" fmla="*/ f445 1 f304"/>
                <a:gd name="f541" fmla="*/ f446 1 f303"/>
                <a:gd name="f542" fmla="*/ f447 1 f304"/>
                <a:gd name="f543" fmla="*/ f448 1 f303"/>
                <a:gd name="f544" fmla="*/ f449 1 f304"/>
                <a:gd name="f545" fmla="*/ f450 1 f303"/>
                <a:gd name="f546" fmla="*/ f451 1 f304"/>
                <a:gd name="f547" fmla="*/ f452 1 f303"/>
                <a:gd name="f548" fmla="*/ f453 1 f304"/>
                <a:gd name="f549" fmla="*/ f454 1 f304"/>
                <a:gd name="f550" fmla="*/ f455 1 f303"/>
                <a:gd name="f551" fmla="*/ f456 1 f304"/>
                <a:gd name="f552" fmla="*/ f457 1 f303"/>
                <a:gd name="f553" fmla="*/ f458 1 f304"/>
                <a:gd name="f554" fmla="*/ f459 1 f304"/>
                <a:gd name="f555" fmla="*/ f460 1 f303"/>
                <a:gd name="f556" fmla="*/ f461 1 f304"/>
                <a:gd name="f557" fmla="*/ f462 1 f303"/>
                <a:gd name="f558" fmla="*/ f463 1 f304"/>
                <a:gd name="f559" fmla="*/ f464 1 f303"/>
                <a:gd name="f560" fmla="*/ f465 1 f304"/>
                <a:gd name="f561" fmla="*/ f466 1 f304"/>
                <a:gd name="f562" fmla="*/ f467 1 f303"/>
                <a:gd name="f563" fmla="*/ f468 1 f304"/>
                <a:gd name="f564" fmla="*/ f469 1 f303"/>
                <a:gd name="f565" fmla="*/ f470 1 f304"/>
                <a:gd name="f566" fmla="*/ f471 1 f303"/>
                <a:gd name="f567" fmla="*/ f472 1 f304"/>
                <a:gd name="f568" fmla="*/ f473 1 f303"/>
                <a:gd name="f569" fmla="*/ f474 1 f304"/>
                <a:gd name="f570" fmla="*/ f475 1 f304"/>
                <a:gd name="f571" fmla="*/ f476 1 f303"/>
                <a:gd name="f572" fmla="*/ f477 1 f304"/>
                <a:gd name="f573" fmla="*/ f478 1 f303"/>
                <a:gd name="f574" fmla="*/ f479 1 f304"/>
                <a:gd name="f575" fmla="*/ f480 1 f303"/>
                <a:gd name="f576" fmla="*/ f481 1 f304"/>
                <a:gd name="f577" fmla="*/ f482 1 f303"/>
                <a:gd name="f578" fmla="*/ f483 1 f304"/>
                <a:gd name="f579" fmla="*/ f484 1 f303"/>
                <a:gd name="f580" fmla="*/ f485 1 f304"/>
                <a:gd name="f581" fmla="*/ f486 f298 1"/>
                <a:gd name="f582" fmla="*/ f487 f298 1"/>
                <a:gd name="f583" fmla="*/ f489 f299 1"/>
                <a:gd name="f584" fmla="*/ f488 f299 1"/>
                <a:gd name="f585" fmla="*/ f491 f298 1"/>
                <a:gd name="f586" fmla="*/ f492 f299 1"/>
                <a:gd name="f587" fmla="*/ f493 f298 1"/>
                <a:gd name="f588" fmla="*/ f494 f299 1"/>
                <a:gd name="f589" fmla="*/ f495 f298 1"/>
                <a:gd name="f590" fmla="*/ f496 f299 1"/>
                <a:gd name="f591" fmla="*/ f497 f298 1"/>
                <a:gd name="f592" fmla="*/ f498 f299 1"/>
                <a:gd name="f593" fmla="*/ f499 f298 1"/>
                <a:gd name="f594" fmla="*/ f500 f299 1"/>
                <a:gd name="f595" fmla="*/ f501 f298 1"/>
                <a:gd name="f596" fmla="*/ f502 f299 1"/>
                <a:gd name="f597" fmla="*/ f503 f298 1"/>
                <a:gd name="f598" fmla="*/ f504 f299 1"/>
                <a:gd name="f599" fmla="*/ f505 f298 1"/>
                <a:gd name="f600" fmla="*/ f506 f299 1"/>
                <a:gd name="f601" fmla="*/ f507 f298 1"/>
                <a:gd name="f602" fmla="*/ f508 f299 1"/>
                <a:gd name="f603" fmla="*/ f509 f298 1"/>
                <a:gd name="f604" fmla="*/ f510 f299 1"/>
                <a:gd name="f605" fmla="*/ f511 f298 1"/>
                <a:gd name="f606" fmla="*/ f512 f299 1"/>
                <a:gd name="f607" fmla="*/ f513 f298 1"/>
                <a:gd name="f608" fmla="*/ f514 f299 1"/>
                <a:gd name="f609" fmla="*/ f515 f298 1"/>
                <a:gd name="f610" fmla="*/ f516 f299 1"/>
                <a:gd name="f611" fmla="*/ f517 f298 1"/>
                <a:gd name="f612" fmla="*/ f518 f299 1"/>
                <a:gd name="f613" fmla="*/ f519 f298 1"/>
                <a:gd name="f614" fmla="*/ f520 f299 1"/>
                <a:gd name="f615" fmla="*/ f521 f298 1"/>
                <a:gd name="f616" fmla="*/ f522 f299 1"/>
                <a:gd name="f617" fmla="*/ f523 f298 1"/>
                <a:gd name="f618" fmla="*/ f524 f298 1"/>
                <a:gd name="f619" fmla="*/ f525 f299 1"/>
                <a:gd name="f620" fmla="*/ f526 f298 1"/>
                <a:gd name="f621" fmla="*/ f527 f298 1"/>
                <a:gd name="f622" fmla="*/ f528 f299 1"/>
                <a:gd name="f623" fmla="*/ f529 f298 1"/>
                <a:gd name="f624" fmla="*/ f530 f299 1"/>
                <a:gd name="f625" fmla="*/ f531 f298 1"/>
                <a:gd name="f626" fmla="*/ f532 f299 1"/>
                <a:gd name="f627" fmla="*/ f533 f298 1"/>
                <a:gd name="f628" fmla="*/ f534 f299 1"/>
                <a:gd name="f629" fmla="*/ f535 f298 1"/>
                <a:gd name="f630" fmla="*/ f536 f299 1"/>
                <a:gd name="f631" fmla="*/ f537 f298 1"/>
                <a:gd name="f632" fmla="*/ f538 f299 1"/>
                <a:gd name="f633" fmla="*/ f539 f298 1"/>
                <a:gd name="f634" fmla="*/ f540 f299 1"/>
                <a:gd name="f635" fmla="*/ f541 f298 1"/>
                <a:gd name="f636" fmla="*/ f542 f299 1"/>
                <a:gd name="f637" fmla="*/ f543 f298 1"/>
                <a:gd name="f638" fmla="*/ f544 f299 1"/>
                <a:gd name="f639" fmla="*/ f545 f298 1"/>
                <a:gd name="f640" fmla="*/ f546 f299 1"/>
                <a:gd name="f641" fmla="*/ f547 f298 1"/>
                <a:gd name="f642" fmla="*/ f548 f299 1"/>
                <a:gd name="f643" fmla="*/ f549 f299 1"/>
                <a:gd name="f644" fmla="*/ f550 f298 1"/>
                <a:gd name="f645" fmla="*/ f551 f299 1"/>
                <a:gd name="f646" fmla="*/ f552 f298 1"/>
                <a:gd name="f647" fmla="*/ f553 f299 1"/>
                <a:gd name="f648" fmla="*/ f554 f299 1"/>
                <a:gd name="f649" fmla="*/ f555 f298 1"/>
                <a:gd name="f650" fmla="*/ f556 f299 1"/>
                <a:gd name="f651" fmla="*/ f557 f298 1"/>
                <a:gd name="f652" fmla="*/ f558 f299 1"/>
                <a:gd name="f653" fmla="*/ f559 f298 1"/>
                <a:gd name="f654" fmla="*/ f560 f299 1"/>
                <a:gd name="f655" fmla="*/ f561 f299 1"/>
                <a:gd name="f656" fmla="*/ f562 f298 1"/>
                <a:gd name="f657" fmla="*/ f563 f299 1"/>
                <a:gd name="f658" fmla="*/ f564 f298 1"/>
                <a:gd name="f659" fmla="*/ f565 f299 1"/>
                <a:gd name="f660" fmla="*/ f566 f298 1"/>
                <a:gd name="f661" fmla="*/ f567 f299 1"/>
                <a:gd name="f662" fmla="*/ f568 f298 1"/>
                <a:gd name="f663" fmla="*/ f569 f299 1"/>
                <a:gd name="f664" fmla="*/ f570 f299 1"/>
                <a:gd name="f665" fmla="*/ f571 f298 1"/>
                <a:gd name="f666" fmla="*/ f572 f299 1"/>
                <a:gd name="f667" fmla="*/ f573 f298 1"/>
                <a:gd name="f668" fmla="*/ f574 f299 1"/>
                <a:gd name="f669" fmla="*/ f575 f298 1"/>
                <a:gd name="f670" fmla="*/ f576 f299 1"/>
                <a:gd name="f671" fmla="*/ f577 f298 1"/>
                <a:gd name="f672" fmla="*/ f578 f299 1"/>
                <a:gd name="f673" fmla="*/ f579 f298 1"/>
                <a:gd name="f674" fmla="*/ f580 f299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490">
                  <a:pos x="f585" y="f586"/>
                </a:cxn>
                <a:cxn ang="f490">
                  <a:pos x="f587" y="f588"/>
                </a:cxn>
                <a:cxn ang="f490">
                  <a:pos x="f589" y="f590"/>
                </a:cxn>
                <a:cxn ang="f490">
                  <a:pos x="f591" y="f592"/>
                </a:cxn>
                <a:cxn ang="f490">
                  <a:pos x="f593" y="f594"/>
                </a:cxn>
                <a:cxn ang="f490">
                  <a:pos x="f595" y="f596"/>
                </a:cxn>
                <a:cxn ang="f490">
                  <a:pos x="f597" y="f598"/>
                </a:cxn>
                <a:cxn ang="f490">
                  <a:pos x="f599" y="f600"/>
                </a:cxn>
                <a:cxn ang="f490">
                  <a:pos x="f601" y="f602"/>
                </a:cxn>
                <a:cxn ang="f490">
                  <a:pos x="f603" y="f604"/>
                </a:cxn>
                <a:cxn ang="f490">
                  <a:pos x="f605" y="f606"/>
                </a:cxn>
                <a:cxn ang="f490">
                  <a:pos x="f607" y="f608"/>
                </a:cxn>
                <a:cxn ang="f490">
                  <a:pos x="f609" y="f610"/>
                </a:cxn>
                <a:cxn ang="f490">
                  <a:pos x="f611" y="f612"/>
                </a:cxn>
                <a:cxn ang="f490">
                  <a:pos x="f613" y="f614"/>
                </a:cxn>
                <a:cxn ang="f490">
                  <a:pos x="f615" y="f616"/>
                </a:cxn>
                <a:cxn ang="f490">
                  <a:pos x="f617" y="f612"/>
                </a:cxn>
                <a:cxn ang="f490">
                  <a:pos x="f618" y="f619"/>
                </a:cxn>
                <a:cxn ang="f490">
                  <a:pos x="f620" y="f608"/>
                </a:cxn>
                <a:cxn ang="f490">
                  <a:pos x="f621" y="f622"/>
                </a:cxn>
                <a:cxn ang="f490">
                  <a:pos x="f623" y="f624"/>
                </a:cxn>
                <a:cxn ang="f490">
                  <a:pos x="f625" y="f626"/>
                </a:cxn>
                <a:cxn ang="f490">
                  <a:pos x="f627" y="f628"/>
                </a:cxn>
                <a:cxn ang="f490">
                  <a:pos x="f629" y="f630"/>
                </a:cxn>
                <a:cxn ang="f490">
                  <a:pos x="f631" y="f632"/>
                </a:cxn>
                <a:cxn ang="f490">
                  <a:pos x="f633" y="f634"/>
                </a:cxn>
                <a:cxn ang="f490">
                  <a:pos x="f635" y="f636"/>
                </a:cxn>
                <a:cxn ang="f490">
                  <a:pos x="f637" y="f638"/>
                </a:cxn>
                <a:cxn ang="f490">
                  <a:pos x="f639" y="f640"/>
                </a:cxn>
                <a:cxn ang="f490">
                  <a:pos x="f641" y="f642"/>
                </a:cxn>
                <a:cxn ang="f490">
                  <a:pos x="f615" y="f643"/>
                </a:cxn>
                <a:cxn ang="f490">
                  <a:pos x="f644" y="f645"/>
                </a:cxn>
                <a:cxn ang="f490">
                  <a:pos x="f646" y="f647"/>
                </a:cxn>
                <a:cxn ang="f490">
                  <a:pos x="f639" y="f648"/>
                </a:cxn>
                <a:cxn ang="f490">
                  <a:pos x="f649" y="f650"/>
                </a:cxn>
                <a:cxn ang="f490">
                  <a:pos x="f651" y="f652"/>
                </a:cxn>
                <a:cxn ang="f490">
                  <a:pos x="f653" y="f654"/>
                </a:cxn>
                <a:cxn ang="f490">
                  <a:pos x="f613" y="f655"/>
                </a:cxn>
                <a:cxn ang="f490">
                  <a:pos x="f656" y="f657"/>
                </a:cxn>
                <a:cxn ang="f490">
                  <a:pos x="f658" y="f659"/>
                </a:cxn>
                <a:cxn ang="f490">
                  <a:pos x="f660" y="f661"/>
                </a:cxn>
                <a:cxn ang="f490">
                  <a:pos x="f662" y="f663"/>
                </a:cxn>
                <a:cxn ang="f490">
                  <a:pos x="f603" y="f664"/>
                </a:cxn>
                <a:cxn ang="f490">
                  <a:pos x="f665" y="f666"/>
                </a:cxn>
                <a:cxn ang="f490">
                  <a:pos x="f667" y="f668"/>
                </a:cxn>
                <a:cxn ang="f490">
                  <a:pos x="f669" y="f670"/>
                </a:cxn>
                <a:cxn ang="f490">
                  <a:pos x="f671" y="f672"/>
                </a:cxn>
                <a:cxn ang="f490">
                  <a:pos x="f673" y="f674"/>
                </a:cxn>
              </a:cxnLst>
              <a:rect l="f581" t="f584" r="f582" b="f583"/>
              <a:pathLst>
                <a:path w="2305" h="5092">
                  <a:moveTo>
                    <a:pt x="f8" y="f9"/>
                  </a:moveTo>
                  <a:lnTo>
                    <a:pt x="f10" y="f11"/>
                  </a:lnTo>
                  <a:lnTo>
                    <a:pt x="f12" y="f13"/>
                  </a:lnTo>
                  <a:lnTo>
                    <a:pt x="f14" y="f15"/>
                  </a:lnTo>
                  <a:lnTo>
                    <a:pt x="f16" y="f17"/>
                  </a:lnTo>
                  <a:lnTo>
                    <a:pt x="f18" y="f19"/>
                  </a:lnTo>
                  <a:lnTo>
                    <a:pt x="f20" y="f21"/>
                  </a:lnTo>
                  <a:lnTo>
                    <a:pt x="f22" y="f23"/>
                  </a:lnTo>
                  <a:lnTo>
                    <a:pt x="f18" y="f24"/>
                  </a:lnTo>
                  <a:lnTo>
                    <a:pt x="f25" y="f26"/>
                  </a:lnTo>
                  <a:lnTo>
                    <a:pt x="f27" y="f28"/>
                  </a:lnTo>
                  <a:lnTo>
                    <a:pt x="f29" y="f30"/>
                  </a:lnTo>
                  <a:lnTo>
                    <a:pt x="f31" y="f32"/>
                  </a:lnTo>
                  <a:lnTo>
                    <a:pt x="f33" y="f34"/>
                  </a:lnTo>
                  <a:lnTo>
                    <a:pt x="f35" y="f36"/>
                  </a:lnTo>
                  <a:lnTo>
                    <a:pt x="f37" y="f38"/>
                  </a:lnTo>
                  <a:lnTo>
                    <a:pt x="f39" y="f32"/>
                  </a:lnTo>
                  <a:lnTo>
                    <a:pt x="f40" y="f41"/>
                  </a:lnTo>
                  <a:lnTo>
                    <a:pt x="f42" y="f43"/>
                  </a:lnTo>
                  <a:lnTo>
                    <a:pt x="f44" y="f45"/>
                  </a:lnTo>
                  <a:lnTo>
                    <a:pt x="f46" y="f47"/>
                  </a:lnTo>
                  <a:lnTo>
                    <a:pt x="f48" y="f49"/>
                  </a:lnTo>
                  <a:lnTo>
                    <a:pt x="f48" y="f50"/>
                  </a:lnTo>
                  <a:lnTo>
                    <a:pt x="f51" y="f52"/>
                  </a:lnTo>
                  <a:lnTo>
                    <a:pt x="f53" y="f54"/>
                  </a:lnTo>
                  <a:lnTo>
                    <a:pt x="f55" y="f56"/>
                  </a:lnTo>
                  <a:lnTo>
                    <a:pt x="f57" y="f58"/>
                  </a:lnTo>
                  <a:lnTo>
                    <a:pt x="f59" y="f60"/>
                  </a:lnTo>
                  <a:lnTo>
                    <a:pt x="f61" y="f62"/>
                  </a:lnTo>
                  <a:lnTo>
                    <a:pt x="f63" y="f64"/>
                  </a:lnTo>
                  <a:lnTo>
                    <a:pt x="f63" y="f65"/>
                  </a:lnTo>
                  <a:lnTo>
                    <a:pt x="f66" y="f67"/>
                  </a:lnTo>
                  <a:lnTo>
                    <a:pt x="f68" y="f69"/>
                  </a:lnTo>
                  <a:lnTo>
                    <a:pt x="f70" y="f71"/>
                  </a:lnTo>
                  <a:lnTo>
                    <a:pt x="f72" y="f73"/>
                  </a:lnTo>
                  <a:lnTo>
                    <a:pt x="f74" y="f75"/>
                  </a:lnTo>
                  <a:lnTo>
                    <a:pt x="f76" y="f77"/>
                  </a:lnTo>
                  <a:lnTo>
                    <a:pt x="f78" y="f79"/>
                  </a:lnTo>
                  <a:lnTo>
                    <a:pt x="f39" y="f73"/>
                  </a:lnTo>
                  <a:lnTo>
                    <a:pt x="f80" y="f81"/>
                  </a:lnTo>
                  <a:lnTo>
                    <a:pt x="f82" y="f83"/>
                  </a:lnTo>
                  <a:lnTo>
                    <a:pt x="f84" y="f85"/>
                  </a:lnTo>
                  <a:lnTo>
                    <a:pt x="f86" y="f87"/>
                  </a:lnTo>
                  <a:lnTo>
                    <a:pt x="f88" y="f89"/>
                  </a:lnTo>
                  <a:lnTo>
                    <a:pt x="f90" y="f91"/>
                  </a:lnTo>
                  <a:lnTo>
                    <a:pt x="f92" y="f93"/>
                  </a:lnTo>
                  <a:lnTo>
                    <a:pt x="f94" y="f95"/>
                  </a:lnTo>
                  <a:lnTo>
                    <a:pt x="f96" y="f97"/>
                  </a:lnTo>
                  <a:lnTo>
                    <a:pt x="f98" y="f99"/>
                  </a:lnTo>
                  <a:lnTo>
                    <a:pt x="f100" y="f101"/>
                  </a:lnTo>
                  <a:lnTo>
                    <a:pt x="f102" y="f103"/>
                  </a:lnTo>
                  <a:lnTo>
                    <a:pt x="f104" y="f105"/>
                  </a:lnTo>
                  <a:lnTo>
                    <a:pt x="f106" y="f107"/>
                  </a:lnTo>
                  <a:lnTo>
                    <a:pt x="f108" y="f109"/>
                  </a:lnTo>
                  <a:lnTo>
                    <a:pt x="f110" y="f111"/>
                  </a:lnTo>
                  <a:lnTo>
                    <a:pt x="f112" y="f113"/>
                  </a:lnTo>
                  <a:lnTo>
                    <a:pt x="f114" y="f113"/>
                  </a:lnTo>
                  <a:lnTo>
                    <a:pt x="f115" y="f116"/>
                  </a:lnTo>
                  <a:lnTo>
                    <a:pt x="f117" y="f118"/>
                  </a:lnTo>
                  <a:lnTo>
                    <a:pt x="f119" y="f120"/>
                  </a:lnTo>
                  <a:lnTo>
                    <a:pt x="f121" y="f122"/>
                  </a:lnTo>
                  <a:lnTo>
                    <a:pt x="f123" y="f124"/>
                  </a:lnTo>
                  <a:lnTo>
                    <a:pt x="f125" y="f5"/>
                  </a:lnTo>
                  <a:lnTo>
                    <a:pt x="f126" y="f127"/>
                  </a:lnTo>
                  <a:lnTo>
                    <a:pt x="f128" y="f129"/>
                  </a:lnTo>
                  <a:lnTo>
                    <a:pt x="f130" y="f131"/>
                  </a:lnTo>
                  <a:lnTo>
                    <a:pt x="f132" y="f133"/>
                  </a:lnTo>
                  <a:lnTo>
                    <a:pt x="f132" y="f113"/>
                  </a:lnTo>
                  <a:lnTo>
                    <a:pt x="f134" y="f135"/>
                  </a:lnTo>
                  <a:lnTo>
                    <a:pt x="f136" y="f137"/>
                  </a:lnTo>
                  <a:lnTo>
                    <a:pt x="f138" y="f107"/>
                  </a:lnTo>
                  <a:lnTo>
                    <a:pt x="f139" y="f140"/>
                  </a:lnTo>
                  <a:lnTo>
                    <a:pt x="f141" y="f142"/>
                  </a:lnTo>
                  <a:lnTo>
                    <a:pt x="f143" y="f144"/>
                  </a:lnTo>
                  <a:lnTo>
                    <a:pt x="f143" y="f145"/>
                  </a:lnTo>
                  <a:lnTo>
                    <a:pt x="f136" y="f97"/>
                  </a:lnTo>
                  <a:lnTo>
                    <a:pt x="f146" y="f147"/>
                  </a:lnTo>
                  <a:lnTo>
                    <a:pt x="f148" y="f149"/>
                  </a:lnTo>
                  <a:lnTo>
                    <a:pt x="f150" y="f151"/>
                  </a:lnTo>
                  <a:lnTo>
                    <a:pt x="f152" y="f153"/>
                  </a:lnTo>
                  <a:lnTo>
                    <a:pt x="f154" y="f155"/>
                  </a:lnTo>
                  <a:lnTo>
                    <a:pt x="f120" y="f156"/>
                  </a:lnTo>
                  <a:lnTo>
                    <a:pt x="f157" y="f151"/>
                  </a:lnTo>
                  <a:lnTo>
                    <a:pt x="f157" y="f158"/>
                  </a:lnTo>
                  <a:lnTo>
                    <a:pt x="f159" y="f160"/>
                  </a:lnTo>
                  <a:lnTo>
                    <a:pt x="f124" y="f161"/>
                  </a:lnTo>
                  <a:lnTo>
                    <a:pt x="f5" y="f162"/>
                  </a:lnTo>
                  <a:lnTo>
                    <a:pt x="f163" y="f164"/>
                  </a:lnTo>
                  <a:lnTo>
                    <a:pt x="f165" y="f166"/>
                  </a:lnTo>
                  <a:lnTo>
                    <a:pt x="f167" y="f168"/>
                  </a:lnTo>
                  <a:lnTo>
                    <a:pt x="f152" y="f169"/>
                  </a:lnTo>
                  <a:lnTo>
                    <a:pt x="f170" y="f171"/>
                  </a:lnTo>
                  <a:lnTo>
                    <a:pt x="f172" y="f69"/>
                  </a:lnTo>
                  <a:lnTo>
                    <a:pt x="f167" y="f173"/>
                  </a:lnTo>
                  <a:lnTo>
                    <a:pt x="f170" y="f174"/>
                  </a:lnTo>
                  <a:lnTo>
                    <a:pt x="f175" y="f176"/>
                  </a:lnTo>
                  <a:lnTo>
                    <a:pt x="f177" y="f178"/>
                  </a:lnTo>
                  <a:lnTo>
                    <a:pt x="f179" y="f180"/>
                  </a:lnTo>
                  <a:lnTo>
                    <a:pt x="f128" y="f181"/>
                  </a:lnTo>
                  <a:lnTo>
                    <a:pt x="f125" y="f181"/>
                  </a:lnTo>
                  <a:lnTo>
                    <a:pt x="f182" y="f180"/>
                  </a:lnTo>
                  <a:lnTo>
                    <a:pt x="f132" y="f183"/>
                  </a:lnTo>
                  <a:lnTo>
                    <a:pt x="f146" y="f184"/>
                  </a:lnTo>
                  <a:lnTo>
                    <a:pt x="f146" y="f185"/>
                  </a:lnTo>
                  <a:lnTo>
                    <a:pt x="f146" y="f186"/>
                  </a:lnTo>
                  <a:lnTo>
                    <a:pt x="f182" y="f49"/>
                  </a:lnTo>
                  <a:lnTo>
                    <a:pt x="f132" y="f47"/>
                  </a:lnTo>
                  <a:lnTo>
                    <a:pt x="f107" y="f187"/>
                  </a:lnTo>
                  <a:lnTo>
                    <a:pt x="f188" y="f189"/>
                  </a:lnTo>
                  <a:lnTo>
                    <a:pt x="f190" y="f191"/>
                  </a:lnTo>
                  <a:lnTo>
                    <a:pt x="f140" y="f192"/>
                  </a:lnTo>
                  <a:lnTo>
                    <a:pt x="f193" y="f194"/>
                  </a:lnTo>
                  <a:lnTo>
                    <a:pt x="f121" y="f195"/>
                  </a:lnTo>
                  <a:lnTo>
                    <a:pt x="f121" y="f196"/>
                  </a:lnTo>
                  <a:lnTo>
                    <a:pt x="f197" y="f198"/>
                  </a:lnTo>
                  <a:lnTo>
                    <a:pt x="f199" y="f200"/>
                  </a:lnTo>
                  <a:lnTo>
                    <a:pt x="f141" y="f201"/>
                  </a:lnTo>
                  <a:lnTo>
                    <a:pt x="f143" y="f202"/>
                  </a:lnTo>
                  <a:lnTo>
                    <a:pt x="f199" y="f203"/>
                  </a:lnTo>
                  <a:lnTo>
                    <a:pt x="f121" y="f204"/>
                  </a:lnTo>
                  <a:lnTo>
                    <a:pt x="f193" y="f205"/>
                  </a:lnTo>
                  <a:lnTo>
                    <a:pt x="f125" y="f9"/>
                  </a:lnTo>
                  <a:lnTo>
                    <a:pt x="f128" y="f204"/>
                  </a:lnTo>
                  <a:lnTo>
                    <a:pt x="f126" y="f206"/>
                  </a:lnTo>
                  <a:lnTo>
                    <a:pt x="f207" y="f208"/>
                  </a:lnTo>
                  <a:lnTo>
                    <a:pt x="f209" y="f210"/>
                  </a:lnTo>
                  <a:lnTo>
                    <a:pt x="f105" y="f211"/>
                  </a:lnTo>
                  <a:lnTo>
                    <a:pt x="f105" y="f212"/>
                  </a:lnTo>
                  <a:lnTo>
                    <a:pt x="f213" y="f214"/>
                  </a:lnTo>
                  <a:lnTo>
                    <a:pt x="f213" y="f215"/>
                  </a:lnTo>
                  <a:lnTo>
                    <a:pt x="f213" y="f216"/>
                  </a:lnTo>
                  <a:lnTo>
                    <a:pt x="f123" y="f217"/>
                  </a:lnTo>
                  <a:lnTo>
                    <a:pt x="f134" y="f218"/>
                  </a:lnTo>
                  <a:lnTo>
                    <a:pt x="f219" y="f220"/>
                  </a:lnTo>
                  <a:lnTo>
                    <a:pt x="f123" y="f221"/>
                  </a:lnTo>
                  <a:lnTo>
                    <a:pt x="f199" y="f222"/>
                  </a:lnTo>
                  <a:lnTo>
                    <a:pt x="f197" y="f223"/>
                  </a:lnTo>
                  <a:lnTo>
                    <a:pt x="f224" y="f225"/>
                  </a:lnTo>
                  <a:lnTo>
                    <a:pt x="f224" y="f226"/>
                  </a:lnTo>
                  <a:lnTo>
                    <a:pt x="f224" y="f227"/>
                  </a:lnTo>
                  <a:lnTo>
                    <a:pt x="f224" y="f228"/>
                  </a:lnTo>
                  <a:lnTo>
                    <a:pt x="f119" y="f229"/>
                  </a:lnTo>
                  <a:lnTo>
                    <a:pt x="f219" y="f230"/>
                  </a:lnTo>
                  <a:lnTo>
                    <a:pt x="f213" y="f231"/>
                  </a:lnTo>
                  <a:lnTo>
                    <a:pt x="f107" y="f232"/>
                  </a:lnTo>
                  <a:lnTo>
                    <a:pt x="f190" y="f233"/>
                  </a:lnTo>
                  <a:lnTo>
                    <a:pt x="f182" y="f233"/>
                  </a:lnTo>
                  <a:lnTo>
                    <a:pt x="f188" y="f234"/>
                  </a:lnTo>
                  <a:lnTo>
                    <a:pt x="f107" y="f235"/>
                  </a:lnTo>
                  <a:lnTo>
                    <a:pt x="f236" y="f237"/>
                  </a:lnTo>
                  <a:lnTo>
                    <a:pt x="f219" y="f238"/>
                  </a:lnTo>
                  <a:lnTo>
                    <a:pt x="f119" y="f239"/>
                  </a:lnTo>
                  <a:lnTo>
                    <a:pt x="f240" y="f241"/>
                  </a:lnTo>
                  <a:lnTo>
                    <a:pt x="f242" y="f243"/>
                  </a:lnTo>
                  <a:lnTo>
                    <a:pt x="f115" y="f243"/>
                  </a:lnTo>
                  <a:lnTo>
                    <a:pt x="f244" y="f245"/>
                  </a:lnTo>
                  <a:lnTo>
                    <a:pt x="f246" y="f247"/>
                  </a:lnTo>
                  <a:lnTo>
                    <a:pt x="f248" y="f249"/>
                  </a:lnTo>
                  <a:lnTo>
                    <a:pt x="f250" y="f251"/>
                  </a:lnTo>
                  <a:lnTo>
                    <a:pt x="f252" y="f253"/>
                  </a:lnTo>
                  <a:lnTo>
                    <a:pt x="f254" y="f255"/>
                  </a:lnTo>
                  <a:lnTo>
                    <a:pt x="f256" y="f257"/>
                  </a:lnTo>
                  <a:lnTo>
                    <a:pt x="f258" y="f259"/>
                  </a:lnTo>
                  <a:lnTo>
                    <a:pt x="f260" y="f259"/>
                  </a:lnTo>
                  <a:lnTo>
                    <a:pt x="f261" y="f238"/>
                  </a:lnTo>
                  <a:lnTo>
                    <a:pt x="f262" y="f237"/>
                  </a:lnTo>
                  <a:lnTo>
                    <a:pt x="f263" y="f241"/>
                  </a:lnTo>
                  <a:lnTo>
                    <a:pt x="f264" y="f265"/>
                  </a:lnTo>
                  <a:lnTo>
                    <a:pt x="f266" y="f232"/>
                  </a:lnTo>
                  <a:lnTo>
                    <a:pt x="f261" y="f231"/>
                  </a:lnTo>
                  <a:lnTo>
                    <a:pt x="f260" y="f267"/>
                  </a:lnTo>
                  <a:lnTo>
                    <a:pt x="f80" y="f268"/>
                  </a:lnTo>
                  <a:lnTo>
                    <a:pt x="f266" y="f268"/>
                  </a:lnTo>
                  <a:lnTo>
                    <a:pt x="f269" y="f270"/>
                  </a:lnTo>
                  <a:lnTo>
                    <a:pt x="f263" y="f271"/>
                  </a:lnTo>
                  <a:lnTo>
                    <a:pt x="f272" y="f273"/>
                  </a:lnTo>
                  <a:lnTo>
                    <a:pt x="f274" y="f275"/>
                  </a:lnTo>
                  <a:lnTo>
                    <a:pt x="f276" y="f277"/>
                  </a:lnTo>
                  <a:lnTo>
                    <a:pt x="f278" y="f279"/>
                  </a:lnTo>
                  <a:lnTo>
                    <a:pt x="f280" y="f281"/>
                  </a:lnTo>
                  <a:lnTo>
                    <a:pt x="f282" y="f283"/>
                  </a:lnTo>
                  <a:lnTo>
                    <a:pt x="f284" y="f285"/>
                  </a:lnTo>
                  <a:lnTo>
                    <a:pt x="f286" y="f287"/>
                  </a:lnTo>
                  <a:lnTo>
                    <a:pt x="f276" y="f288"/>
                  </a:lnTo>
                  <a:lnTo>
                    <a:pt x="f289" y="f290"/>
                  </a:lnTo>
                  <a:lnTo>
                    <a:pt x="f291" y="f292"/>
                  </a:lnTo>
                  <a:lnTo>
                    <a:pt x="f29" y="f293"/>
                  </a:lnTo>
                  <a:lnTo>
                    <a:pt x="f27" y="f294"/>
                  </a:lnTo>
                  <a:lnTo>
                    <a:pt x="f278" y="f211"/>
                  </a:lnTo>
                  <a:lnTo>
                    <a:pt x="f25" y="f211"/>
                  </a:lnTo>
                  <a:lnTo>
                    <a:pt x="f14" y="f295"/>
                  </a:lnTo>
                  <a:lnTo>
                    <a:pt x="f296" y="f295"/>
                  </a:lnTo>
                  <a:lnTo>
                    <a:pt x="f8" y="f9"/>
                  </a:lnTo>
                </a:path>
              </a:pathLst>
            </a:custGeom>
            <a:noFill/>
            <a:ln w="15873" cap="flat">
              <a:solidFill>
                <a:srgbClr val="A6B19F">
                  <a:alpha val="47843"/>
                </a:srgbClr>
              </a:solidFill>
              <a:prstDash val="solid"/>
              <a:round/>
            </a:ln>
          </p:spPr>
          <p:txBody>
            <a:bodyPr vert="horz" wrap="square" lIns="91440" tIns="45720" rIns="91440" bIns="4572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CO" sz="1800" b="0" i="0" u="none" strike="noStrike" kern="0" cap="none" spc="0" baseline="0">
                <a:solidFill>
                  <a:srgbClr val="CCFFFF"/>
                </a:solidFill>
                <a:uFillTx/>
                <a:latin typeface="Montserrat" panose="00000500000000000000" pitchFamily="2" charset="0"/>
              </a:endParaRPr>
            </a:p>
          </p:txBody>
        </p:sp>
        <p:sp>
          <p:nvSpPr>
            <p:cNvPr id="24" name="Freeform 17">
              <a:extLst>
                <a:ext uri="{FF2B5EF4-FFF2-40B4-BE49-F238E27FC236}">
                  <a16:creationId xmlns:a16="http://schemas.microsoft.com/office/drawing/2014/main" id="{88756AC5-B5C0-B410-23B2-E2BDDCF4536F}"/>
                </a:ext>
              </a:extLst>
            </p:cNvPr>
            <p:cNvSpPr/>
            <p:nvPr/>
          </p:nvSpPr>
          <p:spPr>
            <a:xfrm>
              <a:off x="612949" y="1081680"/>
              <a:ext cx="153920" cy="136446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1166"/>
                <a:gd name="f7" fmla="val 972"/>
                <a:gd name="f8" fmla="val 221"/>
                <a:gd name="f9" fmla="val 592"/>
                <a:gd name="f10" fmla="val 150"/>
                <a:gd name="f11" fmla="val 547"/>
                <a:gd name="f12" fmla="val 142"/>
                <a:gd name="f13" fmla="val 477"/>
                <a:gd name="f14" fmla="val 97"/>
                <a:gd name="f15" fmla="val 406"/>
                <a:gd name="f16" fmla="val 44"/>
                <a:gd name="f17" fmla="val 362"/>
                <a:gd name="f18" fmla="val 292"/>
                <a:gd name="f19" fmla="val 80"/>
                <a:gd name="f20" fmla="val 247"/>
                <a:gd name="f21" fmla="val 124"/>
                <a:gd name="f22" fmla="val 186"/>
                <a:gd name="f23" fmla="val 177"/>
                <a:gd name="f24" fmla="val 133"/>
                <a:gd name="f25" fmla="val 230"/>
                <a:gd name="f26" fmla="val 283"/>
                <a:gd name="f27" fmla="val 389"/>
                <a:gd name="f28" fmla="val 433"/>
                <a:gd name="f29" fmla="val 36"/>
                <a:gd name="f30" fmla="val 539"/>
                <a:gd name="f31" fmla="val 574"/>
                <a:gd name="f32" fmla="val 106"/>
                <a:gd name="f33" fmla="val 159"/>
                <a:gd name="f34" fmla="val 600"/>
                <a:gd name="f35" fmla="val 168"/>
                <a:gd name="f36" fmla="val 662"/>
                <a:gd name="f37" fmla="val 733"/>
                <a:gd name="f38" fmla="val 203"/>
                <a:gd name="f39" fmla="val 627"/>
                <a:gd name="f40" fmla="val 256"/>
                <a:gd name="f41" fmla="val 618"/>
                <a:gd name="f42" fmla="val 309"/>
                <a:gd name="f43" fmla="val 503"/>
                <a:gd name="f44" fmla="val 671"/>
                <a:gd name="f45" fmla="val 512"/>
                <a:gd name="f46" fmla="val 724"/>
                <a:gd name="f47" fmla="val 530"/>
                <a:gd name="f48" fmla="val 742"/>
                <a:gd name="f49" fmla="val 777"/>
                <a:gd name="f50" fmla="val 636"/>
                <a:gd name="f51" fmla="val 900"/>
                <a:gd name="f52" fmla="val 980"/>
                <a:gd name="f53" fmla="val 1006"/>
                <a:gd name="f54" fmla="val 653"/>
                <a:gd name="f55" fmla="val 1086"/>
                <a:gd name="f56" fmla="val 715"/>
                <a:gd name="f57" fmla="val 1165"/>
                <a:gd name="f58" fmla="val 750"/>
                <a:gd name="f59" fmla="val 830"/>
                <a:gd name="f60" fmla="val 1139"/>
                <a:gd name="f61" fmla="val 874"/>
                <a:gd name="f62" fmla="val 1059"/>
                <a:gd name="f63" fmla="val 918"/>
                <a:gd name="f64" fmla="val 989"/>
                <a:gd name="f65" fmla="val 909"/>
                <a:gd name="f66" fmla="val 883"/>
                <a:gd name="f67" fmla="val 821"/>
                <a:gd name="f68" fmla="val 892"/>
                <a:gd name="f69" fmla="val 768"/>
                <a:gd name="f70" fmla="val 936"/>
                <a:gd name="f71" fmla="val 680"/>
                <a:gd name="f72" fmla="val 971"/>
                <a:gd name="f73" fmla="val 865"/>
                <a:gd name="f74" fmla="val 856"/>
                <a:gd name="f75" fmla="val 486"/>
                <a:gd name="f76" fmla="val 812"/>
                <a:gd name="f77" fmla="val 424"/>
                <a:gd name="f78" fmla="val 353"/>
                <a:gd name="f79" fmla="val 583"/>
                <a:gd name="f80" fmla="+- 0 0 -90"/>
                <a:gd name="f81" fmla="*/ f3 1 1166"/>
                <a:gd name="f82" fmla="*/ f4 1 972"/>
                <a:gd name="f83" fmla="+- f7 0 f5"/>
                <a:gd name="f84" fmla="+- f6 0 f5"/>
                <a:gd name="f85" fmla="*/ f80 f0 1"/>
                <a:gd name="f86" fmla="*/ f84 1 1166"/>
                <a:gd name="f87" fmla="*/ f83 1 972"/>
                <a:gd name="f88" fmla="*/ 28551637 f84 1"/>
                <a:gd name="f89" fmla="*/ 76429698 f83 1"/>
                <a:gd name="f90" fmla="*/ 19378882 f84 1"/>
                <a:gd name="f91" fmla="*/ 70620003 f83 1"/>
                <a:gd name="f92" fmla="*/ 18345509 f84 1"/>
                <a:gd name="f93" fmla="*/ 61582620 f83 1"/>
                <a:gd name="f94" fmla="*/ 12531665 f84 1"/>
                <a:gd name="f95" fmla="*/ 52416245 f83 1"/>
                <a:gd name="f96" fmla="*/ 5684448 f84 1"/>
                <a:gd name="f97" fmla="*/ 46735543 f83 1"/>
                <a:gd name="f98" fmla="*/ 0 f84 1"/>
                <a:gd name="f99" fmla="*/ 37698519 f83 1"/>
                <a:gd name="f100" fmla="*/ 10335524 f84 1"/>
                <a:gd name="f101" fmla="*/ 31888825 f83 1"/>
                <a:gd name="f102" fmla="*/ 16019972 f84 1"/>
                <a:gd name="f103" fmla="*/ 24013453 f83 1"/>
                <a:gd name="f104" fmla="*/ 22867189 f84 1"/>
                <a:gd name="f105" fmla="*/ 17170740 f83 1"/>
                <a:gd name="f106" fmla="*/ 29714406 f84 1"/>
                <a:gd name="f107" fmla="*/ 36561623 f84 1"/>
                <a:gd name="f108" fmla="*/ 10328386 f83 1"/>
                <a:gd name="f109" fmla="*/ 50256057 f84 1"/>
                <a:gd name="f110" fmla="*/ 46767750 f84 1"/>
                <a:gd name="f111" fmla="*/ 0 f83 1"/>
                <a:gd name="f112" fmla="*/ 55940505 f84 1"/>
                <a:gd name="f113" fmla="*/ 4647684 f83 1"/>
                <a:gd name="f114" fmla="*/ 69634939 f84 1"/>
                <a:gd name="f115" fmla="*/ 74156618 f84 1"/>
                <a:gd name="f116" fmla="*/ 13685067 f83 1"/>
                <a:gd name="f117" fmla="*/ 20527420 f83 1"/>
                <a:gd name="f118" fmla="*/ 77515528 f84 1"/>
                <a:gd name="f119" fmla="*/ 21689431 f83 1"/>
                <a:gd name="f120" fmla="*/ 85525514 f84 1"/>
                <a:gd name="f121" fmla="*/ 94698269 f84 1"/>
                <a:gd name="f122" fmla="*/ 19365769 f83 1"/>
                <a:gd name="f123" fmla="*/ 26208122 f83 1"/>
                <a:gd name="f124" fmla="*/ 81003835 f84 1"/>
                <a:gd name="f125" fmla="*/ 33050835 f83 1"/>
                <a:gd name="f126" fmla="*/ 79841066 f84 1"/>
                <a:gd name="f127" fmla="*/ 39893189 f83 1"/>
                <a:gd name="f128" fmla="*/ 55902277 f83 1"/>
                <a:gd name="f129" fmla="*/ 64939301 f83 1"/>
                <a:gd name="f130" fmla="*/ 86688283 f84 1"/>
                <a:gd name="f131" fmla="*/ 66101311 f83 1"/>
                <a:gd name="f132" fmla="*/ 93535500 f84 1"/>
                <a:gd name="f133" fmla="*/ 68425333 f83 1"/>
                <a:gd name="f134" fmla="*/ 95861038 f84 1"/>
                <a:gd name="f135" fmla="*/ 100382717 f84 1"/>
                <a:gd name="f136" fmla="*/ 82110400 f83 1"/>
                <a:gd name="f137" fmla="*/ 116273652 f84 1"/>
                <a:gd name="f138" fmla="*/ 79786378 f83 1"/>
                <a:gd name="f139" fmla="*/ 126608816 f84 1"/>
                <a:gd name="f140" fmla="*/ 129968086 f84 1"/>
                <a:gd name="f141" fmla="*/ 84305069 f83 1"/>
                <a:gd name="f142" fmla="*/ 140303250 f84 1"/>
                <a:gd name="f143" fmla="*/ 85467080 f83 1"/>
                <a:gd name="f144" fmla="*/ 92309434 f83 1"/>
                <a:gd name="f145" fmla="*/ 150509737 f84 1"/>
                <a:gd name="f146" fmla="*/ 96828125 f83 1"/>
                <a:gd name="f147" fmla="*/ 107156511 f83 1"/>
                <a:gd name="f148" fmla="*/ 147150467 f84 1"/>
                <a:gd name="f149" fmla="*/ 112837213 f83 1"/>
                <a:gd name="f150" fmla="*/ 136815303 f84 1"/>
                <a:gd name="f151" fmla="*/ 118517556 f83 1"/>
                <a:gd name="f152" fmla="*/ 127771585 f84 1"/>
                <a:gd name="f153" fmla="*/ 116193894 f83 1"/>
                <a:gd name="f154" fmla="*/ 117436061 f84 1"/>
                <a:gd name="f155" fmla="*/ 113998865 f83 1"/>
                <a:gd name="f156" fmla="*/ 106067165 f84 1"/>
                <a:gd name="f157" fmla="*/ 115160876 f83 1"/>
                <a:gd name="f158" fmla="*/ 96894410 f84 1"/>
                <a:gd name="f159" fmla="*/ 99219948 f84 1"/>
                <a:gd name="f160" fmla="*/ 120841578 f83 1"/>
                <a:gd name="f161" fmla="*/ 87851052 f84 1"/>
                <a:gd name="f162" fmla="*/ 125360269 f83 1"/>
                <a:gd name="f163" fmla="*/ 84362745 f84 1"/>
                <a:gd name="f164" fmla="*/ 76482156 f84 1"/>
                <a:gd name="f165" fmla="*/ 111675203 f83 1"/>
                <a:gd name="f166" fmla="*/ 110513192 f83 1"/>
                <a:gd name="f167" fmla="*/ 62787722 f84 1"/>
                <a:gd name="f168" fmla="*/ 104832490 f83 1"/>
                <a:gd name="f169" fmla="*/ 66146632 f84 1"/>
                <a:gd name="f170" fmla="*/ 54777736 f84 1"/>
                <a:gd name="f171" fmla="*/ 52452198 f84 1"/>
                <a:gd name="f172" fmla="*/ 87790743 f83 1"/>
                <a:gd name="f173" fmla="*/ 45604981 f84 1"/>
                <a:gd name="f174" fmla="*/ 75267687 f83 1"/>
                <a:gd name="f175" fmla="*/ f85 1 f2"/>
                <a:gd name="f176" fmla="*/ f88 1 1166"/>
                <a:gd name="f177" fmla="*/ f89 1 972"/>
                <a:gd name="f178" fmla="*/ f90 1 1166"/>
                <a:gd name="f179" fmla="*/ f91 1 972"/>
                <a:gd name="f180" fmla="*/ f92 1 1166"/>
                <a:gd name="f181" fmla="*/ f93 1 972"/>
                <a:gd name="f182" fmla="*/ f94 1 1166"/>
                <a:gd name="f183" fmla="*/ f95 1 972"/>
                <a:gd name="f184" fmla="*/ f96 1 1166"/>
                <a:gd name="f185" fmla="*/ f97 1 972"/>
                <a:gd name="f186" fmla="*/ f98 1 1166"/>
                <a:gd name="f187" fmla="*/ f99 1 972"/>
                <a:gd name="f188" fmla="*/ f100 1 1166"/>
                <a:gd name="f189" fmla="*/ f101 1 972"/>
                <a:gd name="f190" fmla="*/ f102 1 1166"/>
                <a:gd name="f191" fmla="*/ f103 1 972"/>
                <a:gd name="f192" fmla="*/ f104 1 1166"/>
                <a:gd name="f193" fmla="*/ f105 1 972"/>
                <a:gd name="f194" fmla="*/ f106 1 1166"/>
                <a:gd name="f195" fmla="*/ f107 1 1166"/>
                <a:gd name="f196" fmla="*/ f108 1 972"/>
                <a:gd name="f197" fmla="*/ f109 1 1166"/>
                <a:gd name="f198" fmla="*/ f110 1 1166"/>
                <a:gd name="f199" fmla="*/ f111 1 972"/>
                <a:gd name="f200" fmla="*/ f112 1 1166"/>
                <a:gd name="f201" fmla="*/ f113 1 972"/>
                <a:gd name="f202" fmla="*/ f114 1 1166"/>
                <a:gd name="f203" fmla="*/ f115 1 1166"/>
                <a:gd name="f204" fmla="*/ f116 1 972"/>
                <a:gd name="f205" fmla="*/ f117 1 972"/>
                <a:gd name="f206" fmla="*/ f118 1 1166"/>
                <a:gd name="f207" fmla="*/ f119 1 972"/>
                <a:gd name="f208" fmla="*/ f120 1 1166"/>
                <a:gd name="f209" fmla="*/ f121 1 1166"/>
                <a:gd name="f210" fmla="*/ f122 1 972"/>
                <a:gd name="f211" fmla="*/ f123 1 972"/>
                <a:gd name="f212" fmla="*/ f124 1 1166"/>
                <a:gd name="f213" fmla="*/ f125 1 972"/>
                <a:gd name="f214" fmla="*/ f126 1 1166"/>
                <a:gd name="f215" fmla="*/ f127 1 972"/>
                <a:gd name="f216" fmla="*/ f128 1 972"/>
                <a:gd name="f217" fmla="*/ f129 1 972"/>
                <a:gd name="f218" fmla="*/ f130 1 1166"/>
                <a:gd name="f219" fmla="*/ f131 1 972"/>
                <a:gd name="f220" fmla="*/ f132 1 1166"/>
                <a:gd name="f221" fmla="*/ f133 1 972"/>
                <a:gd name="f222" fmla="*/ f134 1 1166"/>
                <a:gd name="f223" fmla="*/ f135 1 1166"/>
                <a:gd name="f224" fmla="*/ f136 1 972"/>
                <a:gd name="f225" fmla="*/ f137 1 1166"/>
                <a:gd name="f226" fmla="*/ f138 1 972"/>
                <a:gd name="f227" fmla="*/ f139 1 1166"/>
                <a:gd name="f228" fmla="*/ f140 1 1166"/>
                <a:gd name="f229" fmla="*/ f141 1 972"/>
                <a:gd name="f230" fmla="*/ f142 1 1166"/>
                <a:gd name="f231" fmla="*/ f143 1 972"/>
                <a:gd name="f232" fmla="*/ f144 1 972"/>
                <a:gd name="f233" fmla="*/ f145 1 1166"/>
                <a:gd name="f234" fmla="*/ f146 1 972"/>
                <a:gd name="f235" fmla="*/ f147 1 972"/>
                <a:gd name="f236" fmla="*/ f148 1 1166"/>
                <a:gd name="f237" fmla="*/ f149 1 972"/>
                <a:gd name="f238" fmla="*/ f150 1 1166"/>
                <a:gd name="f239" fmla="*/ f151 1 972"/>
                <a:gd name="f240" fmla="*/ f152 1 1166"/>
                <a:gd name="f241" fmla="*/ f153 1 972"/>
                <a:gd name="f242" fmla="*/ f154 1 1166"/>
                <a:gd name="f243" fmla="*/ f155 1 972"/>
                <a:gd name="f244" fmla="*/ f156 1 1166"/>
                <a:gd name="f245" fmla="*/ f157 1 972"/>
                <a:gd name="f246" fmla="*/ f158 1 1166"/>
                <a:gd name="f247" fmla="*/ f159 1 1166"/>
                <a:gd name="f248" fmla="*/ f160 1 972"/>
                <a:gd name="f249" fmla="*/ f161 1 1166"/>
                <a:gd name="f250" fmla="*/ f162 1 972"/>
                <a:gd name="f251" fmla="*/ f163 1 1166"/>
                <a:gd name="f252" fmla="*/ f164 1 1166"/>
                <a:gd name="f253" fmla="*/ f165 1 972"/>
                <a:gd name="f254" fmla="*/ f166 1 972"/>
                <a:gd name="f255" fmla="*/ f167 1 1166"/>
                <a:gd name="f256" fmla="*/ f168 1 972"/>
                <a:gd name="f257" fmla="*/ f169 1 1166"/>
                <a:gd name="f258" fmla="*/ f170 1 1166"/>
                <a:gd name="f259" fmla="*/ f171 1 1166"/>
                <a:gd name="f260" fmla="*/ f172 1 972"/>
                <a:gd name="f261" fmla="*/ f173 1 1166"/>
                <a:gd name="f262" fmla="*/ f174 1 972"/>
                <a:gd name="f263" fmla="*/ 0 1 f86"/>
                <a:gd name="f264" fmla="*/ f6 1 f86"/>
                <a:gd name="f265" fmla="*/ 0 1 f87"/>
                <a:gd name="f266" fmla="*/ f7 1 f87"/>
                <a:gd name="f267" fmla="+- f175 0 f1"/>
                <a:gd name="f268" fmla="*/ f176 1 f86"/>
                <a:gd name="f269" fmla="*/ f177 1 f87"/>
                <a:gd name="f270" fmla="*/ f178 1 f86"/>
                <a:gd name="f271" fmla="*/ f179 1 f87"/>
                <a:gd name="f272" fmla="*/ f180 1 f86"/>
                <a:gd name="f273" fmla="*/ f181 1 f87"/>
                <a:gd name="f274" fmla="*/ f182 1 f86"/>
                <a:gd name="f275" fmla="*/ f183 1 f87"/>
                <a:gd name="f276" fmla="*/ f184 1 f86"/>
                <a:gd name="f277" fmla="*/ f185 1 f87"/>
                <a:gd name="f278" fmla="*/ f186 1 f86"/>
                <a:gd name="f279" fmla="*/ f187 1 f87"/>
                <a:gd name="f280" fmla="*/ f188 1 f86"/>
                <a:gd name="f281" fmla="*/ f189 1 f87"/>
                <a:gd name="f282" fmla="*/ f190 1 f86"/>
                <a:gd name="f283" fmla="*/ f191 1 f87"/>
                <a:gd name="f284" fmla="*/ f192 1 f86"/>
                <a:gd name="f285" fmla="*/ f193 1 f87"/>
                <a:gd name="f286" fmla="*/ f194 1 f86"/>
                <a:gd name="f287" fmla="*/ f195 1 f86"/>
                <a:gd name="f288" fmla="*/ f196 1 f87"/>
                <a:gd name="f289" fmla="*/ f197 1 f86"/>
                <a:gd name="f290" fmla="*/ f198 1 f86"/>
                <a:gd name="f291" fmla="*/ f199 1 f87"/>
                <a:gd name="f292" fmla="*/ f200 1 f86"/>
                <a:gd name="f293" fmla="*/ f201 1 f87"/>
                <a:gd name="f294" fmla="*/ f202 1 f86"/>
                <a:gd name="f295" fmla="*/ f203 1 f86"/>
                <a:gd name="f296" fmla="*/ f204 1 f87"/>
                <a:gd name="f297" fmla="*/ f205 1 f87"/>
                <a:gd name="f298" fmla="*/ f206 1 f86"/>
                <a:gd name="f299" fmla="*/ f207 1 f87"/>
                <a:gd name="f300" fmla="*/ f208 1 f86"/>
                <a:gd name="f301" fmla="*/ f209 1 f86"/>
                <a:gd name="f302" fmla="*/ f210 1 f87"/>
                <a:gd name="f303" fmla="*/ f211 1 f87"/>
                <a:gd name="f304" fmla="*/ f212 1 f86"/>
                <a:gd name="f305" fmla="*/ f213 1 f87"/>
                <a:gd name="f306" fmla="*/ f214 1 f86"/>
                <a:gd name="f307" fmla="*/ f215 1 f87"/>
                <a:gd name="f308" fmla="*/ f216 1 f87"/>
                <a:gd name="f309" fmla="*/ f217 1 f87"/>
                <a:gd name="f310" fmla="*/ f218 1 f86"/>
                <a:gd name="f311" fmla="*/ f219 1 f87"/>
                <a:gd name="f312" fmla="*/ f220 1 f86"/>
                <a:gd name="f313" fmla="*/ f221 1 f87"/>
                <a:gd name="f314" fmla="*/ f222 1 f86"/>
                <a:gd name="f315" fmla="*/ f223 1 f86"/>
                <a:gd name="f316" fmla="*/ f224 1 f87"/>
                <a:gd name="f317" fmla="*/ f225 1 f86"/>
                <a:gd name="f318" fmla="*/ f226 1 f87"/>
                <a:gd name="f319" fmla="*/ f227 1 f86"/>
                <a:gd name="f320" fmla="*/ f228 1 f86"/>
                <a:gd name="f321" fmla="*/ f229 1 f87"/>
                <a:gd name="f322" fmla="*/ f230 1 f86"/>
                <a:gd name="f323" fmla="*/ f231 1 f87"/>
                <a:gd name="f324" fmla="*/ f232 1 f87"/>
                <a:gd name="f325" fmla="*/ f233 1 f86"/>
                <a:gd name="f326" fmla="*/ f234 1 f87"/>
                <a:gd name="f327" fmla="*/ f235 1 f87"/>
                <a:gd name="f328" fmla="*/ f236 1 f86"/>
                <a:gd name="f329" fmla="*/ f237 1 f87"/>
                <a:gd name="f330" fmla="*/ f238 1 f86"/>
                <a:gd name="f331" fmla="*/ f239 1 f87"/>
                <a:gd name="f332" fmla="*/ f240 1 f86"/>
                <a:gd name="f333" fmla="*/ f241 1 f87"/>
                <a:gd name="f334" fmla="*/ f242 1 f86"/>
                <a:gd name="f335" fmla="*/ f243 1 f87"/>
                <a:gd name="f336" fmla="*/ f244 1 f86"/>
                <a:gd name="f337" fmla="*/ f245 1 f87"/>
                <a:gd name="f338" fmla="*/ f246 1 f86"/>
                <a:gd name="f339" fmla="*/ f247 1 f86"/>
                <a:gd name="f340" fmla="*/ f248 1 f87"/>
                <a:gd name="f341" fmla="*/ f249 1 f86"/>
                <a:gd name="f342" fmla="*/ f250 1 f87"/>
                <a:gd name="f343" fmla="*/ f251 1 f86"/>
                <a:gd name="f344" fmla="*/ f252 1 f86"/>
                <a:gd name="f345" fmla="*/ f253 1 f87"/>
                <a:gd name="f346" fmla="*/ f254 1 f87"/>
                <a:gd name="f347" fmla="*/ f255 1 f86"/>
                <a:gd name="f348" fmla="*/ f256 1 f87"/>
                <a:gd name="f349" fmla="*/ f257 1 f86"/>
                <a:gd name="f350" fmla="*/ f258 1 f86"/>
                <a:gd name="f351" fmla="*/ f259 1 f86"/>
                <a:gd name="f352" fmla="*/ f260 1 f87"/>
                <a:gd name="f353" fmla="*/ f261 1 f86"/>
                <a:gd name="f354" fmla="*/ f262 1 f87"/>
                <a:gd name="f355" fmla="*/ f263 f81 1"/>
                <a:gd name="f356" fmla="*/ f264 f81 1"/>
                <a:gd name="f357" fmla="*/ f266 f82 1"/>
                <a:gd name="f358" fmla="*/ f265 f82 1"/>
                <a:gd name="f359" fmla="*/ f268 f81 1"/>
                <a:gd name="f360" fmla="*/ f269 f82 1"/>
                <a:gd name="f361" fmla="*/ f270 f81 1"/>
                <a:gd name="f362" fmla="*/ f271 f82 1"/>
                <a:gd name="f363" fmla="*/ f272 f81 1"/>
                <a:gd name="f364" fmla="*/ f273 f82 1"/>
                <a:gd name="f365" fmla="*/ f274 f81 1"/>
                <a:gd name="f366" fmla="*/ f275 f82 1"/>
                <a:gd name="f367" fmla="*/ f276 f81 1"/>
                <a:gd name="f368" fmla="*/ f277 f82 1"/>
                <a:gd name="f369" fmla="*/ f278 f81 1"/>
                <a:gd name="f370" fmla="*/ f279 f82 1"/>
                <a:gd name="f371" fmla="*/ f280 f81 1"/>
                <a:gd name="f372" fmla="*/ f281 f82 1"/>
                <a:gd name="f373" fmla="*/ f282 f81 1"/>
                <a:gd name="f374" fmla="*/ f283 f82 1"/>
                <a:gd name="f375" fmla="*/ f284 f81 1"/>
                <a:gd name="f376" fmla="*/ f285 f82 1"/>
                <a:gd name="f377" fmla="*/ f286 f81 1"/>
                <a:gd name="f378" fmla="*/ f287 f81 1"/>
                <a:gd name="f379" fmla="*/ f288 f82 1"/>
                <a:gd name="f380" fmla="*/ f289 f81 1"/>
                <a:gd name="f381" fmla="*/ f290 f81 1"/>
                <a:gd name="f382" fmla="*/ f291 f82 1"/>
                <a:gd name="f383" fmla="*/ f292 f81 1"/>
                <a:gd name="f384" fmla="*/ f293 f82 1"/>
                <a:gd name="f385" fmla="*/ f294 f81 1"/>
                <a:gd name="f386" fmla="*/ f295 f81 1"/>
                <a:gd name="f387" fmla="*/ f296 f82 1"/>
                <a:gd name="f388" fmla="*/ f297 f82 1"/>
                <a:gd name="f389" fmla="*/ f298 f81 1"/>
                <a:gd name="f390" fmla="*/ f299 f82 1"/>
                <a:gd name="f391" fmla="*/ f300 f81 1"/>
                <a:gd name="f392" fmla="*/ f301 f81 1"/>
                <a:gd name="f393" fmla="*/ f302 f82 1"/>
                <a:gd name="f394" fmla="*/ f303 f82 1"/>
                <a:gd name="f395" fmla="*/ f304 f81 1"/>
                <a:gd name="f396" fmla="*/ f305 f82 1"/>
                <a:gd name="f397" fmla="*/ f306 f81 1"/>
                <a:gd name="f398" fmla="*/ f307 f82 1"/>
                <a:gd name="f399" fmla="*/ f308 f82 1"/>
                <a:gd name="f400" fmla="*/ f309 f82 1"/>
                <a:gd name="f401" fmla="*/ f310 f81 1"/>
                <a:gd name="f402" fmla="*/ f311 f82 1"/>
                <a:gd name="f403" fmla="*/ f312 f81 1"/>
                <a:gd name="f404" fmla="*/ f313 f82 1"/>
                <a:gd name="f405" fmla="*/ f314 f81 1"/>
                <a:gd name="f406" fmla="*/ f315 f81 1"/>
                <a:gd name="f407" fmla="*/ f316 f82 1"/>
                <a:gd name="f408" fmla="*/ f317 f81 1"/>
                <a:gd name="f409" fmla="*/ f318 f82 1"/>
                <a:gd name="f410" fmla="*/ f319 f81 1"/>
                <a:gd name="f411" fmla="*/ f320 f81 1"/>
                <a:gd name="f412" fmla="*/ f321 f82 1"/>
                <a:gd name="f413" fmla="*/ f322 f81 1"/>
                <a:gd name="f414" fmla="*/ f323 f82 1"/>
                <a:gd name="f415" fmla="*/ f324 f82 1"/>
                <a:gd name="f416" fmla="*/ f325 f81 1"/>
                <a:gd name="f417" fmla="*/ f326 f82 1"/>
                <a:gd name="f418" fmla="*/ f327 f82 1"/>
                <a:gd name="f419" fmla="*/ f328 f81 1"/>
                <a:gd name="f420" fmla="*/ f329 f82 1"/>
                <a:gd name="f421" fmla="*/ f330 f81 1"/>
                <a:gd name="f422" fmla="*/ f331 f82 1"/>
                <a:gd name="f423" fmla="*/ f332 f81 1"/>
                <a:gd name="f424" fmla="*/ f333 f82 1"/>
                <a:gd name="f425" fmla="*/ f334 f81 1"/>
                <a:gd name="f426" fmla="*/ f335 f82 1"/>
                <a:gd name="f427" fmla="*/ f336 f81 1"/>
                <a:gd name="f428" fmla="*/ f337 f82 1"/>
                <a:gd name="f429" fmla="*/ f338 f81 1"/>
                <a:gd name="f430" fmla="*/ f339 f81 1"/>
                <a:gd name="f431" fmla="*/ f340 f82 1"/>
                <a:gd name="f432" fmla="*/ f341 f81 1"/>
                <a:gd name="f433" fmla="*/ f342 f82 1"/>
                <a:gd name="f434" fmla="*/ f343 f81 1"/>
                <a:gd name="f435" fmla="*/ f344 f81 1"/>
                <a:gd name="f436" fmla="*/ f345 f82 1"/>
                <a:gd name="f437" fmla="*/ f346 f82 1"/>
                <a:gd name="f438" fmla="*/ f347 f81 1"/>
                <a:gd name="f439" fmla="*/ f348 f82 1"/>
                <a:gd name="f440" fmla="*/ f349 f81 1"/>
                <a:gd name="f441" fmla="*/ f350 f81 1"/>
                <a:gd name="f442" fmla="*/ f351 f81 1"/>
                <a:gd name="f443" fmla="*/ f352 f82 1"/>
                <a:gd name="f444" fmla="*/ f353 f81 1"/>
                <a:gd name="f445" fmla="*/ f354 f82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67">
                  <a:pos x="f359" y="f360"/>
                </a:cxn>
                <a:cxn ang="f267">
                  <a:pos x="f361" y="f362"/>
                </a:cxn>
                <a:cxn ang="f267">
                  <a:pos x="f363" y="f364"/>
                </a:cxn>
                <a:cxn ang="f267">
                  <a:pos x="f365" y="f366"/>
                </a:cxn>
                <a:cxn ang="f267">
                  <a:pos x="f367" y="f368"/>
                </a:cxn>
                <a:cxn ang="f267">
                  <a:pos x="f369" y="f370"/>
                </a:cxn>
                <a:cxn ang="f267">
                  <a:pos x="f371" y="f372"/>
                </a:cxn>
                <a:cxn ang="f267">
                  <a:pos x="f373" y="f374"/>
                </a:cxn>
                <a:cxn ang="f267">
                  <a:pos x="f375" y="f376"/>
                </a:cxn>
                <a:cxn ang="f267">
                  <a:pos x="f377" y="f376"/>
                </a:cxn>
                <a:cxn ang="f267">
                  <a:pos x="f378" y="f379"/>
                </a:cxn>
                <a:cxn ang="f267">
                  <a:pos x="f380" y="f379"/>
                </a:cxn>
                <a:cxn ang="f267">
                  <a:pos x="f381" y="f382"/>
                </a:cxn>
                <a:cxn ang="f267">
                  <a:pos x="f383" y="f384"/>
                </a:cxn>
                <a:cxn ang="f267">
                  <a:pos x="f385" y="f384"/>
                </a:cxn>
                <a:cxn ang="f267">
                  <a:pos x="f386" y="f387"/>
                </a:cxn>
                <a:cxn ang="f267">
                  <a:pos x="f385" y="f388"/>
                </a:cxn>
                <a:cxn ang="f267">
                  <a:pos x="f389" y="f390"/>
                </a:cxn>
                <a:cxn ang="f267">
                  <a:pos x="f391" y="f376"/>
                </a:cxn>
                <a:cxn ang="f267">
                  <a:pos x="f392" y="f393"/>
                </a:cxn>
                <a:cxn ang="f267">
                  <a:pos x="f392" y="f394"/>
                </a:cxn>
                <a:cxn ang="f267">
                  <a:pos x="f395" y="f396"/>
                </a:cxn>
                <a:cxn ang="f267">
                  <a:pos x="f397" y="f398"/>
                </a:cxn>
                <a:cxn ang="f267">
                  <a:pos x="f397" y="f368"/>
                </a:cxn>
                <a:cxn ang="f267">
                  <a:pos x="f389" y="f399"/>
                </a:cxn>
                <a:cxn ang="f267">
                  <a:pos x="f389" y="f400"/>
                </a:cxn>
                <a:cxn ang="f267">
                  <a:pos x="f401" y="f402"/>
                </a:cxn>
                <a:cxn ang="f267">
                  <a:pos x="f403" y="f404"/>
                </a:cxn>
                <a:cxn ang="f267">
                  <a:pos x="f405" y="f360"/>
                </a:cxn>
                <a:cxn ang="f267">
                  <a:pos x="f406" y="f407"/>
                </a:cxn>
                <a:cxn ang="f267">
                  <a:pos x="f408" y="f409"/>
                </a:cxn>
                <a:cxn ang="f267">
                  <a:pos x="f410" y="f409"/>
                </a:cxn>
                <a:cxn ang="f267">
                  <a:pos x="f411" y="f412"/>
                </a:cxn>
                <a:cxn ang="f267">
                  <a:pos x="f413" y="f414"/>
                </a:cxn>
                <a:cxn ang="f267">
                  <a:pos x="f413" y="f415"/>
                </a:cxn>
                <a:cxn ang="f267">
                  <a:pos x="f416" y="f417"/>
                </a:cxn>
                <a:cxn ang="f267">
                  <a:pos x="f416" y="f418"/>
                </a:cxn>
                <a:cxn ang="f267">
                  <a:pos x="f419" y="f420"/>
                </a:cxn>
                <a:cxn ang="f267">
                  <a:pos x="f421" y="f422"/>
                </a:cxn>
                <a:cxn ang="f267">
                  <a:pos x="f423" y="f424"/>
                </a:cxn>
                <a:cxn ang="f267">
                  <a:pos x="f425" y="f426"/>
                </a:cxn>
                <a:cxn ang="f267">
                  <a:pos x="f427" y="f428"/>
                </a:cxn>
                <a:cxn ang="f267">
                  <a:pos x="f429" y="f424"/>
                </a:cxn>
                <a:cxn ang="f267">
                  <a:pos x="f430" y="f431"/>
                </a:cxn>
                <a:cxn ang="f267">
                  <a:pos x="f432" y="f433"/>
                </a:cxn>
                <a:cxn ang="f267">
                  <a:pos x="f434" y="f426"/>
                </a:cxn>
                <a:cxn ang="f267">
                  <a:pos x="f435" y="f436"/>
                </a:cxn>
                <a:cxn ang="f267">
                  <a:pos x="f385" y="f437"/>
                </a:cxn>
                <a:cxn ang="f267">
                  <a:pos x="f438" y="f439"/>
                </a:cxn>
                <a:cxn ang="f267">
                  <a:pos x="f440" y="f415"/>
                </a:cxn>
                <a:cxn ang="f267">
                  <a:pos x="f441" y="f415"/>
                </a:cxn>
                <a:cxn ang="f267">
                  <a:pos x="f442" y="f443"/>
                </a:cxn>
                <a:cxn ang="f267">
                  <a:pos x="f444" y="f409"/>
                </a:cxn>
                <a:cxn ang="f267">
                  <a:pos x="f378" y="f445"/>
                </a:cxn>
                <a:cxn ang="f267">
                  <a:pos x="f359" y="f360"/>
                </a:cxn>
              </a:cxnLst>
              <a:rect l="f355" t="f358" r="f356" b="f357"/>
              <a:pathLst>
                <a:path w="1166" h="972">
                  <a:moveTo>
                    <a:pt x="f8" y="f9"/>
                  </a:moveTo>
                  <a:lnTo>
                    <a:pt x="f10" y="f11"/>
                  </a:lnTo>
                  <a:lnTo>
                    <a:pt x="f12" y="f13"/>
                  </a:lnTo>
                  <a:lnTo>
                    <a:pt x="f14" y="f15"/>
                  </a:lnTo>
                  <a:lnTo>
                    <a:pt x="f16" y="f17"/>
                  </a:lnTo>
                  <a:lnTo>
                    <a:pt x="f5" y="f18"/>
                  </a:lnTo>
                  <a:lnTo>
                    <a:pt x="f19" y="f20"/>
                  </a:lnTo>
                  <a:lnTo>
                    <a:pt x="f21" y="f22"/>
                  </a:lnTo>
                  <a:lnTo>
                    <a:pt x="f23" y="f24"/>
                  </a:lnTo>
                  <a:lnTo>
                    <a:pt x="f25" y="f24"/>
                  </a:lnTo>
                  <a:lnTo>
                    <a:pt x="f26" y="f19"/>
                  </a:lnTo>
                  <a:lnTo>
                    <a:pt x="f27" y="f19"/>
                  </a:lnTo>
                  <a:lnTo>
                    <a:pt x="f17" y="f5"/>
                  </a:lnTo>
                  <a:lnTo>
                    <a:pt x="f28" y="f29"/>
                  </a:lnTo>
                  <a:lnTo>
                    <a:pt x="f30" y="f29"/>
                  </a:lnTo>
                  <a:lnTo>
                    <a:pt x="f31" y="f32"/>
                  </a:lnTo>
                  <a:lnTo>
                    <a:pt x="f30" y="f33"/>
                  </a:lnTo>
                  <a:lnTo>
                    <a:pt x="f34" y="f35"/>
                  </a:lnTo>
                  <a:lnTo>
                    <a:pt x="f36" y="f24"/>
                  </a:lnTo>
                  <a:lnTo>
                    <a:pt x="f37" y="f10"/>
                  </a:lnTo>
                  <a:lnTo>
                    <a:pt x="f37" y="f38"/>
                  </a:lnTo>
                  <a:lnTo>
                    <a:pt x="f39" y="f40"/>
                  </a:lnTo>
                  <a:lnTo>
                    <a:pt x="f41" y="f42"/>
                  </a:lnTo>
                  <a:lnTo>
                    <a:pt x="f41" y="f17"/>
                  </a:lnTo>
                  <a:lnTo>
                    <a:pt x="f34" y="f28"/>
                  </a:lnTo>
                  <a:lnTo>
                    <a:pt x="f34" y="f43"/>
                  </a:lnTo>
                  <a:lnTo>
                    <a:pt x="f44" y="f45"/>
                  </a:lnTo>
                  <a:lnTo>
                    <a:pt x="f46" y="f47"/>
                  </a:lnTo>
                  <a:lnTo>
                    <a:pt x="f48" y="f9"/>
                  </a:lnTo>
                  <a:lnTo>
                    <a:pt x="f49" y="f50"/>
                  </a:lnTo>
                  <a:lnTo>
                    <a:pt x="f51" y="f41"/>
                  </a:lnTo>
                  <a:lnTo>
                    <a:pt x="f52" y="f41"/>
                  </a:lnTo>
                  <a:lnTo>
                    <a:pt x="f53" y="f54"/>
                  </a:lnTo>
                  <a:lnTo>
                    <a:pt x="f55" y="f36"/>
                  </a:lnTo>
                  <a:lnTo>
                    <a:pt x="f55" y="f56"/>
                  </a:lnTo>
                  <a:lnTo>
                    <a:pt x="f57" y="f58"/>
                  </a:lnTo>
                  <a:lnTo>
                    <a:pt x="f57" y="f59"/>
                  </a:lnTo>
                  <a:lnTo>
                    <a:pt x="f60" y="f61"/>
                  </a:lnTo>
                  <a:lnTo>
                    <a:pt x="f62" y="f63"/>
                  </a:lnTo>
                  <a:lnTo>
                    <a:pt x="f64" y="f51"/>
                  </a:lnTo>
                  <a:lnTo>
                    <a:pt x="f65" y="f66"/>
                  </a:lnTo>
                  <a:lnTo>
                    <a:pt x="f67" y="f68"/>
                  </a:lnTo>
                  <a:lnTo>
                    <a:pt x="f58" y="f51"/>
                  </a:lnTo>
                  <a:lnTo>
                    <a:pt x="f69" y="f70"/>
                  </a:lnTo>
                  <a:lnTo>
                    <a:pt x="f71" y="f72"/>
                  </a:lnTo>
                  <a:lnTo>
                    <a:pt x="f54" y="f66"/>
                  </a:lnTo>
                  <a:lnTo>
                    <a:pt x="f9" y="f73"/>
                  </a:lnTo>
                  <a:lnTo>
                    <a:pt x="f30" y="f74"/>
                  </a:lnTo>
                  <a:lnTo>
                    <a:pt x="f75" y="f76"/>
                  </a:lnTo>
                  <a:lnTo>
                    <a:pt x="f45" y="f56"/>
                  </a:lnTo>
                  <a:lnTo>
                    <a:pt x="f77" y="f56"/>
                  </a:lnTo>
                  <a:lnTo>
                    <a:pt x="f15" y="f71"/>
                  </a:lnTo>
                  <a:lnTo>
                    <a:pt x="f78" y="f41"/>
                  </a:lnTo>
                  <a:lnTo>
                    <a:pt x="f26" y="f79"/>
                  </a:lnTo>
                  <a:lnTo>
                    <a:pt x="f8" y="f9"/>
                  </a:lnTo>
                </a:path>
              </a:pathLst>
            </a:custGeom>
            <a:noFill/>
            <a:ln w="15873" cap="flat">
              <a:solidFill>
                <a:srgbClr val="A6B19F">
                  <a:alpha val="47843"/>
                </a:srgbClr>
              </a:solidFill>
              <a:prstDash val="solid"/>
              <a:round/>
            </a:ln>
          </p:spPr>
          <p:txBody>
            <a:bodyPr vert="horz" wrap="square" lIns="91440" tIns="45720" rIns="91440" bIns="4572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CO" sz="1800" b="0" i="0" u="none" strike="noStrike" kern="0" cap="none" spc="0" baseline="0">
                <a:solidFill>
                  <a:srgbClr val="CCFFFF"/>
                </a:solidFill>
                <a:uFillTx/>
                <a:latin typeface="Montserrat" panose="00000500000000000000" pitchFamily="2" charset="0"/>
              </a:endParaRPr>
            </a:p>
          </p:txBody>
        </p:sp>
        <p:sp>
          <p:nvSpPr>
            <p:cNvPr id="25" name="Freeform 18">
              <a:extLst>
                <a:ext uri="{FF2B5EF4-FFF2-40B4-BE49-F238E27FC236}">
                  <a16:creationId xmlns:a16="http://schemas.microsoft.com/office/drawing/2014/main" id="{20A89FEB-EB5A-7D18-0E4B-5DAAE5527FD3}"/>
                </a:ext>
              </a:extLst>
            </p:cNvPr>
            <p:cNvSpPr/>
            <p:nvPr/>
          </p:nvSpPr>
          <p:spPr>
            <a:xfrm>
              <a:off x="433379" y="1163555"/>
              <a:ext cx="289764" cy="311353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2190"/>
                <a:gd name="f7" fmla="val 2215"/>
                <a:gd name="f8" fmla="val 2039"/>
                <a:gd name="f9" fmla="val 388"/>
                <a:gd name="f10" fmla="val 1986"/>
                <a:gd name="f11" fmla="val 397"/>
                <a:gd name="f12" fmla="val 1951"/>
                <a:gd name="f13" fmla="val 441"/>
                <a:gd name="f14" fmla="val 1968"/>
                <a:gd name="f15" fmla="val 511"/>
                <a:gd name="f16" fmla="val 1977"/>
                <a:gd name="f17" fmla="val 582"/>
                <a:gd name="f18" fmla="val 2012"/>
                <a:gd name="f19" fmla="val 635"/>
                <a:gd name="f20" fmla="val 2056"/>
                <a:gd name="f21" fmla="val 688"/>
                <a:gd name="f22" fmla="val 759"/>
                <a:gd name="f23" fmla="val 2065"/>
                <a:gd name="f24" fmla="val 856"/>
                <a:gd name="f25" fmla="val 935"/>
                <a:gd name="f26" fmla="val 2101"/>
                <a:gd name="f27" fmla="val 997"/>
                <a:gd name="f28" fmla="val 2162"/>
                <a:gd name="f29" fmla="val 1014"/>
                <a:gd name="f30" fmla="val 2189"/>
                <a:gd name="f31" fmla="val 1059"/>
                <a:gd name="f32" fmla="val 1111"/>
                <a:gd name="f33" fmla="val 2118"/>
                <a:gd name="f34" fmla="val 1156"/>
                <a:gd name="f35" fmla="val 2030"/>
                <a:gd name="f36" fmla="val 1173"/>
                <a:gd name="f37" fmla="val 1959"/>
                <a:gd name="f38" fmla="val 1235"/>
                <a:gd name="f39" fmla="val 1942"/>
                <a:gd name="f40" fmla="val 1332"/>
                <a:gd name="f41" fmla="val 1915"/>
                <a:gd name="f42" fmla="val 1438"/>
                <a:gd name="f43" fmla="val 1871"/>
                <a:gd name="f44" fmla="val 1500"/>
                <a:gd name="f45" fmla="val 1880"/>
                <a:gd name="f46" fmla="val 1588"/>
                <a:gd name="f47" fmla="val 1845"/>
                <a:gd name="f48" fmla="val 1676"/>
                <a:gd name="f49" fmla="val 1836"/>
                <a:gd name="f50" fmla="val 1764"/>
                <a:gd name="f51" fmla="val 1818"/>
                <a:gd name="f52" fmla="val 1853"/>
                <a:gd name="f53" fmla="val 1783"/>
                <a:gd name="f54" fmla="val 1923"/>
                <a:gd name="f55" fmla="val 1765"/>
                <a:gd name="f56" fmla="val 1994"/>
                <a:gd name="f57" fmla="val 1712"/>
                <a:gd name="f58" fmla="val 1633"/>
                <a:gd name="f59" fmla="val 1967"/>
                <a:gd name="f60" fmla="val 1562"/>
                <a:gd name="f61" fmla="val 1906"/>
                <a:gd name="f62" fmla="val 1492"/>
                <a:gd name="f63" fmla="val 1403"/>
                <a:gd name="f64" fmla="val 1932"/>
                <a:gd name="f65" fmla="val 1333"/>
                <a:gd name="f66" fmla="val 1879"/>
                <a:gd name="f67" fmla="val 1271"/>
                <a:gd name="f68" fmla="val 1914"/>
                <a:gd name="f69" fmla="val 1262"/>
                <a:gd name="f70" fmla="val 1253"/>
                <a:gd name="f71" fmla="val 2038"/>
                <a:gd name="f72" fmla="val 2100"/>
                <a:gd name="f73" fmla="val 1174"/>
                <a:gd name="f74" fmla="val 2117"/>
                <a:gd name="f75" fmla="val 1068"/>
                <a:gd name="f76" fmla="val 989"/>
                <a:gd name="f77" fmla="val 2153"/>
                <a:gd name="f78" fmla="val 936"/>
                <a:gd name="f79" fmla="val 918"/>
                <a:gd name="f80" fmla="val 2170"/>
                <a:gd name="f81" fmla="val 874"/>
                <a:gd name="f82" fmla="val 2214"/>
                <a:gd name="f83" fmla="val 795"/>
                <a:gd name="f84" fmla="val 2206"/>
                <a:gd name="f85" fmla="val 706"/>
                <a:gd name="f86" fmla="val 2135"/>
                <a:gd name="f87" fmla="val 645"/>
                <a:gd name="f88" fmla="val 556"/>
                <a:gd name="f89" fmla="val 477"/>
                <a:gd name="f90" fmla="val 406"/>
                <a:gd name="f91" fmla="val 380"/>
                <a:gd name="f92" fmla="val 2091"/>
                <a:gd name="f93" fmla="val 318"/>
                <a:gd name="f94" fmla="val 274"/>
                <a:gd name="f95" fmla="val 2082"/>
                <a:gd name="f96" fmla="val 221"/>
                <a:gd name="f97" fmla="val 186"/>
                <a:gd name="f98" fmla="val 1976"/>
                <a:gd name="f99" fmla="val 115"/>
                <a:gd name="f100" fmla="val 36"/>
                <a:gd name="f101" fmla="val 44"/>
                <a:gd name="f102" fmla="val 97"/>
                <a:gd name="f103" fmla="val 150"/>
                <a:gd name="f104" fmla="val 1862"/>
                <a:gd name="f105" fmla="val 194"/>
                <a:gd name="f106" fmla="val 1835"/>
                <a:gd name="f107" fmla="val 247"/>
                <a:gd name="f108" fmla="val 1809"/>
                <a:gd name="f109" fmla="val 256"/>
                <a:gd name="f110" fmla="val 1720"/>
                <a:gd name="f111" fmla="val 292"/>
                <a:gd name="f112" fmla="val 1659"/>
                <a:gd name="f113" fmla="val 362"/>
                <a:gd name="f114" fmla="val 1597"/>
                <a:gd name="f115" fmla="val 424"/>
                <a:gd name="f116" fmla="val 1579"/>
                <a:gd name="f117" fmla="val 433"/>
                <a:gd name="f118" fmla="val 1526"/>
                <a:gd name="f119" fmla="val 1447"/>
                <a:gd name="f120" fmla="val 442"/>
                <a:gd name="f121" fmla="val 1385"/>
                <a:gd name="f122" fmla="val 521"/>
                <a:gd name="f123" fmla="val 1394"/>
                <a:gd name="f124" fmla="val 530"/>
                <a:gd name="f125" fmla="val 1314"/>
                <a:gd name="f126" fmla="val 574"/>
                <a:gd name="f127" fmla="val 1297"/>
                <a:gd name="f128" fmla="val 583"/>
                <a:gd name="f129" fmla="val 1270"/>
                <a:gd name="f130" fmla="val 1244"/>
                <a:gd name="f131" fmla="val 547"/>
                <a:gd name="f132" fmla="val 512"/>
                <a:gd name="f133" fmla="val 1288"/>
                <a:gd name="f134" fmla="val 353"/>
                <a:gd name="f135" fmla="val 300"/>
                <a:gd name="f136" fmla="val 265"/>
                <a:gd name="f137" fmla="val 1182"/>
                <a:gd name="f138" fmla="val 1103"/>
                <a:gd name="f139" fmla="val 239"/>
                <a:gd name="f140" fmla="val 212"/>
                <a:gd name="f141" fmla="val 1217"/>
                <a:gd name="f142" fmla="val 159"/>
                <a:gd name="f143" fmla="val 1191"/>
                <a:gd name="f144" fmla="val 124"/>
                <a:gd name="f145" fmla="val 1138"/>
                <a:gd name="f146" fmla="val 106"/>
                <a:gd name="f147" fmla="val 1076"/>
                <a:gd name="f148" fmla="val 53"/>
                <a:gd name="f149" fmla="val 1023"/>
                <a:gd name="f150" fmla="val 89"/>
                <a:gd name="f151" fmla="val 988"/>
                <a:gd name="f152" fmla="val 970"/>
                <a:gd name="f153" fmla="val 283"/>
                <a:gd name="f154" fmla="val 917"/>
                <a:gd name="f155" fmla="val 371"/>
                <a:gd name="f156" fmla="val 944"/>
                <a:gd name="f157" fmla="val 1032"/>
                <a:gd name="f158" fmla="val 689"/>
                <a:gd name="f159" fmla="val 1006"/>
                <a:gd name="f160" fmla="val 777"/>
                <a:gd name="f161" fmla="val 847"/>
                <a:gd name="f162" fmla="val 1120"/>
                <a:gd name="f163" fmla="val 953"/>
                <a:gd name="f164" fmla="val 1094"/>
                <a:gd name="f165" fmla="val 1130"/>
                <a:gd name="f166" fmla="val 1165"/>
                <a:gd name="f167" fmla="val 1227"/>
                <a:gd name="f168" fmla="val 1289"/>
                <a:gd name="f169" fmla="val 900"/>
                <a:gd name="f170" fmla="val 1183"/>
                <a:gd name="f171" fmla="val 864"/>
                <a:gd name="f172" fmla="val 811"/>
                <a:gd name="f173" fmla="val 741"/>
                <a:gd name="f174" fmla="val 1112"/>
                <a:gd name="f175" fmla="val 644"/>
                <a:gd name="f176" fmla="val 1200"/>
                <a:gd name="f177" fmla="val 573"/>
                <a:gd name="f178" fmla="val 1350"/>
                <a:gd name="f179" fmla="val 1377"/>
                <a:gd name="f180" fmla="val 1456"/>
                <a:gd name="f181" fmla="val 229"/>
                <a:gd name="f182" fmla="val 1536"/>
                <a:gd name="f183" fmla="val 141"/>
                <a:gd name="f184" fmla="val 1598"/>
                <a:gd name="f185" fmla="val 61"/>
                <a:gd name="f186" fmla="val 1580"/>
                <a:gd name="f187" fmla="val 9"/>
                <a:gd name="f188" fmla="val 1642"/>
                <a:gd name="f189" fmla="val 35"/>
                <a:gd name="f190" fmla="val 132"/>
                <a:gd name="f191" fmla="val 1898"/>
                <a:gd name="f192" fmla="val 273"/>
                <a:gd name="f193" fmla="val 282"/>
                <a:gd name="f194" fmla="+- 0 0 -90"/>
                <a:gd name="f195" fmla="*/ f3 1 2190"/>
                <a:gd name="f196" fmla="*/ f4 1 2215"/>
                <a:gd name="f197" fmla="+- f7 0 f5"/>
                <a:gd name="f198" fmla="+- f6 0 f5"/>
                <a:gd name="f199" fmla="*/ f194 f0 1"/>
                <a:gd name="f200" fmla="*/ f198 1 2190"/>
                <a:gd name="f201" fmla="*/ f197 1 2215"/>
                <a:gd name="f202" fmla="*/ 253226960 f198 1"/>
                <a:gd name="f203" fmla="*/ 57085375 f197 1"/>
                <a:gd name="f204" fmla="*/ 261144220 f198 1"/>
                <a:gd name="f205" fmla="*/ 82198047 f197 1"/>
                <a:gd name="f206" fmla="*/ 268023187 f198 1"/>
                <a:gd name="f207" fmla="*/ 110805315 f197 1"/>
                <a:gd name="f208" fmla="*/ 280613129 f198 1"/>
                <a:gd name="f209" fmla="*/ 131258045 f197 1"/>
                <a:gd name="f210" fmla="*/ 274902513 f198 1"/>
                <a:gd name="f211" fmla="*/ 149639129 f197 1"/>
                <a:gd name="f212" fmla="*/ 252058609 f198 1"/>
                <a:gd name="f213" fmla="*/ 172421470 f197 1"/>
                <a:gd name="f214" fmla="*/ 244011652 f198 1"/>
                <a:gd name="f215" fmla="*/ 205559518 f197 1"/>
                <a:gd name="f216" fmla="*/ 235964334 f198 1"/>
                <a:gd name="f217" fmla="*/ 239862912 f197 1"/>
                <a:gd name="f218" fmla="*/ 222206401 f198 1"/>
                <a:gd name="f219" fmla="*/ 258114473 f197 1"/>
                <a:gd name="f220" fmla="*/ 193651881 f198 1"/>
                <a:gd name="f221" fmla="*/ 246723303 f197 1"/>
                <a:gd name="f222" fmla="*/ 164967303 f198 1"/>
                <a:gd name="f223" fmla="*/ 247759125 f197 1"/>
                <a:gd name="f224" fmla="*/ 162630962 f198 1"/>
                <a:gd name="f225" fmla="*/ 271835975 f197 1"/>
                <a:gd name="f226" fmla="*/ 128365826 f198 1"/>
                <a:gd name="f227" fmla="*/ 278696366 f197 1"/>
                <a:gd name="f228" fmla="*/ 113439542 f198 1"/>
                <a:gd name="f229" fmla="*/ 286592579 f197 1"/>
                <a:gd name="f230" fmla="*/ 83716671 f198 1"/>
                <a:gd name="f231" fmla="*/ 280897174 f197 1"/>
                <a:gd name="f232" fmla="*/ 52696112 f198 1"/>
                <a:gd name="f233" fmla="*/ 35563544 f198 1"/>
                <a:gd name="f234" fmla="*/ 269506003 f197 1"/>
                <a:gd name="f235" fmla="*/ 14926284 f198 1"/>
                <a:gd name="f236" fmla="*/ 12589943 f198 1"/>
                <a:gd name="f237" fmla="*/ 32058852 f198 1"/>
                <a:gd name="f238" fmla="*/ 234167147 f197 1"/>
                <a:gd name="f239" fmla="*/ 46985136 f198 1"/>
                <a:gd name="f240" fmla="*/ 206724863 f197 1"/>
                <a:gd name="f241" fmla="*/ 61911420 f198 1"/>
                <a:gd name="f242" fmla="*/ 194168348 f197 1"/>
                <a:gd name="f243" fmla="*/ 67622396 f198 1"/>
                <a:gd name="f244" fmla="*/ 180447206 f197 1"/>
                <a:gd name="f245" fmla="*/ 72165022 f198 1"/>
                <a:gd name="f246" fmla="*/ 170091498 f197 1"/>
                <a:gd name="f247" fmla="*/ 74501363 f198 1"/>
                <a:gd name="f248" fmla="*/ 162195285 f197 1"/>
                <a:gd name="f249" fmla="*/ 70997031 f198 1"/>
                <a:gd name="f250" fmla="*/ 159865314 f197 1"/>
                <a:gd name="f251" fmla="*/ 57368795 f198 1"/>
                <a:gd name="f252" fmla="*/ 166726064 f197 1"/>
                <a:gd name="f253" fmla="*/ 34395193 f198 1"/>
                <a:gd name="f254" fmla="*/ 37899525 f198 1"/>
                <a:gd name="f255" fmla="*/ 142778378 f197 1"/>
                <a:gd name="f256" fmla="*/ 20637260 f198 1"/>
                <a:gd name="f257" fmla="*/ 154169908 f197 1"/>
                <a:gd name="f258" fmla="*/ 6878967 f198 1"/>
                <a:gd name="f259" fmla="*/ 36731534 f198 1"/>
                <a:gd name="f260" fmla="*/ 118701529 f197 1"/>
                <a:gd name="f261" fmla="*/ 68790387 f198 1"/>
                <a:gd name="f262" fmla="*/ 129057237 f197 1"/>
                <a:gd name="f263" fmla="*/ 100849599 f198 1"/>
                <a:gd name="f264" fmla="*/ 139283421 f197 1"/>
                <a:gd name="f265" fmla="*/ 129404120 f198 1"/>
                <a:gd name="f266" fmla="*/ 141613393 f197 1"/>
                <a:gd name="f267" fmla="*/ 159256327 f198 1"/>
                <a:gd name="f268" fmla="*/ 127892251 f197 1"/>
                <a:gd name="f269" fmla="*/ 153545711 f198 1"/>
                <a:gd name="f270" fmla="*/ 111841138 f197 1"/>
                <a:gd name="f271" fmla="*/ 144330403 f198 1"/>
                <a:gd name="f272" fmla="*/ 83363032 f197 1"/>
                <a:gd name="f273" fmla="*/ 167303644 f198 1"/>
                <a:gd name="f274" fmla="*/ 52554955 f197 1"/>
                <a:gd name="f275" fmla="*/ 188979198 f198 1"/>
                <a:gd name="f276" fmla="*/ 29643092 f197 1"/>
                <a:gd name="f277" fmla="*/ 205073473 f198 1"/>
                <a:gd name="f278" fmla="*/ 1164986 f197 1"/>
                <a:gd name="f279" fmla="*/ 229085368 f198 1"/>
                <a:gd name="f280" fmla="*/ 12556156 f197 1"/>
                <a:gd name="f281" fmla="*/ 239468666 f198 1"/>
                <a:gd name="f282" fmla="*/ 38833813 f197 1"/>
                <a:gd name="f283" fmla="*/ f199 1 f2"/>
                <a:gd name="f284" fmla="*/ f202 1 2190"/>
                <a:gd name="f285" fmla="*/ f203 1 2215"/>
                <a:gd name="f286" fmla="*/ f204 1 2190"/>
                <a:gd name="f287" fmla="*/ f205 1 2215"/>
                <a:gd name="f288" fmla="*/ f206 1 2190"/>
                <a:gd name="f289" fmla="*/ f207 1 2215"/>
                <a:gd name="f290" fmla="*/ f208 1 2190"/>
                <a:gd name="f291" fmla="*/ f209 1 2215"/>
                <a:gd name="f292" fmla="*/ f210 1 2190"/>
                <a:gd name="f293" fmla="*/ f211 1 2215"/>
                <a:gd name="f294" fmla="*/ f212 1 2190"/>
                <a:gd name="f295" fmla="*/ f213 1 2215"/>
                <a:gd name="f296" fmla="*/ f214 1 2190"/>
                <a:gd name="f297" fmla="*/ f215 1 2215"/>
                <a:gd name="f298" fmla="*/ f216 1 2190"/>
                <a:gd name="f299" fmla="*/ f217 1 2215"/>
                <a:gd name="f300" fmla="*/ f218 1 2190"/>
                <a:gd name="f301" fmla="*/ f219 1 2215"/>
                <a:gd name="f302" fmla="*/ f220 1 2190"/>
                <a:gd name="f303" fmla="*/ f221 1 2215"/>
                <a:gd name="f304" fmla="*/ f222 1 2190"/>
                <a:gd name="f305" fmla="*/ f223 1 2215"/>
                <a:gd name="f306" fmla="*/ f224 1 2190"/>
                <a:gd name="f307" fmla="*/ f225 1 2215"/>
                <a:gd name="f308" fmla="*/ f226 1 2190"/>
                <a:gd name="f309" fmla="*/ f227 1 2215"/>
                <a:gd name="f310" fmla="*/ f228 1 2190"/>
                <a:gd name="f311" fmla="*/ f229 1 2215"/>
                <a:gd name="f312" fmla="*/ f230 1 2190"/>
                <a:gd name="f313" fmla="*/ f231 1 2215"/>
                <a:gd name="f314" fmla="*/ f232 1 2190"/>
                <a:gd name="f315" fmla="*/ f233 1 2190"/>
                <a:gd name="f316" fmla="*/ f234 1 2215"/>
                <a:gd name="f317" fmla="*/ f235 1 2190"/>
                <a:gd name="f318" fmla="*/ f236 1 2190"/>
                <a:gd name="f319" fmla="*/ f237 1 2190"/>
                <a:gd name="f320" fmla="*/ f238 1 2215"/>
                <a:gd name="f321" fmla="*/ f239 1 2190"/>
                <a:gd name="f322" fmla="*/ f240 1 2215"/>
                <a:gd name="f323" fmla="*/ f241 1 2190"/>
                <a:gd name="f324" fmla="*/ f242 1 2215"/>
                <a:gd name="f325" fmla="*/ f243 1 2190"/>
                <a:gd name="f326" fmla="*/ f244 1 2215"/>
                <a:gd name="f327" fmla="*/ f245 1 2190"/>
                <a:gd name="f328" fmla="*/ f246 1 2215"/>
                <a:gd name="f329" fmla="*/ f247 1 2190"/>
                <a:gd name="f330" fmla="*/ f248 1 2215"/>
                <a:gd name="f331" fmla="*/ f249 1 2190"/>
                <a:gd name="f332" fmla="*/ f250 1 2215"/>
                <a:gd name="f333" fmla="*/ f251 1 2190"/>
                <a:gd name="f334" fmla="*/ f252 1 2215"/>
                <a:gd name="f335" fmla="*/ f253 1 2190"/>
                <a:gd name="f336" fmla="*/ f254 1 2190"/>
                <a:gd name="f337" fmla="*/ f255 1 2215"/>
                <a:gd name="f338" fmla="*/ f256 1 2190"/>
                <a:gd name="f339" fmla="*/ f257 1 2215"/>
                <a:gd name="f340" fmla="*/ f258 1 2190"/>
                <a:gd name="f341" fmla="*/ f259 1 2190"/>
                <a:gd name="f342" fmla="*/ f260 1 2215"/>
                <a:gd name="f343" fmla="*/ f261 1 2190"/>
                <a:gd name="f344" fmla="*/ f262 1 2215"/>
                <a:gd name="f345" fmla="*/ f263 1 2190"/>
                <a:gd name="f346" fmla="*/ f264 1 2215"/>
                <a:gd name="f347" fmla="*/ f265 1 2190"/>
                <a:gd name="f348" fmla="*/ f266 1 2215"/>
                <a:gd name="f349" fmla="*/ f267 1 2190"/>
                <a:gd name="f350" fmla="*/ f268 1 2215"/>
                <a:gd name="f351" fmla="*/ f269 1 2190"/>
                <a:gd name="f352" fmla="*/ f270 1 2215"/>
                <a:gd name="f353" fmla="*/ f271 1 2190"/>
                <a:gd name="f354" fmla="*/ f272 1 2215"/>
                <a:gd name="f355" fmla="*/ f273 1 2190"/>
                <a:gd name="f356" fmla="*/ f274 1 2215"/>
                <a:gd name="f357" fmla="*/ f275 1 2190"/>
                <a:gd name="f358" fmla="*/ f276 1 2215"/>
                <a:gd name="f359" fmla="*/ f277 1 2190"/>
                <a:gd name="f360" fmla="*/ f278 1 2215"/>
                <a:gd name="f361" fmla="*/ f279 1 2190"/>
                <a:gd name="f362" fmla="*/ f280 1 2215"/>
                <a:gd name="f363" fmla="*/ f281 1 2190"/>
                <a:gd name="f364" fmla="*/ f282 1 2215"/>
                <a:gd name="f365" fmla="*/ 0 1 f200"/>
                <a:gd name="f366" fmla="*/ f6 1 f200"/>
                <a:gd name="f367" fmla="*/ 0 1 f201"/>
                <a:gd name="f368" fmla="*/ f7 1 f201"/>
                <a:gd name="f369" fmla="+- f283 0 f1"/>
                <a:gd name="f370" fmla="*/ f284 1 f200"/>
                <a:gd name="f371" fmla="*/ f285 1 f201"/>
                <a:gd name="f372" fmla="*/ f286 1 f200"/>
                <a:gd name="f373" fmla="*/ f287 1 f201"/>
                <a:gd name="f374" fmla="*/ f288 1 f200"/>
                <a:gd name="f375" fmla="*/ f289 1 f201"/>
                <a:gd name="f376" fmla="*/ f290 1 f200"/>
                <a:gd name="f377" fmla="*/ f291 1 f201"/>
                <a:gd name="f378" fmla="*/ f292 1 f200"/>
                <a:gd name="f379" fmla="*/ f293 1 f201"/>
                <a:gd name="f380" fmla="*/ f294 1 f200"/>
                <a:gd name="f381" fmla="*/ f295 1 f201"/>
                <a:gd name="f382" fmla="*/ f296 1 f200"/>
                <a:gd name="f383" fmla="*/ f297 1 f201"/>
                <a:gd name="f384" fmla="*/ f298 1 f200"/>
                <a:gd name="f385" fmla="*/ f299 1 f201"/>
                <a:gd name="f386" fmla="*/ f300 1 f200"/>
                <a:gd name="f387" fmla="*/ f301 1 f201"/>
                <a:gd name="f388" fmla="*/ f302 1 f200"/>
                <a:gd name="f389" fmla="*/ f303 1 f201"/>
                <a:gd name="f390" fmla="*/ f304 1 f200"/>
                <a:gd name="f391" fmla="*/ f305 1 f201"/>
                <a:gd name="f392" fmla="*/ f306 1 f200"/>
                <a:gd name="f393" fmla="*/ f307 1 f201"/>
                <a:gd name="f394" fmla="*/ f308 1 f200"/>
                <a:gd name="f395" fmla="*/ f309 1 f201"/>
                <a:gd name="f396" fmla="*/ f310 1 f200"/>
                <a:gd name="f397" fmla="*/ f311 1 f201"/>
                <a:gd name="f398" fmla="*/ f312 1 f200"/>
                <a:gd name="f399" fmla="*/ f313 1 f201"/>
                <a:gd name="f400" fmla="*/ f314 1 f200"/>
                <a:gd name="f401" fmla="*/ f315 1 f200"/>
                <a:gd name="f402" fmla="*/ f316 1 f201"/>
                <a:gd name="f403" fmla="*/ f317 1 f200"/>
                <a:gd name="f404" fmla="*/ f318 1 f200"/>
                <a:gd name="f405" fmla="*/ f319 1 f200"/>
                <a:gd name="f406" fmla="*/ f320 1 f201"/>
                <a:gd name="f407" fmla="*/ f321 1 f200"/>
                <a:gd name="f408" fmla="*/ f322 1 f201"/>
                <a:gd name="f409" fmla="*/ f323 1 f200"/>
                <a:gd name="f410" fmla="*/ f324 1 f201"/>
                <a:gd name="f411" fmla="*/ f325 1 f200"/>
                <a:gd name="f412" fmla="*/ f326 1 f201"/>
                <a:gd name="f413" fmla="*/ f327 1 f200"/>
                <a:gd name="f414" fmla="*/ f328 1 f201"/>
                <a:gd name="f415" fmla="*/ f329 1 f200"/>
                <a:gd name="f416" fmla="*/ f330 1 f201"/>
                <a:gd name="f417" fmla="*/ f331 1 f200"/>
                <a:gd name="f418" fmla="*/ f332 1 f201"/>
                <a:gd name="f419" fmla="*/ f333 1 f200"/>
                <a:gd name="f420" fmla="*/ f334 1 f201"/>
                <a:gd name="f421" fmla="*/ f335 1 f200"/>
                <a:gd name="f422" fmla="*/ f336 1 f200"/>
                <a:gd name="f423" fmla="*/ f337 1 f201"/>
                <a:gd name="f424" fmla="*/ f338 1 f200"/>
                <a:gd name="f425" fmla="*/ f339 1 f201"/>
                <a:gd name="f426" fmla="*/ f340 1 f200"/>
                <a:gd name="f427" fmla="*/ f341 1 f200"/>
                <a:gd name="f428" fmla="*/ f342 1 f201"/>
                <a:gd name="f429" fmla="*/ f343 1 f200"/>
                <a:gd name="f430" fmla="*/ f344 1 f201"/>
                <a:gd name="f431" fmla="*/ f345 1 f200"/>
                <a:gd name="f432" fmla="*/ f346 1 f201"/>
                <a:gd name="f433" fmla="*/ f347 1 f200"/>
                <a:gd name="f434" fmla="*/ f348 1 f201"/>
                <a:gd name="f435" fmla="*/ f349 1 f200"/>
                <a:gd name="f436" fmla="*/ f350 1 f201"/>
                <a:gd name="f437" fmla="*/ f351 1 f200"/>
                <a:gd name="f438" fmla="*/ f352 1 f201"/>
                <a:gd name="f439" fmla="*/ f353 1 f200"/>
                <a:gd name="f440" fmla="*/ f354 1 f201"/>
                <a:gd name="f441" fmla="*/ f355 1 f200"/>
                <a:gd name="f442" fmla="*/ f356 1 f201"/>
                <a:gd name="f443" fmla="*/ f357 1 f200"/>
                <a:gd name="f444" fmla="*/ f358 1 f201"/>
                <a:gd name="f445" fmla="*/ f359 1 f200"/>
                <a:gd name="f446" fmla="*/ f360 1 f201"/>
                <a:gd name="f447" fmla="*/ f361 1 f200"/>
                <a:gd name="f448" fmla="*/ f362 1 f201"/>
                <a:gd name="f449" fmla="*/ f363 1 f200"/>
                <a:gd name="f450" fmla="*/ f364 1 f201"/>
                <a:gd name="f451" fmla="*/ f365 f195 1"/>
                <a:gd name="f452" fmla="*/ f366 f195 1"/>
                <a:gd name="f453" fmla="*/ f368 f196 1"/>
                <a:gd name="f454" fmla="*/ f367 f196 1"/>
                <a:gd name="f455" fmla="*/ f370 f195 1"/>
                <a:gd name="f456" fmla="*/ f371 f196 1"/>
                <a:gd name="f457" fmla="*/ f372 f195 1"/>
                <a:gd name="f458" fmla="*/ f373 f196 1"/>
                <a:gd name="f459" fmla="*/ f374 f195 1"/>
                <a:gd name="f460" fmla="*/ f375 f196 1"/>
                <a:gd name="f461" fmla="*/ f376 f195 1"/>
                <a:gd name="f462" fmla="*/ f377 f196 1"/>
                <a:gd name="f463" fmla="*/ f378 f195 1"/>
                <a:gd name="f464" fmla="*/ f379 f196 1"/>
                <a:gd name="f465" fmla="*/ f380 f195 1"/>
                <a:gd name="f466" fmla="*/ f381 f196 1"/>
                <a:gd name="f467" fmla="*/ f382 f195 1"/>
                <a:gd name="f468" fmla="*/ f383 f196 1"/>
                <a:gd name="f469" fmla="*/ f384 f195 1"/>
                <a:gd name="f470" fmla="*/ f385 f196 1"/>
                <a:gd name="f471" fmla="*/ f386 f195 1"/>
                <a:gd name="f472" fmla="*/ f387 f196 1"/>
                <a:gd name="f473" fmla="*/ f388 f195 1"/>
                <a:gd name="f474" fmla="*/ f389 f196 1"/>
                <a:gd name="f475" fmla="*/ f390 f195 1"/>
                <a:gd name="f476" fmla="*/ f391 f196 1"/>
                <a:gd name="f477" fmla="*/ f392 f195 1"/>
                <a:gd name="f478" fmla="*/ f393 f196 1"/>
                <a:gd name="f479" fmla="*/ f394 f195 1"/>
                <a:gd name="f480" fmla="*/ f395 f196 1"/>
                <a:gd name="f481" fmla="*/ f396 f195 1"/>
                <a:gd name="f482" fmla="*/ f397 f196 1"/>
                <a:gd name="f483" fmla="*/ f398 f195 1"/>
                <a:gd name="f484" fmla="*/ f399 f196 1"/>
                <a:gd name="f485" fmla="*/ f400 f195 1"/>
                <a:gd name="f486" fmla="*/ f401 f195 1"/>
                <a:gd name="f487" fmla="*/ f402 f196 1"/>
                <a:gd name="f488" fmla="*/ f403 f195 1"/>
                <a:gd name="f489" fmla="*/ f404 f195 1"/>
                <a:gd name="f490" fmla="*/ f405 f195 1"/>
                <a:gd name="f491" fmla="*/ f406 f196 1"/>
                <a:gd name="f492" fmla="*/ f407 f195 1"/>
                <a:gd name="f493" fmla="*/ f408 f196 1"/>
                <a:gd name="f494" fmla="*/ f409 f195 1"/>
                <a:gd name="f495" fmla="*/ f410 f196 1"/>
                <a:gd name="f496" fmla="*/ f411 f195 1"/>
                <a:gd name="f497" fmla="*/ f412 f196 1"/>
                <a:gd name="f498" fmla="*/ f413 f195 1"/>
                <a:gd name="f499" fmla="*/ f414 f196 1"/>
                <a:gd name="f500" fmla="*/ f415 f195 1"/>
                <a:gd name="f501" fmla="*/ f416 f196 1"/>
                <a:gd name="f502" fmla="*/ f417 f195 1"/>
                <a:gd name="f503" fmla="*/ f418 f196 1"/>
                <a:gd name="f504" fmla="*/ f419 f195 1"/>
                <a:gd name="f505" fmla="*/ f420 f196 1"/>
                <a:gd name="f506" fmla="*/ f421 f195 1"/>
                <a:gd name="f507" fmla="*/ f422 f195 1"/>
                <a:gd name="f508" fmla="*/ f423 f196 1"/>
                <a:gd name="f509" fmla="*/ f424 f195 1"/>
                <a:gd name="f510" fmla="*/ f425 f196 1"/>
                <a:gd name="f511" fmla="*/ f426 f195 1"/>
                <a:gd name="f512" fmla="*/ f427 f195 1"/>
                <a:gd name="f513" fmla="*/ f428 f196 1"/>
                <a:gd name="f514" fmla="*/ f429 f195 1"/>
                <a:gd name="f515" fmla="*/ f430 f196 1"/>
                <a:gd name="f516" fmla="*/ f431 f195 1"/>
                <a:gd name="f517" fmla="*/ f432 f196 1"/>
                <a:gd name="f518" fmla="*/ f433 f195 1"/>
                <a:gd name="f519" fmla="*/ f434 f196 1"/>
                <a:gd name="f520" fmla="*/ f435 f195 1"/>
                <a:gd name="f521" fmla="*/ f436 f196 1"/>
                <a:gd name="f522" fmla="*/ f437 f195 1"/>
                <a:gd name="f523" fmla="*/ f438 f196 1"/>
                <a:gd name="f524" fmla="*/ f439 f195 1"/>
                <a:gd name="f525" fmla="*/ f440 f196 1"/>
                <a:gd name="f526" fmla="*/ f441 f195 1"/>
                <a:gd name="f527" fmla="*/ f442 f196 1"/>
                <a:gd name="f528" fmla="*/ f443 f195 1"/>
                <a:gd name="f529" fmla="*/ f444 f196 1"/>
                <a:gd name="f530" fmla="*/ f445 f195 1"/>
                <a:gd name="f531" fmla="*/ f446 f196 1"/>
                <a:gd name="f532" fmla="*/ f447 f195 1"/>
                <a:gd name="f533" fmla="*/ f448 f196 1"/>
                <a:gd name="f534" fmla="*/ f449 f195 1"/>
                <a:gd name="f535" fmla="*/ f450 f196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369">
                  <a:pos x="f455" y="f456"/>
                </a:cxn>
                <a:cxn ang="f369">
                  <a:pos x="f457" y="f458"/>
                </a:cxn>
                <a:cxn ang="f369">
                  <a:pos x="f459" y="f460"/>
                </a:cxn>
                <a:cxn ang="f369">
                  <a:pos x="f461" y="f462"/>
                </a:cxn>
                <a:cxn ang="f369">
                  <a:pos x="f463" y="f464"/>
                </a:cxn>
                <a:cxn ang="f369">
                  <a:pos x="f465" y="f466"/>
                </a:cxn>
                <a:cxn ang="f369">
                  <a:pos x="f467" y="f468"/>
                </a:cxn>
                <a:cxn ang="f369">
                  <a:pos x="f469" y="f470"/>
                </a:cxn>
                <a:cxn ang="f369">
                  <a:pos x="f471" y="f472"/>
                </a:cxn>
                <a:cxn ang="f369">
                  <a:pos x="f473" y="f474"/>
                </a:cxn>
                <a:cxn ang="f369">
                  <a:pos x="f475" y="f476"/>
                </a:cxn>
                <a:cxn ang="f369">
                  <a:pos x="f477" y="f478"/>
                </a:cxn>
                <a:cxn ang="f369">
                  <a:pos x="f479" y="f480"/>
                </a:cxn>
                <a:cxn ang="f369">
                  <a:pos x="f481" y="f482"/>
                </a:cxn>
                <a:cxn ang="f369">
                  <a:pos x="f483" y="f484"/>
                </a:cxn>
                <a:cxn ang="f369">
                  <a:pos x="f485" y="f480"/>
                </a:cxn>
                <a:cxn ang="f369">
                  <a:pos x="f486" y="f487"/>
                </a:cxn>
                <a:cxn ang="f369">
                  <a:pos x="f488" y="f472"/>
                </a:cxn>
                <a:cxn ang="f369">
                  <a:pos x="f489" y="f474"/>
                </a:cxn>
                <a:cxn ang="f369">
                  <a:pos x="f490" y="f491"/>
                </a:cxn>
                <a:cxn ang="f369">
                  <a:pos x="f492" y="f493"/>
                </a:cxn>
                <a:cxn ang="f369">
                  <a:pos x="f494" y="f495"/>
                </a:cxn>
                <a:cxn ang="f369">
                  <a:pos x="f496" y="f497"/>
                </a:cxn>
                <a:cxn ang="f369">
                  <a:pos x="f498" y="f499"/>
                </a:cxn>
                <a:cxn ang="f369">
                  <a:pos x="f500" y="f501"/>
                </a:cxn>
                <a:cxn ang="f369">
                  <a:pos x="f502" y="f503"/>
                </a:cxn>
                <a:cxn ang="f369">
                  <a:pos x="f504" y="f505"/>
                </a:cxn>
                <a:cxn ang="f369">
                  <a:pos x="f506" y="f503"/>
                </a:cxn>
                <a:cxn ang="f369">
                  <a:pos x="f507" y="f508"/>
                </a:cxn>
                <a:cxn ang="f369">
                  <a:pos x="f509" y="f510"/>
                </a:cxn>
                <a:cxn ang="f369">
                  <a:pos x="f511" y="f508"/>
                </a:cxn>
                <a:cxn ang="f369">
                  <a:pos x="f509" y="f462"/>
                </a:cxn>
                <a:cxn ang="f369">
                  <a:pos x="f512" y="f513"/>
                </a:cxn>
                <a:cxn ang="f369">
                  <a:pos x="f514" y="f515"/>
                </a:cxn>
                <a:cxn ang="f369">
                  <a:pos x="f516" y="f517"/>
                </a:cxn>
                <a:cxn ang="f369">
                  <a:pos x="f518" y="f519"/>
                </a:cxn>
                <a:cxn ang="f369">
                  <a:pos x="f520" y="f521"/>
                </a:cxn>
                <a:cxn ang="f369">
                  <a:pos x="f522" y="f523"/>
                </a:cxn>
                <a:cxn ang="f369">
                  <a:pos x="f524" y="f525"/>
                </a:cxn>
                <a:cxn ang="f369">
                  <a:pos x="f526" y="f527"/>
                </a:cxn>
                <a:cxn ang="f369">
                  <a:pos x="f528" y="f529"/>
                </a:cxn>
                <a:cxn ang="f369">
                  <a:pos x="f530" y="f531"/>
                </a:cxn>
                <a:cxn ang="f369">
                  <a:pos x="f532" y="f533"/>
                </a:cxn>
                <a:cxn ang="f369">
                  <a:pos x="f534" y="f529"/>
                </a:cxn>
                <a:cxn ang="f369">
                  <a:pos x="f457" y="f535"/>
                </a:cxn>
              </a:cxnLst>
              <a:rect l="f451" t="f454" r="f452" b="f453"/>
              <a:pathLst>
                <a:path w="2190" h="2215">
                  <a:moveTo>
                    <a:pt x="f8" y="f9"/>
                  </a:moveTo>
                  <a:lnTo>
                    <a:pt x="f10" y="f11"/>
                  </a:lnTo>
                  <a:lnTo>
                    <a:pt x="f12" y="f13"/>
                  </a:lnTo>
                  <a:lnTo>
                    <a:pt x="f14" y="f15"/>
                  </a:lnTo>
                  <a:lnTo>
                    <a:pt x="f16" y="f17"/>
                  </a:lnTo>
                  <a:lnTo>
                    <a:pt x="f18" y="f19"/>
                  </a:lnTo>
                  <a:lnTo>
                    <a:pt x="f20" y="f21"/>
                  </a:lnTo>
                  <a:lnTo>
                    <a:pt x="f8" y="f22"/>
                  </a:lnTo>
                  <a:lnTo>
                    <a:pt x="f23" y="f24"/>
                  </a:lnTo>
                  <a:lnTo>
                    <a:pt x="f23" y="f25"/>
                  </a:lnTo>
                  <a:lnTo>
                    <a:pt x="f26" y="f27"/>
                  </a:lnTo>
                  <a:lnTo>
                    <a:pt x="f28" y="f29"/>
                  </a:lnTo>
                  <a:lnTo>
                    <a:pt x="f30" y="f31"/>
                  </a:lnTo>
                  <a:lnTo>
                    <a:pt x="f28" y="f32"/>
                  </a:lnTo>
                  <a:lnTo>
                    <a:pt x="f33" y="f34"/>
                  </a:lnTo>
                  <a:lnTo>
                    <a:pt x="f35" y="f36"/>
                  </a:lnTo>
                  <a:lnTo>
                    <a:pt x="f37" y="f38"/>
                  </a:lnTo>
                  <a:lnTo>
                    <a:pt x="f39" y="f40"/>
                  </a:lnTo>
                  <a:lnTo>
                    <a:pt x="f41" y="f42"/>
                  </a:lnTo>
                  <a:lnTo>
                    <a:pt x="f43" y="f44"/>
                  </a:lnTo>
                  <a:lnTo>
                    <a:pt x="f45" y="f46"/>
                  </a:lnTo>
                  <a:lnTo>
                    <a:pt x="f47" y="f48"/>
                  </a:lnTo>
                  <a:lnTo>
                    <a:pt x="f49" y="f50"/>
                  </a:lnTo>
                  <a:lnTo>
                    <a:pt x="f51" y="f52"/>
                  </a:lnTo>
                  <a:lnTo>
                    <a:pt x="f53" y="f54"/>
                  </a:lnTo>
                  <a:lnTo>
                    <a:pt x="f55" y="f56"/>
                  </a:lnTo>
                  <a:lnTo>
                    <a:pt x="f57" y="f56"/>
                  </a:lnTo>
                  <a:lnTo>
                    <a:pt x="f58" y="f59"/>
                  </a:lnTo>
                  <a:lnTo>
                    <a:pt x="f60" y="f61"/>
                  </a:lnTo>
                  <a:lnTo>
                    <a:pt x="f62" y="f61"/>
                  </a:lnTo>
                  <a:lnTo>
                    <a:pt x="f63" y="f64"/>
                  </a:lnTo>
                  <a:lnTo>
                    <a:pt x="f65" y="f66"/>
                  </a:lnTo>
                  <a:lnTo>
                    <a:pt x="f67" y="f68"/>
                  </a:lnTo>
                  <a:lnTo>
                    <a:pt x="f69" y="f59"/>
                  </a:lnTo>
                  <a:lnTo>
                    <a:pt x="f70" y="f71"/>
                  </a:lnTo>
                  <a:lnTo>
                    <a:pt x="f70" y="f72"/>
                  </a:lnTo>
                  <a:lnTo>
                    <a:pt x="f73" y="f74"/>
                  </a:lnTo>
                  <a:lnTo>
                    <a:pt x="f75" y="f74"/>
                  </a:lnTo>
                  <a:lnTo>
                    <a:pt x="f76" y="f77"/>
                  </a:lnTo>
                  <a:lnTo>
                    <a:pt x="f78" y="f74"/>
                  </a:lnTo>
                  <a:lnTo>
                    <a:pt x="f79" y="f80"/>
                  </a:lnTo>
                  <a:lnTo>
                    <a:pt x="f81" y="f82"/>
                  </a:lnTo>
                  <a:lnTo>
                    <a:pt x="f83" y="f84"/>
                  </a:lnTo>
                  <a:lnTo>
                    <a:pt x="f85" y="f86"/>
                  </a:lnTo>
                  <a:lnTo>
                    <a:pt x="f87" y="f80"/>
                  </a:lnTo>
                  <a:lnTo>
                    <a:pt x="f88" y="f77"/>
                  </a:lnTo>
                  <a:lnTo>
                    <a:pt x="f89" y="f86"/>
                  </a:lnTo>
                  <a:lnTo>
                    <a:pt x="f90" y="f77"/>
                  </a:lnTo>
                  <a:lnTo>
                    <a:pt x="f91" y="f92"/>
                  </a:lnTo>
                  <a:lnTo>
                    <a:pt x="f93" y="f20"/>
                  </a:lnTo>
                  <a:lnTo>
                    <a:pt x="f94" y="f95"/>
                  </a:lnTo>
                  <a:lnTo>
                    <a:pt x="f96" y="f71"/>
                  </a:lnTo>
                  <a:lnTo>
                    <a:pt x="f97" y="f98"/>
                  </a:lnTo>
                  <a:lnTo>
                    <a:pt x="f99" y="f56"/>
                  </a:lnTo>
                  <a:lnTo>
                    <a:pt x="f100" y="f71"/>
                  </a:lnTo>
                  <a:lnTo>
                    <a:pt x="f101" y="f59"/>
                  </a:lnTo>
                  <a:lnTo>
                    <a:pt x="f102" y="f61"/>
                  </a:lnTo>
                  <a:lnTo>
                    <a:pt x="f103" y="f104"/>
                  </a:lnTo>
                  <a:lnTo>
                    <a:pt x="f105" y="f106"/>
                  </a:lnTo>
                  <a:lnTo>
                    <a:pt x="f107" y="f108"/>
                  </a:lnTo>
                  <a:lnTo>
                    <a:pt x="f109" y="f110"/>
                  </a:lnTo>
                  <a:lnTo>
                    <a:pt x="f111" y="f112"/>
                  </a:lnTo>
                  <a:lnTo>
                    <a:pt x="f113" y="f114"/>
                  </a:lnTo>
                  <a:lnTo>
                    <a:pt x="f115" y="f116"/>
                  </a:lnTo>
                  <a:lnTo>
                    <a:pt x="f117" y="f118"/>
                  </a:lnTo>
                  <a:lnTo>
                    <a:pt x="f89" y="f44"/>
                  </a:lnTo>
                  <a:lnTo>
                    <a:pt x="f115" y="f119"/>
                  </a:lnTo>
                  <a:lnTo>
                    <a:pt x="f120" y="f121"/>
                  </a:lnTo>
                  <a:lnTo>
                    <a:pt x="f122" y="f123"/>
                  </a:lnTo>
                  <a:lnTo>
                    <a:pt x="f124" y="f125"/>
                  </a:lnTo>
                  <a:lnTo>
                    <a:pt x="f88" y="f125"/>
                  </a:lnTo>
                  <a:lnTo>
                    <a:pt x="f126" y="f127"/>
                  </a:lnTo>
                  <a:lnTo>
                    <a:pt x="f128" y="f129"/>
                  </a:lnTo>
                  <a:lnTo>
                    <a:pt x="f126" y="f70"/>
                  </a:lnTo>
                  <a:lnTo>
                    <a:pt x="f88" y="f130"/>
                  </a:lnTo>
                  <a:lnTo>
                    <a:pt x="f131" y="f38"/>
                  </a:lnTo>
                  <a:lnTo>
                    <a:pt x="f124" y="f38"/>
                  </a:lnTo>
                  <a:lnTo>
                    <a:pt x="f132" y="f130"/>
                  </a:lnTo>
                  <a:lnTo>
                    <a:pt x="f120" y="f133"/>
                  </a:lnTo>
                  <a:lnTo>
                    <a:pt x="f134" y="f125"/>
                  </a:lnTo>
                  <a:lnTo>
                    <a:pt x="f135" y="f127"/>
                  </a:lnTo>
                  <a:lnTo>
                    <a:pt x="f136" y="f38"/>
                  </a:lnTo>
                  <a:lnTo>
                    <a:pt x="f93" y="f137"/>
                  </a:lnTo>
                  <a:lnTo>
                    <a:pt x="f113" y="f32"/>
                  </a:lnTo>
                  <a:lnTo>
                    <a:pt x="f111" y="f138"/>
                  </a:lnTo>
                  <a:lnTo>
                    <a:pt x="f139" y="f34"/>
                  </a:lnTo>
                  <a:lnTo>
                    <a:pt x="f140" y="f141"/>
                  </a:lnTo>
                  <a:lnTo>
                    <a:pt x="f142" y="f143"/>
                  </a:lnTo>
                  <a:lnTo>
                    <a:pt x="f144" y="f145"/>
                  </a:lnTo>
                  <a:lnTo>
                    <a:pt x="f146" y="f147"/>
                  </a:lnTo>
                  <a:lnTo>
                    <a:pt x="f148" y="f138"/>
                  </a:lnTo>
                  <a:lnTo>
                    <a:pt x="f5" y="f149"/>
                  </a:lnTo>
                  <a:lnTo>
                    <a:pt x="f150" y="f151"/>
                  </a:lnTo>
                  <a:lnTo>
                    <a:pt x="f142" y="f29"/>
                  </a:lnTo>
                  <a:lnTo>
                    <a:pt x="f140" y="f25"/>
                  </a:lnTo>
                  <a:lnTo>
                    <a:pt x="f139" y="f152"/>
                  </a:lnTo>
                  <a:lnTo>
                    <a:pt x="f153" y="f154"/>
                  </a:lnTo>
                  <a:lnTo>
                    <a:pt x="f155" y="f154"/>
                  </a:lnTo>
                  <a:lnTo>
                    <a:pt x="f120" y="f156"/>
                  </a:lnTo>
                  <a:lnTo>
                    <a:pt x="f124" y="f27"/>
                  </a:lnTo>
                  <a:lnTo>
                    <a:pt x="f126" y="f157"/>
                  </a:lnTo>
                  <a:lnTo>
                    <a:pt x="f158" y="f159"/>
                  </a:lnTo>
                  <a:lnTo>
                    <a:pt x="f160" y="f147"/>
                  </a:lnTo>
                  <a:lnTo>
                    <a:pt x="f161" y="f162"/>
                  </a:lnTo>
                  <a:lnTo>
                    <a:pt x="f163" y="f34"/>
                  </a:lnTo>
                  <a:lnTo>
                    <a:pt x="f27" y="f164"/>
                  </a:lnTo>
                  <a:lnTo>
                    <a:pt x="f165" y="f164"/>
                  </a:lnTo>
                  <a:lnTo>
                    <a:pt x="f166" y="f29"/>
                  </a:lnTo>
                  <a:lnTo>
                    <a:pt x="f167" y="f151"/>
                  </a:lnTo>
                  <a:lnTo>
                    <a:pt x="f168" y="f152"/>
                  </a:lnTo>
                  <a:lnTo>
                    <a:pt x="f67" y="f169"/>
                  </a:lnTo>
                  <a:lnTo>
                    <a:pt x="f170" y="f171"/>
                  </a:lnTo>
                  <a:lnTo>
                    <a:pt x="f166" y="f172"/>
                  </a:lnTo>
                  <a:lnTo>
                    <a:pt x="f165" y="f173"/>
                  </a:lnTo>
                  <a:lnTo>
                    <a:pt x="f174" y="f175"/>
                  </a:lnTo>
                  <a:lnTo>
                    <a:pt x="f170" y="f175"/>
                  </a:lnTo>
                  <a:lnTo>
                    <a:pt x="f176" y="f177"/>
                  </a:lnTo>
                  <a:lnTo>
                    <a:pt x="f168" y="f90"/>
                  </a:lnTo>
                  <a:lnTo>
                    <a:pt x="f178" y="f135"/>
                  </a:lnTo>
                  <a:lnTo>
                    <a:pt x="f179" y="f109"/>
                  </a:lnTo>
                  <a:lnTo>
                    <a:pt x="f180" y="f181"/>
                  </a:lnTo>
                  <a:lnTo>
                    <a:pt x="f182" y="f183"/>
                  </a:lnTo>
                  <a:lnTo>
                    <a:pt x="f184" y="f185"/>
                  </a:lnTo>
                  <a:lnTo>
                    <a:pt x="f186" y="f187"/>
                  </a:lnTo>
                  <a:lnTo>
                    <a:pt x="f188" y="f5"/>
                  </a:lnTo>
                  <a:lnTo>
                    <a:pt x="f57" y="f189"/>
                  </a:lnTo>
                  <a:lnTo>
                    <a:pt x="f55" y="f102"/>
                  </a:lnTo>
                  <a:lnTo>
                    <a:pt x="f53" y="f190"/>
                  </a:lnTo>
                  <a:lnTo>
                    <a:pt x="f43" y="f190"/>
                  </a:lnTo>
                  <a:lnTo>
                    <a:pt x="f47" y="f181"/>
                  </a:lnTo>
                  <a:lnTo>
                    <a:pt x="f191" y="f192"/>
                  </a:lnTo>
                  <a:lnTo>
                    <a:pt x="f12" y="f193"/>
                  </a:lnTo>
                  <a:lnTo>
                    <a:pt x="f18" y="f135"/>
                  </a:lnTo>
                  <a:lnTo>
                    <a:pt x="f8" y="f9"/>
                  </a:lnTo>
                </a:path>
              </a:pathLst>
            </a:custGeom>
            <a:noFill/>
            <a:ln w="15873" cap="flat">
              <a:solidFill>
                <a:srgbClr val="A6B19F">
                  <a:alpha val="47843"/>
                </a:srgbClr>
              </a:solidFill>
              <a:prstDash val="solid"/>
              <a:round/>
            </a:ln>
          </p:spPr>
          <p:txBody>
            <a:bodyPr vert="horz" wrap="square" lIns="91440" tIns="45720" rIns="91440" bIns="4572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CO" sz="1800" b="0" i="0" u="none" strike="noStrike" kern="0" cap="none" spc="0" baseline="0">
                <a:solidFill>
                  <a:srgbClr val="CCFFFF"/>
                </a:solidFill>
                <a:uFillTx/>
                <a:latin typeface="Montserrat" panose="00000500000000000000" pitchFamily="2" charset="0"/>
              </a:endParaRPr>
            </a:p>
          </p:txBody>
        </p:sp>
        <p:sp>
          <p:nvSpPr>
            <p:cNvPr id="26" name="Freeform 19">
              <a:extLst>
                <a:ext uri="{FF2B5EF4-FFF2-40B4-BE49-F238E27FC236}">
                  <a16:creationId xmlns:a16="http://schemas.microsoft.com/office/drawing/2014/main" id="{76123C54-9BA6-B776-E261-A969F9B0502D}"/>
                </a:ext>
              </a:extLst>
            </p:cNvPr>
            <p:cNvSpPr/>
            <p:nvPr/>
          </p:nvSpPr>
          <p:spPr>
            <a:xfrm>
              <a:off x="879981" y="823664"/>
              <a:ext cx="417441" cy="377098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3159"/>
                <a:gd name="f7" fmla="val 2683"/>
                <a:gd name="f8" fmla="val 3026"/>
                <a:gd name="f9" fmla="val 18"/>
                <a:gd name="f10" fmla="val 2973"/>
                <a:gd name="f11" fmla="val 53"/>
                <a:gd name="f12" fmla="val 2920"/>
                <a:gd name="f13" fmla="val 2858"/>
                <a:gd name="f14" fmla="val 2832"/>
                <a:gd name="f15" fmla="val 71"/>
                <a:gd name="f16" fmla="val 2761"/>
                <a:gd name="f17" fmla="val 35"/>
                <a:gd name="f18" fmla="val 2717"/>
                <a:gd name="f19" fmla="val 106"/>
                <a:gd name="f20" fmla="val 2664"/>
                <a:gd name="f21" fmla="val 194"/>
                <a:gd name="f22" fmla="val 2611"/>
                <a:gd name="f23" fmla="val 203"/>
                <a:gd name="f24" fmla="val 2558"/>
                <a:gd name="f25" fmla="val 185"/>
                <a:gd name="f26" fmla="val 2497"/>
                <a:gd name="f27" fmla="val 176"/>
                <a:gd name="f28" fmla="val 2523"/>
                <a:gd name="f29" fmla="val 247"/>
                <a:gd name="f30" fmla="val 2514"/>
                <a:gd name="f31" fmla="val 318"/>
                <a:gd name="f32" fmla="val 397"/>
                <a:gd name="f33" fmla="val 459"/>
                <a:gd name="f34" fmla="val 2479"/>
                <a:gd name="f35" fmla="val 503"/>
                <a:gd name="f36" fmla="val 2461"/>
                <a:gd name="f37" fmla="val 591"/>
                <a:gd name="f38" fmla="val 2435"/>
                <a:gd name="f39" fmla="val 644"/>
                <a:gd name="f40" fmla="val 2364"/>
                <a:gd name="f41" fmla="val 697"/>
                <a:gd name="f42" fmla="val 2302"/>
                <a:gd name="f43" fmla="val 679"/>
                <a:gd name="f44" fmla="val 2285"/>
                <a:gd name="f45" fmla="val 618"/>
                <a:gd name="f46" fmla="val 2241"/>
                <a:gd name="f47" fmla="val 556"/>
                <a:gd name="f48" fmla="val 2161"/>
                <a:gd name="f49" fmla="val 2170"/>
                <a:gd name="f50" fmla="val 626"/>
                <a:gd name="f51" fmla="val 2223"/>
                <a:gd name="f52" fmla="val 671"/>
                <a:gd name="f53" fmla="val 2232"/>
                <a:gd name="f54" fmla="val 750"/>
                <a:gd name="f55" fmla="val 838"/>
                <a:gd name="f56" fmla="val 900"/>
                <a:gd name="f57" fmla="val 944"/>
                <a:gd name="f58" fmla="val 2100"/>
                <a:gd name="f59" fmla="val 1032"/>
                <a:gd name="f60" fmla="val 2012"/>
                <a:gd name="f61" fmla="val 1121"/>
                <a:gd name="f62" fmla="val 1942"/>
                <a:gd name="f63" fmla="val 1182"/>
                <a:gd name="f64" fmla="val 1889"/>
                <a:gd name="f65" fmla="val 1226"/>
                <a:gd name="f66" fmla="val 1809"/>
                <a:gd name="f67" fmla="val 1218"/>
                <a:gd name="f68" fmla="val 1668"/>
                <a:gd name="f69" fmla="val 1209"/>
                <a:gd name="f70" fmla="val 1659"/>
                <a:gd name="f71" fmla="val 1288"/>
                <a:gd name="f72" fmla="val 1606"/>
                <a:gd name="f73" fmla="val 1332"/>
                <a:gd name="f74" fmla="val 1545"/>
                <a:gd name="f75" fmla="val 1341"/>
                <a:gd name="f76" fmla="val 1509"/>
                <a:gd name="f77" fmla="val 1385"/>
                <a:gd name="f78" fmla="val 1500"/>
                <a:gd name="f79" fmla="val 1447"/>
                <a:gd name="f80" fmla="val 1395"/>
                <a:gd name="f81" fmla="val 1429"/>
                <a:gd name="f82" fmla="val 1359"/>
                <a:gd name="f83" fmla="val 1430"/>
                <a:gd name="f84" fmla="val 1279"/>
                <a:gd name="f85" fmla="val 1483"/>
                <a:gd name="f86" fmla="val 1174"/>
                <a:gd name="f87" fmla="val 1377"/>
                <a:gd name="f88" fmla="val 1156"/>
                <a:gd name="f89" fmla="val 1297"/>
                <a:gd name="f90" fmla="val 1236"/>
                <a:gd name="f91" fmla="val 1350"/>
                <a:gd name="f92" fmla="val 1456"/>
                <a:gd name="f93" fmla="val 1183"/>
                <a:gd name="f94" fmla="val 1526"/>
                <a:gd name="f95" fmla="val 1130"/>
                <a:gd name="f96" fmla="val 1059"/>
                <a:gd name="f97" fmla="val 1006"/>
                <a:gd name="f98" fmla="val 1491"/>
                <a:gd name="f99" fmla="val 927"/>
                <a:gd name="f100" fmla="val 856"/>
                <a:gd name="f101" fmla="val 1518"/>
                <a:gd name="f102" fmla="val 794"/>
                <a:gd name="f103" fmla="val 759"/>
                <a:gd name="f104" fmla="val 1438"/>
                <a:gd name="f105" fmla="val 689"/>
                <a:gd name="f106" fmla="val 627"/>
                <a:gd name="f107" fmla="val 539"/>
                <a:gd name="f108" fmla="val 1394"/>
                <a:gd name="f109" fmla="val 450"/>
                <a:gd name="f110" fmla="val 1368"/>
                <a:gd name="f111" fmla="val 468"/>
                <a:gd name="f112" fmla="val 433"/>
                <a:gd name="f113" fmla="val 1262"/>
                <a:gd name="f114" fmla="val 441"/>
                <a:gd name="f115" fmla="val 1129"/>
                <a:gd name="f116" fmla="val 336"/>
                <a:gd name="f117" fmla="val 1191"/>
                <a:gd name="f118" fmla="val 256"/>
                <a:gd name="f119" fmla="val 186"/>
                <a:gd name="f120" fmla="val 1103"/>
                <a:gd name="f121" fmla="val 168"/>
                <a:gd name="f122" fmla="val 1024"/>
                <a:gd name="f123" fmla="val 88"/>
                <a:gd name="f124" fmla="val 971"/>
                <a:gd name="f125" fmla="val 27"/>
                <a:gd name="f126" fmla="val 1050"/>
                <a:gd name="f127" fmla="val 9"/>
                <a:gd name="f128" fmla="val 44"/>
                <a:gd name="f129" fmla="val 1165"/>
                <a:gd name="f130" fmla="val 1235"/>
                <a:gd name="f131" fmla="val 62"/>
                <a:gd name="f132" fmla="val 150"/>
                <a:gd name="f133" fmla="val 1482"/>
                <a:gd name="f134" fmla="val 265"/>
                <a:gd name="f135" fmla="val 309"/>
                <a:gd name="f136" fmla="val 344"/>
                <a:gd name="f137" fmla="val 380"/>
                <a:gd name="f138" fmla="val 415"/>
                <a:gd name="f139" fmla="val 1588"/>
                <a:gd name="f140" fmla="val 371"/>
                <a:gd name="f141" fmla="val 1641"/>
                <a:gd name="f142" fmla="val 1712"/>
                <a:gd name="f143" fmla="val 1765"/>
                <a:gd name="f144" fmla="val 477"/>
                <a:gd name="f145" fmla="val 636"/>
                <a:gd name="f146" fmla="val 1835"/>
                <a:gd name="f147" fmla="val 653"/>
                <a:gd name="f148" fmla="val 1888"/>
                <a:gd name="f149" fmla="val 724"/>
                <a:gd name="f150" fmla="val 1924"/>
                <a:gd name="f151" fmla="val 803"/>
                <a:gd name="f152" fmla="val 874"/>
                <a:gd name="f153" fmla="val 1826"/>
                <a:gd name="f154" fmla="val 892"/>
                <a:gd name="f155" fmla="val 1747"/>
                <a:gd name="f156" fmla="val 980"/>
                <a:gd name="f157" fmla="val 1703"/>
                <a:gd name="f158" fmla="val 1015"/>
                <a:gd name="f159" fmla="val 1077"/>
                <a:gd name="f160" fmla="val 1200"/>
                <a:gd name="f161" fmla="val 1227"/>
                <a:gd name="f162" fmla="val 1959"/>
                <a:gd name="f163" fmla="val 1271"/>
                <a:gd name="f164" fmla="val 2003"/>
                <a:gd name="f165" fmla="val 1342"/>
                <a:gd name="f166" fmla="val 2038"/>
                <a:gd name="f167" fmla="val 2118"/>
                <a:gd name="f168" fmla="val 2206"/>
                <a:gd name="f169" fmla="val 1412"/>
                <a:gd name="f170" fmla="val 2268"/>
                <a:gd name="f171" fmla="val 2321"/>
                <a:gd name="f172" fmla="val 1333"/>
                <a:gd name="f173" fmla="val 2400"/>
                <a:gd name="f174" fmla="val 1386"/>
                <a:gd name="f175" fmla="val 2427"/>
                <a:gd name="f176" fmla="val 1527"/>
                <a:gd name="f177" fmla="val 2550"/>
                <a:gd name="f178" fmla="val 1597"/>
                <a:gd name="f179" fmla="val 2559"/>
                <a:gd name="f180" fmla="val 1624"/>
                <a:gd name="f181" fmla="val 2612"/>
                <a:gd name="f182" fmla="val 1695"/>
                <a:gd name="f183" fmla="val 2603"/>
                <a:gd name="f184" fmla="val 1748"/>
                <a:gd name="f185" fmla="val 2674"/>
                <a:gd name="f186" fmla="val 1862"/>
                <a:gd name="f187" fmla="val 2682"/>
                <a:gd name="f188" fmla="val 1915"/>
                <a:gd name="f189" fmla="val 2541"/>
                <a:gd name="f190" fmla="val 1933"/>
                <a:gd name="f191" fmla="val 2462"/>
                <a:gd name="f192" fmla="val 2374"/>
                <a:gd name="f193" fmla="val 2329"/>
                <a:gd name="f194" fmla="val 1995"/>
                <a:gd name="f195" fmla="val 2312"/>
                <a:gd name="f196" fmla="val 2056"/>
                <a:gd name="f197" fmla="val 2259"/>
                <a:gd name="f198" fmla="val 2091"/>
                <a:gd name="f199" fmla="val 2188"/>
                <a:gd name="f200" fmla="val 2039"/>
                <a:gd name="f201" fmla="val 2153"/>
                <a:gd name="f202" fmla="val 2021"/>
                <a:gd name="f203" fmla="val 2082"/>
                <a:gd name="f204" fmla="val 1985"/>
                <a:gd name="f205" fmla="val 2135"/>
                <a:gd name="f206" fmla="val 1932"/>
                <a:gd name="f207" fmla="val 2179"/>
                <a:gd name="f208" fmla="val 1897"/>
                <a:gd name="f209" fmla="val 2250"/>
                <a:gd name="f210" fmla="val 2320"/>
                <a:gd name="f211" fmla="val 1950"/>
                <a:gd name="f212" fmla="val 1879"/>
                <a:gd name="f213" fmla="val 2576"/>
                <a:gd name="f214" fmla="val 1756"/>
                <a:gd name="f215" fmla="val 2673"/>
                <a:gd name="f216" fmla="val 1632"/>
                <a:gd name="f217" fmla="val 1694"/>
                <a:gd name="f218" fmla="val 2797"/>
                <a:gd name="f219" fmla="val 2788"/>
                <a:gd name="f220" fmla="val 1562"/>
                <a:gd name="f221" fmla="val 2850"/>
                <a:gd name="f222" fmla="val 2814"/>
                <a:gd name="f223" fmla="val 2779"/>
                <a:gd name="f224" fmla="val 1403"/>
                <a:gd name="f225" fmla="val 2691"/>
                <a:gd name="f226" fmla="val 1324"/>
                <a:gd name="f227" fmla="val 2647"/>
                <a:gd name="f228" fmla="val 1085"/>
                <a:gd name="f229" fmla="val 2655"/>
                <a:gd name="f230" fmla="val 2638"/>
                <a:gd name="f231" fmla="val 926"/>
                <a:gd name="f232" fmla="val 2726"/>
                <a:gd name="f233" fmla="val 768"/>
                <a:gd name="f234" fmla="val 635"/>
                <a:gd name="f235" fmla="val 2964"/>
                <a:gd name="f236" fmla="val 2956"/>
                <a:gd name="f237" fmla="val 3158"/>
                <a:gd name="f238" fmla="val 3097"/>
                <a:gd name="f239" fmla="+- 0 0 -90"/>
                <a:gd name="f240" fmla="*/ f3 1 3159"/>
                <a:gd name="f241" fmla="*/ f4 1 2683"/>
                <a:gd name="f242" fmla="+- f7 0 f5"/>
                <a:gd name="f243" fmla="+- f6 0 f5"/>
                <a:gd name="f244" fmla="*/ f239 f0 1"/>
                <a:gd name="f245" fmla="*/ f243 1 3159"/>
                <a:gd name="f246" fmla="*/ f242 1 2683"/>
                <a:gd name="f247" fmla="*/ 378039571 f243 1"/>
                <a:gd name="f248" fmla="*/ 2329359 f242 1"/>
                <a:gd name="f249" fmla="*/ 357454296 f243 1"/>
                <a:gd name="f250" fmla="*/ 4529569 f242 1"/>
                <a:gd name="f251" fmla="*/ 338034457 f243 1"/>
                <a:gd name="f252" fmla="*/ 26271931 f242 1"/>
                <a:gd name="f253" fmla="*/ 326641690 f243 1"/>
                <a:gd name="f254" fmla="*/ 31965999 f242 1"/>
                <a:gd name="f255" fmla="*/ 59402790 f242 1"/>
                <a:gd name="f256" fmla="*/ 315248564 f243 1"/>
                <a:gd name="f257" fmla="*/ 83345002 f242 1"/>
                <a:gd name="f258" fmla="*/ 295828724 f243 1"/>
                <a:gd name="f259" fmla="*/ 79979933 f242 1"/>
                <a:gd name="f260" fmla="*/ 280940373 f243 1"/>
                <a:gd name="f261" fmla="*/ 81015283 f242 1"/>
                <a:gd name="f262" fmla="*/ 290132161 f243 1"/>
                <a:gd name="f263" fmla="*/ 108452074 f242 1"/>
                <a:gd name="f264" fmla="*/ 271877757 f243 1"/>
                <a:gd name="f265" fmla="*/ 133558786 f242 1"/>
                <a:gd name="f266" fmla="*/ 244560376 f243 1"/>
                <a:gd name="f267" fmla="*/ 158665857 f242 1"/>
                <a:gd name="f268" fmla="*/ 214783313 f243 1"/>
                <a:gd name="f269" fmla="*/ 166690004 f242 1"/>
                <a:gd name="f270" fmla="*/ 195363473 f243 1"/>
                <a:gd name="f271" fmla="*/ 179243360 f242 1"/>
                <a:gd name="f272" fmla="*/ 175943633 f243 1"/>
                <a:gd name="f273" fmla="*/ 191997420 f243 1"/>
                <a:gd name="f274" fmla="*/ 156466007 f242 1"/>
                <a:gd name="f275" fmla="*/ 167916919 f243 1"/>
                <a:gd name="f276" fmla="*/ 151936078 f242 1"/>
                <a:gd name="f277" fmla="*/ 156523793 f243 1"/>
                <a:gd name="f278" fmla="*/ 188432006 f242 1"/>
                <a:gd name="f279" fmla="*/ 137103954 f243 1"/>
                <a:gd name="f280" fmla="*/ 110822475 f243 1"/>
                <a:gd name="f281" fmla="*/ 196455794 f242 1"/>
                <a:gd name="f282" fmla="*/ 89201658 f243 1"/>
                <a:gd name="f283" fmla="*/ 184937788 f242 1"/>
                <a:gd name="f284" fmla="*/ 65121158 f243 1"/>
                <a:gd name="f285" fmla="*/ 180408219 f242 1"/>
                <a:gd name="f286" fmla="*/ 56058542 f243 1"/>
                <a:gd name="f287" fmla="*/ 163324935 f242 1"/>
                <a:gd name="f288" fmla="*/ 43500340 f243 1"/>
                <a:gd name="f289" fmla="*/ 154136288 f242 1"/>
                <a:gd name="f290" fmla="*/ 21750350 f243 1"/>
                <a:gd name="f291" fmla="*/ 132523435 f242 1"/>
                <a:gd name="f292" fmla="*/ 1165075 f243 1"/>
                <a:gd name="f293" fmla="*/ 142747432 f242 1"/>
                <a:gd name="f294" fmla="*/ 11393126 f243 1"/>
                <a:gd name="f295" fmla="*/ 159830717 f242 1"/>
                <a:gd name="f296" fmla="*/ 0 f243 1"/>
                <a:gd name="f297" fmla="*/ 195291294 f242 1"/>
                <a:gd name="f298" fmla="*/ 34308551 f243 1"/>
                <a:gd name="f299" fmla="*/ 194126435 f242 1"/>
                <a:gd name="f300" fmla="*/ 49196903 f243 1"/>
                <a:gd name="f301" fmla="*/ 192961575 f242 1"/>
                <a:gd name="f302" fmla="*/ 53728031 f243 1"/>
                <a:gd name="f303" fmla="*/ 221562865 f242 1"/>
                <a:gd name="f304" fmla="*/ 69781818 f243 1"/>
                <a:gd name="f305" fmla="*/ 234116581 f242 1"/>
                <a:gd name="f306" fmla="*/ 93733146 f243 1"/>
                <a:gd name="f307" fmla="*/ 248999296 f242 1"/>
                <a:gd name="f308" fmla="*/ 115483136 f243 1"/>
                <a:gd name="f309" fmla="*/ 228422153 f242 1"/>
                <a:gd name="f310" fmla="*/ 131407390 f243 1"/>
                <a:gd name="f311" fmla="*/ 158854304 f243 1"/>
                <a:gd name="f312" fmla="*/ 244340218 f242 1"/>
                <a:gd name="f313" fmla="*/ 173742656 f243 1"/>
                <a:gd name="f314" fmla="*/ 263752862 f242 1"/>
                <a:gd name="f315" fmla="*/ 182805271 f243 1"/>
                <a:gd name="f316" fmla="*/ 293519011 f242 1"/>
                <a:gd name="f317" fmla="*/ 179439219 f243 1"/>
                <a:gd name="f318" fmla="*/ 315131864 f242 1"/>
                <a:gd name="f319" fmla="*/ 197693983 f243 1"/>
                <a:gd name="f320" fmla="*/ 330014939 f242 1"/>
                <a:gd name="f321" fmla="*/ 219443973 f243 1"/>
                <a:gd name="f322" fmla="*/ 336873867 f242 1"/>
                <a:gd name="f323" fmla="*/ 247926429 f243 1"/>
                <a:gd name="f324" fmla="*/ 338038726 f242 1"/>
                <a:gd name="f325" fmla="*/ 307237226 f242 1"/>
                <a:gd name="f326" fmla="*/ 266181194 f243 1"/>
                <a:gd name="f327" fmla="*/ 292354151 f242 1"/>
                <a:gd name="f328" fmla="*/ 270612149 f242 1"/>
                <a:gd name="f329" fmla="*/ 276408885 f243 1"/>
                <a:gd name="f330" fmla="*/ 250034646 f242 1"/>
                <a:gd name="f331" fmla="*/ 300360212 f243 1"/>
                <a:gd name="f332" fmla="*/ 252364365 f242 1"/>
                <a:gd name="f333" fmla="*/ 346061530 f243 1"/>
                <a:gd name="f334" fmla="*/ 211209359 f242 1"/>
                <a:gd name="f335" fmla="*/ 362115317 f243 1"/>
                <a:gd name="f336" fmla="*/ 212374219 f242 1"/>
                <a:gd name="f337" fmla="*/ 364315935 f243 1"/>
                <a:gd name="f338" fmla="*/ 186102647 f242 1"/>
                <a:gd name="f339" fmla="*/ 336998914 f243 1"/>
                <a:gd name="f340" fmla="*/ 171348722 f242 1"/>
                <a:gd name="f341" fmla="*/ 348391681 f243 1"/>
                <a:gd name="f342" fmla="*/ 140418073 f242 1"/>
                <a:gd name="f343" fmla="*/ 343731020 f243 1"/>
                <a:gd name="f344" fmla="*/ 82180143 f242 1"/>
                <a:gd name="f345" fmla="*/ 408852177 f243 1"/>
                <a:gd name="f346" fmla="*/ 1164859 f242 1"/>
                <a:gd name="f347" fmla="*/ f244 1 f2"/>
                <a:gd name="f348" fmla="*/ f247 1 3159"/>
                <a:gd name="f349" fmla="*/ f248 1 2683"/>
                <a:gd name="f350" fmla="*/ f249 1 3159"/>
                <a:gd name="f351" fmla="*/ f250 1 2683"/>
                <a:gd name="f352" fmla="*/ f251 1 3159"/>
                <a:gd name="f353" fmla="*/ f252 1 2683"/>
                <a:gd name="f354" fmla="*/ f253 1 3159"/>
                <a:gd name="f355" fmla="*/ f254 1 2683"/>
                <a:gd name="f356" fmla="*/ f255 1 2683"/>
                <a:gd name="f357" fmla="*/ f256 1 3159"/>
                <a:gd name="f358" fmla="*/ f257 1 2683"/>
                <a:gd name="f359" fmla="*/ f258 1 3159"/>
                <a:gd name="f360" fmla="*/ f259 1 2683"/>
                <a:gd name="f361" fmla="*/ f260 1 3159"/>
                <a:gd name="f362" fmla="*/ f261 1 2683"/>
                <a:gd name="f363" fmla="*/ f262 1 3159"/>
                <a:gd name="f364" fmla="*/ f263 1 2683"/>
                <a:gd name="f365" fmla="*/ f264 1 3159"/>
                <a:gd name="f366" fmla="*/ f265 1 2683"/>
                <a:gd name="f367" fmla="*/ f266 1 3159"/>
                <a:gd name="f368" fmla="*/ f267 1 2683"/>
                <a:gd name="f369" fmla="*/ f268 1 3159"/>
                <a:gd name="f370" fmla="*/ f269 1 2683"/>
                <a:gd name="f371" fmla="*/ f270 1 3159"/>
                <a:gd name="f372" fmla="*/ f271 1 2683"/>
                <a:gd name="f373" fmla="*/ f272 1 3159"/>
                <a:gd name="f374" fmla="*/ f273 1 3159"/>
                <a:gd name="f375" fmla="*/ f274 1 2683"/>
                <a:gd name="f376" fmla="*/ f275 1 3159"/>
                <a:gd name="f377" fmla="*/ f276 1 2683"/>
                <a:gd name="f378" fmla="*/ f277 1 3159"/>
                <a:gd name="f379" fmla="*/ f278 1 2683"/>
                <a:gd name="f380" fmla="*/ f279 1 3159"/>
                <a:gd name="f381" fmla="*/ f280 1 3159"/>
                <a:gd name="f382" fmla="*/ f281 1 2683"/>
                <a:gd name="f383" fmla="*/ f282 1 3159"/>
                <a:gd name="f384" fmla="*/ f283 1 2683"/>
                <a:gd name="f385" fmla="*/ f284 1 3159"/>
                <a:gd name="f386" fmla="*/ f285 1 2683"/>
                <a:gd name="f387" fmla="*/ f286 1 3159"/>
                <a:gd name="f388" fmla="*/ f287 1 2683"/>
                <a:gd name="f389" fmla="*/ f288 1 3159"/>
                <a:gd name="f390" fmla="*/ f289 1 2683"/>
                <a:gd name="f391" fmla="*/ f290 1 3159"/>
                <a:gd name="f392" fmla="*/ f291 1 2683"/>
                <a:gd name="f393" fmla="*/ f292 1 3159"/>
                <a:gd name="f394" fmla="*/ f293 1 2683"/>
                <a:gd name="f395" fmla="*/ f294 1 3159"/>
                <a:gd name="f396" fmla="*/ f295 1 2683"/>
                <a:gd name="f397" fmla="*/ f296 1 3159"/>
                <a:gd name="f398" fmla="*/ f297 1 2683"/>
                <a:gd name="f399" fmla="*/ f298 1 3159"/>
                <a:gd name="f400" fmla="*/ f299 1 2683"/>
                <a:gd name="f401" fmla="*/ f300 1 3159"/>
                <a:gd name="f402" fmla="*/ f301 1 2683"/>
                <a:gd name="f403" fmla="*/ f302 1 3159"/>
                <a:gd name="f404" fmla="*/ f303 1 2683"/>
                <a:gd name="f405" fmla="*/ f304 1 3159"/>
                <a:gd name="f406" fmla="*/ f305 1 2683"/>
                <a:gd name="f407" fmla="*/ f306 1 3159"/>
                <a:gd name="f408" fmla="*/ f307 1 2683"/>
                <a:gd name="f409" fmla="*/ f308 1 3159"/>
                <a:gd name="f410" fmla="*/ f309 1 2683"/>
                <a:gd name="f411" fmla="*/ f310 1 3159"/>
                <a:gd name="f412" fmla="*/ f311 1 3159"/>
                <a:gd name="f413" fmla="*/ f312 1 2683"/>
                <a:gd name="f414" fmla="*/ f313 1 3159"/>
                <a:gd name="f415" fmla="*/ f314 1 2683"/>
                <a:gd name="f416" fmla="*/ f315 1 3159"/>
                <a:gd name="f417" fmla="*/ f316 1 2683"/>
                <a:gd name="f418" fmla="*/ f317 1 3159"/>
                <a:gd name="f419" fmla="*/ f318 1 2683"/>
                <a:gd name="f420" fmla="*/ f319 1 3159"/>
                <a:gd name="f421" fmla="*/ f320 1 2683"/>
                <a:gd name="f422" fmla="*/ f321 1 3159"/>
                <a:gd name="f423" fmla="*/ f322 1 2683"/>
                <a:gd name="f424" fmla="*/ f323 1 3159"/>
                <a:gd name="f425" fmla="*/ f324 1 2683"/>
                <a:gd name="f426" fmla="*/ f325 1 2683"/>
                <a:gd name="f427" fmla="*/ f326 1 3159"/>
                <a:gd name="f428" fmla="*/ f327 1 2683"/>
                <a:gd name="f429" fmla="*/ f328 1 2683"/>
                <a:gd name="f430" fmla="*/ f329 1 3159"/>
                <a:gd name="f431" fmla="*/ f330 1 2683"/>
                <a:gd name="f432" fmla="*/ f331 1 3159"/>
                <a:gd name="f433" fmla="*/ f332 1 2683"/>
                <a:gd name="f434" fmla="*/ f333 1 3159"/>
                <a:gd name="f435" fmla="*/ f334 1 2683"/>
                <a:gd name="f436" fmla="*/ f335 1 3159"/>
                <a:gd name="f437" fmla="*/ f336 1 2683"/>
                <a:gd name="f438" fmla="*/ f337 1 3159"/>
                <a:gd name="f439" fmla="*/ f338 1 2683"/>
                <a:gd name="f440" fmla="*/ f339 1 3159"/>
                <a:gd name="f441" fmla="*/ f340 1 2683"/>
                <a:gd name="f442" fmla="*/ f341 1 3159"/>
                <a:gd name="f443" fmla="*/ f342 1 2683"/>
                <a:gd name="f444" fmla="*/ f343 1 3159"/>
                <a:gd name="f445" fmla="*/ f344 1 2683"/>
                <a:gd name="f446" fmla="*/ f345 1 3159"/>
                <a:gd name="f447" fmla="*/ f346 1 2683"/>
                <a:gd name="f448" fmla="*/ 0 1 f245"/>
                <a:gd name="f449" fmla="*/ f6 1 f245"/>
                <a:gd name="f450" fmla="*/ 0 1 f246"/>
                <a:gd name="f451" fmla="*/ f7 1 f246"/>
                <a:gd name="f452" fmla="+- f347 0 f1"/>
                <a:gd name="f453" fmla="*/ f348 1 f245"/>
                <a:gd name="f454" fmla="*/ f349 1 f246"/>
                <a:gd name="f455" fmla="*/ f350 1 f245"/>
                <a:gd name="f456" fmla="*/ f351 1 f246"/>
                <a:gd name="f457" fmla="*/ f352 1 f245"/>
                <a:gd name="f458" fmla="*/ f353 1 f246"/>
                <a:gd name="f459" fmla="*/ f354 1 f245"/>
                <a:gd name="f460" fmla="*/ f355 1 f246"/>
                <a:gd name="f461" fmla="*/ f356 1 f246"/>
                <a:gd name="f462" fmla="*/ f357 1 f245"/>
                <a:gd name="f463" fmla="*/ f358 1 f246"/>
                <a:gd name="f464" fmla="*/ f359 1 f245"/>
                <a:gd name="f465" fmla="*/ f360 1 f246"/>
                <a:gd name="f466" fmla="*/ f361 1 f245"/>
                <a:gd name="f467" fmla="*/ f362 1 f246"/>
                <a:gd name="f468" fmla="*/ f363 1 f245"/>
                <a:gd name="f469" fmla="*/ f364 1 f246"/>
                <a:gd name="f470" fmla="*/ f365 1 f245"/>
                <a:gd name="f471" fmla="*/ f366 1 f246"/>
                <a:gd name="f472" fmla="*/ f367 1 f245"/>
                <a:gd name="f473" fmla="*/ f368 1 f246"/>
                <a:gd name="f474" fmla="*/ f369 1 f245"/>
                <a:gd name="f475" fmla="*/ f370 1 f246"/>
                <a:gd name="f476" fmla="*/ f371 1 f245"/>
                <a:gd name="f477" fmla="*/ f372 1 f246"/>
                <a:gd name="f478" fmla="*/ f373 1 f245"/>
                <a:gd name="f479" fmla="*/ f374 1 f245"/>
                <a:gd name="f480" fmla="*/ f375 1 f246"/>
                <a:gd name="f481" fmla="*/ f376 1 f245"/>
                <a:gd name="f482" fmla="*/ f377 1 f246"/>
                <a:gd name="f483" fmla="*/ f378 1 f245"/>
                <a:gd name="f484" fmla="*/ f379 1 f246"/>
                <a:gd name="f485" fmla="*/ f380 1 f245"/>
                <a:gd name="f486" fmla="*/ f381 1 f245"/>
                <a:gd name="f487" fmla="*/ f382 1 f246"/>
                <a:gd name="f488" fmla="*/ f383 1 f245"/>
                <a:gd name="f489" fmla="*/ f384 1 f246"/>
                <a:gd name="f490" fmla="*/ f385 1 f245"/>
                <a:gd name="f491" fmla="*/ f386 1 f246"/>
                <a:gd name="f492" fmla="*/ f387 1 f245"/>
                <a:gd name="f493" fmla="*/ f388 1 f246"/>
                <a:gd name="f494" fmla="*/ f389 1 f245"/>
                <a:gd name="f495" fmla="*/ f390 1 f246"/>
                <a:gd name="f496" fmla="*/ f391 1 f245"/>
                <a:gd name="f497" fmla="*/ f392 1 f246"/>
                <a:gd name="f498" fmla="*/ f393 1 f245"/>
                <a:gd name="f499" fmla="*/ f394 1 f246"/>
                <a:gd name="f500" fmla="*/ f395 1 f245"/>
                <a:gd name="f501" fmla="*/ f396 1 f246"/>
                <a:gd name="f502" fmla="*/ f397 1 f245"/>
                <a:gd name="f503" fmla="*/ f398 1 f246"/>
                <a:gd name="f504" fmla="*/ f399 1 f245"/>
                <a:gd name="f505" fmla="*/ f400 1 f246"/>
                <a:gd name="f506" fmla="*/ f401 1 f245"/>
                <a:gd name="f507" fmla="*/ f402 1 f246"/>
                <a:gd name="f508" fmla="*/ f403 1 f245"/>
                <a:gd name="f509" fmla="*/ f404 1 f246"/>
                <a:gd name="f510" fmla="*/ f405 1 f245"/>
                <a:gd name="f511" fmla="*/ f406 1 f246"/>
                <a:gd name="f512" fmla="*/ f407 1 f245"/>
                <a:gd name="f513" fmla="*/ f408 1 f246"/>
                <a:gd name="f514" fmla="*/ f409 1 f245"/>
                <a:gd name="f515" fmla="*/ f410 1 f246"/>
                <a:gd name="f516" fmla="*/ f411 1 f245"/>
                <a:gd name="f517" fmla="*/ f412 1 f245"/>
                <a:gd name="f518" fmla="*/ f413 1 f246"/>
                <a:gd name="f519" fmla="*/ f414 1 f245"/>
                <a:gd name="f520" fmla="*/ f415 1 f246"/>
                <a:gd name="f521" fmla="*/ f416 1 f245"/>
                <a:gd name="f522" fmla="*/ f417 1 f246"/>
                <a:gd name="f523" fmla="*/ f418 1 f245"/>
                <a:gd name="f524" fmla="*/ f419 1 f246"/>
                <a:gd name="f525" fmla="*/ f420 1 f245"/>
                <a:gd name="f526" fmla="*/ f421 1 f246"/>
                <a:gd name="f527" fmla="*/ f422 1 f245"/>
                <a:gd name="f528" fmla="*/ f423 1 f246"/>
                <a:gd name="f529" fmla="*/ f424 1 f245"/>
                <a:gd name="f530" fmla="*/ f425 1 f246"/>
                <a:gd name="f531" fmla="*/ f426 1 f246"/>
                <a:gd name="f532" fmla="*/ f427 1 f245"/>
                <a:gd name="f533" fmla="*/ f428 1 f246"/>
                <a:gd name="f534" fmla="*/ f429 1 f246"/>
                <a:gd name="f535" fmla="*/ f430 1 f245"/>
                <a:gd name="f536" fmla="*/ f431 1 f246"/>
                <a:gd name="f537" fmla="*/ f432 1 f245"/>
                <a:gd name="f538" fmla="*/ f433 1 f246"/>
                <a:gd name="f539" fmla="*/ f434 1 f245"/>
                <a:gd name="f540" fmla="*/ f435 1 f246"/>
                <a:gd name="f541" fmla="*/ f436 1 f245"/>
                <a:gd name="f542" fmla="*/ f437 1 f246"/>
                <a:gd name="f543" fmla="*/ f438 1 f245"/>
                <a:gd name="f544" fmla="*/ f439 1 f246"/>
                <a:gd name="f545" fmla="*/ f440 1 f245"/>
                <a:gd name="f546" fmla="*/ f441 1 f246"/>
                <a:gd name="f547" fmla="*/ f442 1 f245"/>
                <a:gd name="f548" fmla="*/ f443 1 f246"/>
                <a:gd name="f549" fmla="*/ f444 1 f245"/>
                <a:gd name="f550" fmla="*/ f445 1 f246"/>
                <a:gd name="f551" fmla="*/ f446 1 f245"/>
                <a:gd name="f552" fmla="*/ f447 1 f246"/>
                <a:gd name="f553" fmla="*/ f448 f240 1"/>
                <a:gd name="f554" fmla="*/ f449 f240 1"/>
                <a:gd name="f555" fmla="*/ f451 f241 1"/>
                <a:gd name="f556" fmla="*/ f450 f241 1"/>
                <a:gd name="f557" fmla="*/ f453 f240 1"/>
                <a:gd name="f558" fmla="*/ f454 f241 1"/>
                <a:gd name="f559" fmla="*/ f455 f240 1"/>
                <a:gd name="f560" fmla="*/ f456 f241 1"/>
                <a:gd name="f561" fmla="*/ f457 f240 1"/>
                <a:gd name="f562" fmla="*/ f458 f241 1"/>
                <a:gd name="f563" fmla="*/ f459 f240 1"/>
                <a:gd name="f564" fmla="*/ f460 f241 1"/>
                <a:gd name="f565" fmla="*/ f461 f241 1"/>
                <a:gd name="f566" fmla="*/ f462 f240 1"/>
                <a:gd name="f567" fmla="*/ f463 f241 1"/>
                <a:gd name="f568" fmla="*/ f464 f240 1"/>
                <a:gd name="f569" fmla="*/ f465 f241 1"/>
                <a:gd name="f570" fmla="*/ f466 f240 1"/>
                <a:gd name="f571" fmla="*/ f467 f241 1"/>
                <a:gd name="f572" fmla="*/ f468 f240 1"/>
                <a:gd name="f573" fmla="*/ f469 f241 1"/>
                <a:gd name="f574" fmla="*/ f470 f240 1"/>
                <a:gd name="f575" fmla="*/ f471 f241 1"/>
                <a:gd name="f576" fmla="*/ f472 f240 1"/>
                <a:gd name="f577" fmla="*/ f473 f241 1"/>
                <a:gd name="f578" fmla="*/ f474 f240 1"/>
                <a:gd name="f579" fmla="*/ f475 f241 1"/>
                <a:gd name="f580" fmla="*/ f476 f240 1"/>
                <a:gd name="f581" fmla="*/ f477 f241 1"/>
                <a:gd name="f582" fmla="*/ f478 f240 1"/>
                <a:gd name="f583" fmla="*/ f479 f240 1"/>
                <a:gd name="f584" fmla="*/ f480 f241 1"/>
                <a:gd name="f585" fmla="*/ f481 f240 1"/>
                <a:gd name="f586" fmla="*/ f482 f241 1"/>
                <a:gd name="f587" fmla="*/ f483 f240 1"/>
                <a:gd name="f588" fmla="*/ f484 f241 1"/>
                <a:gd name="f589" fmla="*/ f485 f240 1"/>
                <a:gd name="f590" fmla="*/ f486 f240 1"/>
                <a:gd name="f591" fmla="*/ f487 f241 1"/>
                <a:gd name="f592" fmla="*/ f488 f240 1"/>
                <a:gd name="f593" fmla="*/ f489 f241 1"/>
                <a:gd name="f594" fmla="*/ f490 f240 1"/>
                <a:gd name="f595" fmla="*/ f491 f241 1"/>
                <a:gd name="f596" fmla="*/ f492 f240 1"/>
                <a:gd name="f597" fmla="*/ f493 f241 1"/>
                <a:gd name="f598" fmla="*/ f494 f240 1"/>
                <a:gd name="f599" fmla="*/ f495 f241 1"/>
                <a:gd name="f600" fmla="*/ f496 f240 1"/>
                <a:gd name="f601" fmla="*/ f497 f241 1"/>
                <a:gd name="f602" fmla="*/ f498 f240 1"/>
                <a:gd name="f603" fmla="*/ f499 f241 1"/>
                <a:gd name="f604" fmla="*/ f500 f240 1"/>
                <a:gd name="f605" fmla="*/ f501 f241 1"/>
                <a:gd name="f606" fmla="*/ f502 f240 1"/>
                <a:gd name="f607" fmla="*/ f503 f241 1"/>
                <a:gd name="f608" fmla="*/ f504 f240 1"/>
                <a:gd name="f609" fmla="*/ f505 f241 1"/>
                <a:gd name="f610" fmla="*/ f506 f240 1"/>
                <a:gd name="f611" fmla="*/ f507 f241 1"/>
                <a:gd name="f612" fmla="*/ f508 f240 1"/>
                <a:gd name="f613" fmla="*/ f509 f241 1"/>
                <a:gd name="f614" fmla="*/ f510 f240 1"/>
                <a:gd name="f615" fmla="*/ f511 f241 1"/>
                <a:gd name="f616" fmla="*/ f512 f240 1"/>
                <a:gd name="f617" fmla="*/ f513 f241 1"/>
                <a:gd name="f618" fmla="*/ f514 f240 1"/>
                <a:gd name="f619" fmla="*/ f515 f241 1"/>
                <a:gd name="f620" fmla="*/ f516 f240 1"/>
                <a:gd name="f621" fmla="*/ f517 f240 1"/>
                <a:gd name="f622" fmla="*/ f518 f241 1"/>
                <a:gd name="f623" fmla="*/ f519 f240 1"/>
                <a:gd name="f624" fmla="*/ f520 f241 1"/>
                <a:gd name="f625" fmla="*/ f521 f240 1"/>
                <a:gd name="f626" fmla="*/ f522 f241 1"/>
                <a:gd name="f627" fmla="*/ f523 f240 1"/>
                <a:gd name="f628" fmla="*/ f524 f241 1"/>
                <a:gd name="f629" fmla="*/ f525 f240 1"/>
                <a:gd name="f630" fmla="*/ f526 f241 1"/>
                <a:gd name="f631" fmla="*/ f527 f240 1"/>
                <a:gd name="f632" fmla="*/ f528 f241 1"/>
                <a:gd name="f633" fmla="*/ f529 f240 1"/>
                <a:gd name="f634" fmla="*/ f530 f241 1"/>
                <a:gd name="f635" fmla="*/ f531 f241 1"/>
                <a:gd name="f636" fmla="*/ f532 f240 1"/>
                <a:gd name="f637" fmla="*/ f533 f241 1"/>
                <a:gd name="f638" fmla="*/ f534 f241 1"/>
                <a:gd name="f639" fmla="*/ f535 f240 1"/>
                <a:gd name="f640" fmla="*/ f536 f241 1"/>
                <a:gd name="f641" fmla="*/ f537 f240 1"/>
                <a:gd name="f642" fmla="*/ f538 f241 1"/>
                <a:gd name="f643" fmla="*/ f539 f240 1"/>
                <a:gd name="f644" fmla="*/ f540 f241 1"/>
                <a:gd name="f645" fmla="*/ f541 f240 1"/>
                <a:gd name="f646" fmla="*/ f542 f241 1"/>
                <a:gd name="f647" fmla="*/ f543 f240 1"/>
                <a:gd name="f648" fmla="*/ f544 f241 1"/>
                <a:gd name="f649" fmla="*/ f545 f240 1"/>
                <a:gd name="f650" fmla="*/ f546 f241 1"/>
                <a:gd name="f651" fmla="*/ f547 f240 1"/>
                <a:gd name="f652" fmla="*/ f548 f241 1"/>
                <a:gd name="f653" fmla="*/ f549 f240 1"/>
                <a:gd name="f654" fmla="*/ f550 f241 1"/>
                <a:gd name="f655" fmla="*/ f551 f240 1"/>
                <a:gd name="f656" fmla="*/ f552 f24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452">
                  <a:pos x="f557" y="f558"/>
                </a:cxn>
                <a:cxn ang="f452">
                  <a:pos x="f559" y="f560"/>
                </a:cxn>
                <a:cxn ang="f452">
                  <a:pos x="f561" y="f562"/>
                </a:cxn>
                <a:cxn ang="f452">
                  <a:pos x="f563" y="f564"/>
                </a:cxn>
                <a:cxn ang="f452">
                  <a:pos x="f563" y="f565"/>
                </a:cxn>
                <a:cxn ang="f452">
                  <a:pos x="f566" y="f567"/>
                </a:cxn>
                <a:cxn ang="f452">
                  <a:pos x="f568" y="f569"/>
                </a:cxn>
                <a:cxn ang="f452">
                  <a:pos x="f570" y="f571"/>
                </a:cxn>
                <a:cxn ang="f452">
                  <a:pos x="f572" y="f573"/>
                </a:cxn>
                <a:cxn ang="f452">
                  <a:pos x="f574" y="f575"/>
                </a:cxn>
                <a:cxn ang="f452">
                  <a:pos x="f576" y="f577"/>
                </a:cxn>
                <a:cxn ang="f452">
                  <a:pos x="f578" y="f579"/>
                </a:cxn>
                <a:cxn ang="f452">
                  <a:pos x="f580" y="f581"/>
                </a:cxn>
                <a:cxn ang="f452">
                  <a:pos x="f582" y="f581"/>
                </a:cxn>
                <a:cxn ang="f452">
                  <a:pos x="f583" y="f584"/>
                </a:cxn>
                <a:cxn ang="f452">
                  <a:pos x="f585" y="f586"/>
                </a:cxn>
                <a:cxn ang="f452">
                  <a:pos x="f587" y="f588"/>
                </a:cxn>
                <a:cxn ang="f452">
                  <a:pos x="f589" y="f588"/>
                </a:cxn>
                <a:cxn ang="f452">
                  <a:pos x="f590" y="f591"/>
                </a:cxn>
                <a:cxn ang="f452">
                  <a:pos x="f592" y="f593"/>
                </a:cxn>
                <a:cxn ang="f452">
                  <a:pos x="f594" y="f595"/>
                </a:cxn>
                <a:cxn ang="f452">
                  <a:pos x="f596" y="f597"/>
                </a:cxn>
                <a:cxn ang="f452">
                  <a:pos x="f598" y="f599"/>
                </a:cxn>
                <a:cxn ang="f452">
                  <a:pos x="f600" y="f601"/>
                </a:cxn>
                <a:cxn ang="f452">
                  <a:pos x="f602" y="f603"/>
                </a:cxn>
                <a:cxn ang="f452">
                  <a:pos x="f604" y="f605"/>
                </a:cxn>
                <a:cxn ang="f452">
                  <a:pos x="f606" y="f581"/>
                </a:cxn>
                <a:cxn ang="f452">
                  <a:pos x="f604" y="f607"/>
                </a:cxn>
                <a:cxn ang="f452">
                  <a:pos x="f608" y="f609"/>
                </a:cxn>
                <a:cxn ang="f452">
                  <a:pos x="f610" y="f611"/>
                </a:cxn>
                <a:cxn ang="f452">
                  <a:pos x="f612" y="f613"/>
                </a:cxn>
                <a:cxn ang="f452">
                  <a:pos x="f614" y="f615"/>
                </a:cxn>
                <a:cxn ang="f452">
                  <a:pos x="f616" y="f617"/>
                </a:cxn>
                <a:cxn ang="f452">
                  <a:pos x="f618" y="f619"/>
                </a:cxn>
                <a:cxn ang="f452">
                  <a:pos x="f620" y="f619"/>
                </a:cxn>
                <a:cxn ang="f452">
                  <a:pos x="f621" y="f622"/>
                </a:cxn>
                <a:cxn ang="f452">
                  <a:pos x="f623" y="f624"/>
                </a:cxn>
                <a:cxn ang="f452">
                  <a:pos x="f625" y="f626"/>
                </a:cxn>
                <a:cxn ang="f452">
                  <a:pos x="f627" y="f628"/>
                </a:cxn>
                <a:cxn ang="f452">
                  <a:pos x="f629" y="f630"/>
                </a:cxn>
                <a:cxn ang="f452">
                  <a:pos x="f631" y="f632"/>
                </a:cxn>
                <a:cxn ang="f452">
                  <a:pos x="f633" y="f634"/>
                </a:cxn>
                <a:cxn ang="f452">
                  <a:pos x="f633" y="f635"/>
                </a:cxn>
                <a:cxn ang="f452">
                  <a:pos x="f636" y="f637"/>
                </a:cxn>
                <a:cxn ang="f452">
                  <a:pos x="f636" y="f638"/>
                </a:cxn>
                <a:cxn ang="f452">
                  <a:pos x="f639" y="f640"/>
                </a:cxn>
                <a:cxn ang="f452">
                  <a:pos x="f641" y="f642"/>
                </a:cxn>
                <a:cxn ang="f452">
                  <a:pos x="f563" y="f615"/>
                </a:cxn>
                <a:cxn ang="f452">
                  <a:pos x="f643" y="f644"/>
                </a:cxn>
                <a:cxn ang="f452">
                  <a:pos x="f645" y="f646"/>
                </a:cxn>
                <a:cxn ang="f452">
                  <a:pos x="f647" y="f648"/>
                </a:cxn>
                <a:cxn ang="f452">
                  <a:pos x="f649" y="f650"/>
                </a:cxn>
                <a:cxn ang="f452">
                  <a:pos x="f651" y="f652"/>
                </a:cxn>
                <a:cxn ang="f452">
                  <a:pos x="f653" y="f573"/>
                </a:cxn>
                <a:cxn ang="f452">
                  <a:pos x="f557" y="f654"/>
                </a:cxn>
                <a:cxn ang="f452">
                  <a:pos x="f655" y="f656"/>
                </a:cxn>
              </a:cxnLst>
              <a:rect l="f553" t="f556" r="f554" b="f555"/>
              <a:pathLst>
                <a:path w="3159" h="2683">
                  <a:moveTo>
                    <a:pt x="f8" y="f9"/>
                  </a:moveTo>
                  <a:lnTo>
                    <a:pt x="f10" y="f11"/>
                  </a:lnTo>
                  <a:lnTo>
                    <a:pt x="f12" y="f9"/>
                  </a:lnTo>
                  <a:lnTo>
                    <a:pt x="f13" y="f5"/>
                  </a:lnTo>
                  <a:lnTo>
                    <a:pt x="f14" y="f15"/>
                  </a:lnTo>
                  <a:lnTo>
                    <a:pt x="f16" y="f17"/>
                  </a:lnTo>
                  <a:lnTo>
                    <a:pt x="f18" y="f19"/>
                  </a:lnTo>
                  <a:lnTo>
                    <a:pt x="f20" y="f21"/>
                  </a:lnTo>
                  <a:lnTo>
                    <a:pt x="f22" y="f23"/>
                  </a:lnTo>
                  <a:lnTo>
                    <a:pt x="f24" y="f25"/>
                  </a:lnTo>
                  <a:lnTo>
                    <a:pt x="f26" y="f27"/>
                  </a:lnTo>
                  <a:lnTo>
                    <a:pt x="f28" y="f29"/>
                  </a:lnTo>
                  <a:lnTo>
                    <a:pt x="f30" y="f31"/>
                  </a:lnTo>
                  <a:lnTo>
                    <a:pt x="f30" y="f32"/>
                  </a:lnTo>
                  <a:lnTo>
                    <a:pt x="f28" y="f33"/>
                  </a:lnTo>
                  <a:lnTo>
                    <a:pt x="f34" y="f35"/>
                  </a:lnTo>
                  <a:lnTo>
                    <a:pt x="f36" y="f37"/>
                  </a:lnTo>
                  <a:lnTo>
                    <a:pt x="f38" y="f39"/>
                  </a:lnTo>
                  <a:lnTo>
                    <a:pt x="f40" y="f41"/>
                  </a:lnTo>
                  <a:lnTo>
                    <a:pt x="f42" y="f43"/>
                  </a:lnTo>
                  <a:lnTo>
                    <a:pt x="f44" y="f45"/>
                  </a:lnTo>
                  <a:lnTo>
                    <a:pt x="f46" y="f47"/>
                  </a:lnTo>
                  <a:lnTo>
                    <a:pt x="f48" y="f47"/>
                  </a:lnTo>
                  <a:lnTo>
                    <a:pt x="f49" y="f50"/>
                  </a:lnTo>
                  <a:lnTo>
                    <a:pt x="f51" y="f52"/>
                  </a:lnTo>
                  <a:lnTo>
                    <a:pt x="f53" y="f54"/>
                  </a:lnTo>
                  <a:lnTo>
                    <a:pt x="f46" y="f55"/>
                  </a:lnTo>
                  <a:lnTo>
                    <a:pt x="f51" y="f56"/>
                  </a:lnTo>
                  <a:lnTo>
                    <a:pt x="f48" y="f57"/>
                  </a:lnTo>
                  <a:lnTo>
                    <a:pt x="f58" y="f59"/>
                  </a:lnTo>
                  <a:lnTo>
                    <a:pt x="f60" y="f61"/>
                  </a:lnTo>
                  <a:lnTo>
                    <a:pt x="f62" y="f63"/>
                  </a:lnTo>
                  <a:lnTo>
                    <a:pt x="f64" y="f65"/>
                  </a:lnTo>
                  <a:lnTo>
                    <a:pt x="f66" y="f67"/>
                  </a:lnTo>
                  <a:lnTo>
                    <a:pt x="f68" y="f69"/>
                  </a:lnTo>
                  <a:lnTo>
                    <a:pt x="f70" y="f71"/>
                  </a:lnTo>
                  <a:lnTo>
                    <a:pt x="f72" y="f73"/>
                  </a:lnTo>
                  <a:lnTo>
                    <a:pt x="f74" y="f75"/>
                  </a:lnTo>
                  <a:lnTo>
                    <a:pt x="f76" y="f77"/>
                  </a:lnTo>
                  <a:lnTo>
                    <a:pt x="f78" y="f79"/>
                  </a:lnTo>
                  <a:lnTo>
                    <a:pt x="f80" y="f81"/>
                  </a:lnTo>
                  <a:lnTo>
                    <a:pt x="f82" y="f77"/>
                  </a:lnTo>
                  <a:lnTo>
                    <a:pt x="f83" y="f75"/>
                  </a:lnTo>
                  <a:lnTo>
                    <a:pt x="f78" y="f84"/>
                  </a:lnTo>
                  <a:lnTo>
                    <a:pt x="f85" y="f69"/>
                  </a:lnTo>
                  <a:lnTo>
                    <a:pt x="f79" y="f86"/>
                  </a:lnTo>
                  <a:lnTo>
                    <a:pt x="f87" y="f88"/>
                  </a:lnTo>
                  <a:lnTo>
                    <a:pt x="f89" y="f86"/>
                  </a:lnTo>
                  <a:lnTo>
                    <a:pt x="f90" y="f65"/>
                  </a:lnTo>
                  <a:lnTo>
                    <a:pt x="f69" y="f91"/>
                  </a:lnTo>
                  <a:lnTo>
                    <a:pt x="f69" y="f92"/>
                  </a:lnTo>
                  <a:lnTo>
                    <a:pt x="f93" y="f94"/>
                  </a:lnTo>
                  <a:lnTo>
                    <a:pt x="f95" y="f92"/>
                  </a:lnTo>
                  <a:lnTo>
                    <a:pt x="f96" y="f92"/>
                  </a:lnTo>
                  <a:lnTo>
                    <a:pt x="f97" y="f98"/>
                  </a:lnTo>
                  <a:lnTo>
                    <a:pt x="f99" y="f94"/>
                  </a:lnTo>
                  <a:lnTo>
                    <a:pt x="f100" y="f101"/>
                  </a:lnTo>
                  <a:lnTo>
                    <a:pt x="f102" y="f78"/>
                  </a:lnTo>
                  <a:lnTo>
                    <a:pt x="f103" y="f104"/>
                  </a:lnTo>
                  <a:lnTo>
                    <a:pt x="f105" y="f81"/>
                  </a:lnTo>
                  <a:lnTo>
                    <a:pt x="f106" y="f77"/>
                  </a:lnTo>
                  <a:lnTo>
                    <a:pt x="f107" y="f75"/>
                  </a:lnTo>
                  <a:lnTo>
                    <a:pt x="f35" y="f108"/>
                  </a:lnTo>
                  <a:lnTo>
                    <a:pt x="f109" y="f110"/>
                  </a:lnTo>
                  <a:lnTo>
                    <a:pt x="f111" y="f89"/>
                  </a:lnTo>
                  <a:lnTo>
                    <a:pt x="f112" y="f113"/>
                  </a:lnTo>
                  <a:lnTo>
                    <a:pt x="f114" y="f86"/>
                  </a:lnTo>
                  <a:lnTo>
                    <a:pt x="f32" y="f115"/>
                  </a:lnTo>
                  <a:lnTo>
                    <a:pt x="f116" y="f117"/>
                  </a:lnTo>
                  <a:lnTo>
                    <a:pt x="f118" y="f63"/>
                  </a:lnTo>
                  <a:lnTo>
                    <a:pt x="f119" y="f120"/>
                  </a:lnTo>
                  <a:lnTo>
                    <a:pt x="f121" y="f122"/>
                  </a:lnTo>
                  <a:lnTo>
                    <a:pt x="f123" y="f124"/>
                  </a:lnTo>
                  <a:lnTo>
                    <a:pt x="f125" y="f126"/>
                  </a:lnTo>
                  <a:lnTo>
                    <a:pt x="f127" y="f120"/>
                  </a:lnTo>
                  <a:lnTo>
                    <a:pt x="f128" y="f129"/>
                  </a:lnTo>
                  <a:lnTo>
                    <a:pt x="f123" y="f86"/>
                  </a:lnTo>
                  <a:lnTo>
                    <a:pt x="f123" y="f130"/>
                  </a:lnTo>
                  <a:lnTo>
                    <a:pt x="f131" y="f84"/>
                  </a:lnTo>
                  <a:lnTo>
                    <a:pt x="f17" y="f73"/>
                  </a:lnTo>
                  <a:lnTo>
                    <a:pt x="f5" y="f77"/>
                  </a:lnTo>
                  <a:lnTo>
                    <a:pt x="f127" y="f92"/>
                  </a:lnTo>
                  <a:lnTo>
                    <a:pt x="f125" y="f94"/>
                  </a:lnTo>
                  <a:lnTo>
                    <a:pt x="f123" y="f76"/>
                  </a:lnTo>
                  <a:lnTo>
                    <a:pt x="f132" y="f133"/>
                  </a:lnTo>
                  <a:lnTo>
                    <a:pt x="f23" y="f101"/>
                  </a:lnTo>
                  <a:lnTo>
                    <a:pt x="f134" y="f78"/>
                  </a:lnTo>
                  <a:lnTo>
                    <a:pt x="f135" y="f92"/>
                  </a:lnTo>
                  <a:lnTo>
                    <a:pt x="f136" y="f104"/>
                  </a:lnTo>
                  <a:lnTo>
                    <a:pt x="f137" y="f98"/>
                  </a:lnTo>
                  <a:lnTo>
                    <a:pt x="f138" y="f139"/>
                  </a:lnTo>
                  <a:lnTo>
                    <a:pt x="f140" y="f141"/>
                  </a:lnTo>
                  <a:lnTo>
                    <a:pt x="f138" y="f142"/>
                  </a:lnTo>
                  <a:lnTo>
                    <a:pt x="f33" y="f143"/>
                  </a:lnTo>
                  <a:lnTo>
                    <a:pt x="f144" y="f66"/>
                  </a:lnTo>
                  <a:lnTo>
                    <a:pt x="f107" y="f66"/>
                  </a:lnTo>
                  <a:lnTo>
                    <a:pt x="f145" y="f146"/>
                  </a:lnTo>
                  <a:lnTo>
                    <a:pt x="f147" y="f148"/>
                  </a:lnTo>
                  <a:lnTo>
                    <a:pt x="f149" y="f150"/>
                  </a:lnTo>
                  <a:lnTo>
                    <a:pt x="f151" y="f148"/>
                  </a:lnTo>
                  <a:lnTo>
                    <a:pt x="f152" y="f153"/>
                  </a:lnTo>
                  <a:lnTo>
                    <a:pt x="f154" y="f143"/>
                  </a:lnTo>
                  <a:lnTo>
                    <a:pt x="f57" y="f155"/>
                  </a:lnTo>
                  <a:lnTo>
                    <a:pt x="f156" y="f157"/>
                  </a:lnTo>
                  <a:lnTo>
                    <a:pt x="f158" y="f143"/>
                  </a:lnTo>
                  <a:lnTo>
                    <a:pt x="f159" y="f66"/>
                  </a:lnTo>
                  <a:lnTo>
                    <a:pt x="f160" y="f153"/>
                  </a:lnTo>
                  <a:lnTo>
                    <a:pt x="f161" y="f148"/>
                  </a:lnTo>
                  <a:lnTo>
                    <a:pt x="f161" y="f162"/>
                  </a:lnTo>
                  <a:lnTo>
                    <a:pt x="f163" y="f164"/>
                  </a:lnTo>
                  <a:lnTo>
                    <a:pt x="f165" y="f166"/>
                  </a:lnTo>
                  <a:lnTo>
                    <a:pt x="f91" y="f167"/>
                  </a:lnTo>
                  <a:lnTo>
                    <a:pt x="f80" y="f168"/>
                  </a:lnTo>
                  <a:lnTo>
                    <a:pt x="f169" y="f170"/>
                  </a:lnTo>
                  <a:lnTo>
                    <a:pt x="f87" y="f171"/>
                  </a:lnTo>
                  <a:lnTo>
                    <a:pt x="f172" y="f173"/>
                  </a:lnTo>
                  <a:lnTo>
                    <a:pt x="f174" y="f38"/>
                  </a:lnTo>
                  <a:lnTo>
                    <a:pt x="f85" y="f175"/>
                  </a:lnTo>
                  <a:lnTo>
                    <a:pt x="f176" y="f34"/>
                  </a:lnTo>
                  <a:lnTo>
                    <a:pt x="f176" y="f177"/>
                  </a:lnTo>
                  <a:lnTo>
                    <a:pt x="f178" y="f179"/>
                  </a:lnTo>
                  <a:lnTo>
                    <a:pt x="f180" y="f181"/>
                  </a:lnTo>
                  <a:lnTo>
                    <a:pt x="f182" y="f183"/>
                  </a:lnTo>
                  <a:lnTo>
                    <a:pt x="f184" y="f185"/>
                  </a:lnTo>
                  <a:lnTo>
                    <a:pt x="f186" y="f187"/>
                  </a:lnTo>
                  <a:lnTo>
                    <a:pt x="f188" y="f181"/>
                  </a:lnTo>
                  <a:lnTo>
                    <a:pt x="f64" y="f189"/>
                  </a:lnTo>
                  <a:lnTo>
                    <a:pt x="f190" y="f191"/>
                  </a:lnTo>
                  <a:lnTo>
                    <a:pt x="f188" y="f192"/>
                  </a:lnTo>
                  <a:lnTo>
                    <a:pt x="f190" y="f193"/>
                  </a:lnTo>
                  <a:lnTo>
                    <a:pt x="f194" y="f195"/>
                  </a:lnTo>
                  <a:lnTo>
                    <a:pt x="f196" y="f197"/>
                  </a:lnTo>
                  <a:lnTo>
                    <a:pt x="f198" y="f199"/>
                  </a:lnTo>
                  <a:lnTo>
                    <a:pt x="f200" y="f201"/>
                  </a:lnTo>
                  <a:lnTo>
                    <a:pt x="f196" y="f198"/>
                  </a:lnTo>
                  <a:lnTo>
                    <a:pt x="f200" y="f202"/>
                  </a:lnTo>
                  <a:lnTo>
                    <a:pt x="f203" y="f204"/>
                  </a:lnTo>
                  <a:lnTo>
                    <a:pt x="f205" y="f206"/>
                  </a:lnTo>
                  <a:lnTo>
                    <a:pt x="f207" y="f208"/>
                  </a:lnTo>
                  <a:lnTo>
                    <a:pt x="f209" y="f150"/>
                  </a:lnTo>
                  <a:lnTo>
                    <a:pt x="f210" y="f211"/>
                  </a:lnTo>
                  <a:lnTo>
                    <a:pt x="f173" y="f150"/>
                  </a:lnTo>
                  <a:lnTo>
                    <a:pt x="f34" y="f212"/>
                  </a:lnTo>
                  <a:lnTo>
                    <a:pt x="f28" y="f66"/>
                  </a:lnTo>
                  <a:lnTo>
                    <a:pt x="f213" y="f214"/>
                  </a:lnTo>
                  <a:lnTo>
                    <a:pt x="f183" y="f142"/>
                  </a:lnTo>
                  <a:lnTo>
                    <a:pt x="f215" y="f216"/>
                  </a:lnTo>
                  <a:lnTo>
                    <a:pt x="f18" y="f217"/>
                  </a:lnTo>
                  <a:lnTo>
                    <a:pt x="f218" y="f142"/>
                  </a:lnTo>
                  <a:lnTo>
                    <a:pt x="f218" y="f141"/>
                  </a:lnTo>
                  <a:lnTo>
                    <a:pt x="f219" y="f220"/>
                  </a:lnTo>
                  <a:lnTo>
                    <a:pt x="f221" y="f101"/>
                  </a:lnTo>
                  <a:lnTo>
                    <a:pt x="f222" y="f104"/>
                  </a:lnTo>
                  <a:lnTo>
                    <a:pt x="f223" y="f224"/>
                  </a:lnTo>
                  <a:lnTo>
                    <a:pt x="f225" y="f110"/>
                  </a:lnTo>
                  <a:lnTo>
                    <a:pt x="f183" y="f226"/>
                  </a:lnTo>
                  <a:lnTo>
                    <a:pt x="f227" y="f163"/>
                  </a:lnTo>
                  <a:lnTo>
                    <a:pt x="f225" y="f129"/>
                  </a:lnTo>
                  <a:lnTo>
                    <a:pt x="f225" y="f228"/>
                  </a:lnTo>
                  <a:lnTo>
                    <a:pt x="f229" y="f158"/>
                  </a:lnTo>
                  <a:lnTo>
                    <a:pt x="f230" y="f231"/>
                  </a:lnTo>
                  <a:lnTo>
                    <a:pt x="f229" y="f55"/>
                  </a:lnTo>
                  <a:lnTo>
                    <a:pt x="f232" y="f233"/>
                  </a:lnTo>
                  <a:lnTo>
                    <a:pt x="f14" y="f41"/>
                  </a:lnTo>
                  <a:lnTo>
                    <a:pt x="f12" y="f234"/>
                  </a:lnTo>
                  <a:lnTo>
                    <a:pt x="f235" y="f47"/>
                  </a:lnTo>
                  <a:lnTo>
                    <a:pt x="f236" y="f111"/>
                  </a:lnTo>
                  <a:lnTo>
                    <a:pt x="f237" y="f127"/>
                  </a:lnTo>
                  <a:lnTo>
                    <a:pt x="f238" y="f9"/>
                  </a:lnTo>
                  <a:lnTo>
                    <a:pt x="f8" y="f9"/>
                  </a:lnTo>
                </a:path>
              </a:pathLst>
            </a:custGeom>
            <a:noFill/>
            <a:ln w="15873" cap="flat">
              <a:solidFill>
                <a:srgbClr val="A6B19F">
                  <a:alpha val="47843"/>
                </a:srgbClr>
              </a:solidFill>
              <a:prstDash val="solid"/>
              <a:round/>
            </a:ln>
          </p:spPr>
          <p:txBody>
            <a:bodyPr vert="horz" wrap="square" lIns="91440" tIns="45720" rIns="91440" bIns="4572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CO" sz="1800" b="0" i="0" u="none" strike="noStrike" kern="0" cap="none" spc="0" baseline="0">
                <a:solidFill>
                  <a:srgbClr val="CCFFFF"/>
                </a:solidFill>
                <a:uFillTx/>
                <a:latin typeface="Montserrat" panose="00000500000000000000" pitchFamily="2" charset="0"/>
              </a:endParaRPr>
            </a:p>
          </p:txBody>
        </p:sp>
        <p:sp>
          <p:nvSpPr>
            <p:cNvPr id="27" name="Freeform 20">
              <a:extLst>
                <a:ext uri="{FF2B5EF4-FFF2-40B4-BE49-F238E27FC236}">
                  <a16:creationId xmlns:a16="http://schemas.microsoft.com/office/drawing/2014/main" id="{A0183985-025B-AC79-AC50-13570403109B}"/>
                </a:ext>
              </a:extLst>
            </p:cNvPr>
            <p:cNvSpPr/>
            <p:nvPr/>
          </p:nvSpPr>
          <p:spPr>
            <a:xfrm>
              <a:off x="666588" y="1108975"/>
              <a:ext cx="244291" cy="370277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1846"/>
                <a:gd name="f7" fmla="val 2631"/>
                <a:gd name="f8" fmla="val 1792"/>
                <a:gd name="f9" fmla="val 1650"/>
                <a:gd name="f10" fmla="val 1845"/>
                <a:gd name="f11" fmla="val 1536"/>
                <a:gd name="f12" fmla="val 1809"/>
                <a:gd name="f13" fmla="val 1474"/>
                <a:gd name="f14" fmla="val 1395"/>
                <a:gd name="f15" fmla="val 1342"/>
                <a:gd name="f16" fmla="val 1262"/>
                <a:gd name="f17" fmla="val 1209"/>
                <a:gd name="f18" fmla="val 1756"/>
                <a:gd name="f19" fmla="val 1156"/>
                <a:gd name="f20" fmla="val 1703"/>
                <a:gd name="f21" fmla="val 1183"/>
                <a:gd name="f22" fmla="val 1642"/>
                <a:gd name="f23" fmla="val 1218"/>
                <a:gd name="f24" fmla="val 1571"/>
                <a:gd name="f25" fmla="val 1527"/>
                <a:gd name="f26" fmla="val 1456"/>
                <a:gd name="f27" fmla="val 1139"/>
                <a:gd name="f28" fmla="val 1403"/>
                <a:gd name="f29" fmla="val 1033"/>
                <a:gd name="f30" fmla="val 1430"/>
                <a:gd name="f31" fmla="val 962"/>
                <a:gd name="f32" fmla="val 1448"/>
                <a:gd name="f33" fmla="val 865"/>
                <a:gd name="f34" fmla="val 1439"/>
                <a:gd name="f35" fmla="val 830"/>
                <a:gd name="f36" fmla="val 750"/>
                <a:gd name="f37" fmla="val 671"/>
                <a:gd name="f38" fmla="val 600"/>
                <a:gd name="f39" fmla="val 1483"/>
                <a:gd name="f40" fmla="val 521"/>
                <a:gd name="f41" fmla="val 1465"/>
                <a:gd name="f42" fmla="val 459"/>
                <a:gd name="f43" fmla="val 398"/>
                <a:gd name="f44" fmla="val 353"/>
                <a:gd name="f45" fmla="val 1509"/>
                <a:gd name="f46" fmla="val 283"/>
                <a:gd name="f47" fmla="val 1545"/>
                <a:gd name="f48" fmla="val 239"/>
                <a:gd name="f49" fmla="val 1518"/>
                <a:gd name="f50" fmla="val 186"/>
                <a:gd name="f51" fmla="val 124"/>
                <a:gd name="f52" fmla="val 45"/>
                <a:gd name="f53" fmla="val 18"/>
                <a:gd name="f54" fmla="val 1333"/>
                <a:gd name="f55" fmla="val 1227"/>
                <a:gd name="f56" fmla="val 9"/>
                <a:gd name="f57" fmla="val 36"/>
                <a:gd name="f58" fmla="val 1112"/>
                <a:gd name="f59" fmla="val 80"/>
                <a:gd name="f60" fmla="val 1050"/>
                <a:gd name="f61" fmla="val 150"/>
                <a:gd name="f62" fmla="val 971"/>
                <a:gd name="f63" fmla="val 168"/>
                <a:gd name="f64" fmla="val 927"/>
                <a:gd name="f65" fmla="val 203"/>
                <a:gd name="f66" fmla="val 839"/>
                <a:gd name="f67" fmla="val 794"/>
                <a:gd name="f68" fmla="val 248"/>
                <a:gd name="f69" fmla="val 336"/>
                <a:gd name="f70" fmla="val 812"/>
                <a:gd name="f71" fmla="val 406"/>
                <a:gd name="f72" fmla="val 821"/>
                <a:gd name="f73" fmla="val 512"/>
                <a:gd name="f74" fmla="val 759"/>
                <a:gd name="f75" fmla="val 556"/>
                <a:gd name="f76" fmla="val 636"/>
                <a:gd name="f77" fmla="val 733"/>
                <a:gd name="f78" fmla="val 680"/>
                <a:gd name="f79" fmla="val 786"/>
                <a:gd name="f80" fmla="val 724"/>
                <a:gd name="f81" fmla="val 777"/>
                <a:gd name="f82" fmla="val 609"/>
                <a:gd name="f83" fmla="val 883"/>
                <a:gd name="f84" fmla="val 547"/>
                <a:gd name="f85" fmla="val 945"/>
                <a:gd name="f86" fmla="val 530"/>
                <a:gd name="f87" fmla="val 1015"/>
                <a:gd name="f88" fmla="val 539"/>
                <a:gd name="f89" fmla="val 1077"/>
                <a:gd name="f90" fmla="val 486"/>
                <a:gd name="f91" fmla="val 1174"/>
                <a:gd name="f92" fmla="val 433"/>
                <a:gd name="f93" fmla="val 1271"/>
                <a:gd name="f94" fmla="val 397"/>
                <a:gd name="f95" fmla="val 424"/>
                <a:gd name="f96" fmla="val 1500"/>
                <a:gd name="f97" fmla="val 265"/>
                <a:gd name="f98" fmla="val 1562"/>
                <a:gd name="f99" fmla="val 194"/>
                <a:gd name="f100" fmla="val 1624"/>
                <a:gd name="f101" fmla="val 177"/>
                <a:gd name="f102" fmla="val 1721"/>
                <a:gd name="f103" fmla="val 1827"/>
                <a:gd name="f104" fmla="val 106"/>
                <a:gd name="f105" fmla="val 1889"/>
                <a:gd name="f106" fmla="val 115"/>
                <a:gd name="f107" fmla="val 1977"/>
                <a:gd name="f108" fmla="val 2065"/>
                <a:gd name="f109" fmla="val 71"/>
                <a:gd name="f110" fmla="val 2153"/>
                <a:gd name="f111" fmla="val 53"/>
                <a:gd name="f112" fmla="val 2242"/>
                <a:gd name="f113" fmla="val 2312"/>
                <a:gd name="f114" fmla="val 2383"/>
                <a:gd name="f115" fmla="val 2480"/>
                <a:gd name="f116" fmla="val 2542"/>
                <a:gd name="f117" fmla="val 62"/>
                <a:gd name="f118" fmla="val 2603"/>
                <a:gd name="f119" fmla="val 159"/>
                <a:gd name="f120" fmla="val 2630"/>
                <a:gd name="f121" fmla="val 247"/>
                <a:gd name="f122" fmla="val 2621"/>
                <a:gd name="f123" fmla="val 2568"/>
                <a:gd name="f124" fmla="val 327"/>
                <a:gd name="f125" fmla="val 2533"/>
                <a:gd name="f126" fmla="val 389"/>
                <a:gd name="f127" fmla="val 2551"/>
                <a:gd name="f128" fmla="val 503"/>
                <a:gd name="f129" fmla="val 2453"/>
                <a:gd name="f130" fmla="val 592"/>
                <a:gd name="f131" fmla="val 2436"/>
                <a:gd name="f132" fmla="val 2392"/>
                <a:gd name="f133" fmla="val 2330"/>
                <a:gd name="f134" fmla="val 653"/>
                <a:gd name="f135" fmla="val 2277"/>
                <a:gd name="f136" fmla="val 2233"/>
                <a:gd name="f137" fmla="val 2171"/>
                <a:gd name="f138" fmla="val 847"/>
                <a:gd name="f139" fmla="val 2136"/>
                <a:gd name="f140" fmla="val 2145"/>
                <a:gd name="f141" fmla="val 989"/>
                <a:gd name="f142" fmla="val 2189"/>
                <a:gd name="f143" fmla="val 1042"/>
                <a:gd name="f144" fmla="val 1130"/>
                <a:gd name="f145" fmla="val 2100"/>
                <a:gd name="f146" fmla="val 2092"/>
                <a:gd name="f147" fmla="val 2180"/>
                <a:gd name="f148" fmla="val 1245"/>
                <a:gd name="f149" fmla="val 2268"/>
                <a:gd name="f150" fmla="val 1359"/>
                <a:gd name="f151" fmla="val 2109"/>
                <a:gd name="f152" fmla="val 1553"/>
                <a:gd name="f153" fmla="val 2048"/>
                <a:gd name="f154" fmla="val 1986"/>
                <a:gd name="f155" fmla="val 1580"/>
                <a:gd name="f156" fmla="val 1942"/>
                <a:gd name="f157" fmla="val 1598"/>
                <a:gd name="f158" fmla="val 1871"/>
                <a:gd name="f159" fmla="val 1712"/>
                <a:gd name="f160" fmla="val 1774"/>
                <a:gd name="f161" fmla="val 1783"/>
                <a:gd name="f162" fmla="+- 0 0 -90"/>
                <a:gd name="f163" fmla="*/ f3 1 1846"/>
                <a:gd name="f164" fmla="*/ f4 1 2631"/>
                <a:gd name="f165" fmla="+- f7 0 f5"/>
                <a:gd name="f166" fmla="+- f6 0 f5"/>
                <a:gd name="f167" fmla="*/ f162 f0 1"/>
                <a:gd name="f168" fmla="*/ f166 1 1846"/>
                <a:gd name="f169" fmla="*/ f165 1 2631"/>
                <a:gd name="f170" fmla="*/ 239546239 f166 1"/>
                <a:gd name="f171" fmla="*/ 199308263 f165 1"/>
                <a:gd name="f172" fmla="*/ 232664721 f166 1"/>
                <a:gd name="f173" fmla="*/ 181012364 f165 1"/>
                <a:gd name="f174" fmla="*/ 163754617 f165 1"/>
                <a:gd name="f175" fmla="*/ 227990924 f166 1"/>
                <a:gd name="f176" fmla="*/ 150000363 f165 1"/>
                <a:gd name="f177" fmla="*/ 213189426 f166 1"/>
                <a:gd name="f178" fmla="*/ 158045141 f165 1"/>
                <a:gd name="f179" fmla="*/ 198258570 f166 1"/>
                <a:gd name="f180" fmla="*/ 182158815 f166 1"/>
                <a:gd name="f181" fmla="*/ 134040126 f165 1"/>
                <a:gd name="f182" fmla="*/ 188001512 f166 1"/>
                <a:gd name="f183" fmla="*/ 112240734 f165 1"/>
                <a:gd name="f184" fmla="*/ 186832972 f166 1"/>
                <a:gd name="f185" fmla="*/ 97318289 f165 1"/>
                <a:gd name="f186" fmla="*/ 189040334 f166 1"/>
                <a:gd name="f187" fmla="*/ 77854920 f165 1"/>
                <a:gd name="f188" fmla="*/ 190208873 f166 1"/>
                <a:gd name="f189" fmla="*/ 59559021 f165 1"/>
                <a:gd name="f190" fmla="*/ 45804407 f165 1"/>
                <a:gd name="f191" fmla="*/ 200595649 f166 1"/>
                <a:gd name="f192" fmla="*/ 31012001 f165 1"/>
                <a:gd name="f193" fmla="*/ 195921492 f166 1"/>
                <a:gd name="f194" fmla="*/ 16089916 f165 1"/>
                <a:gd name="f195" fmla="*/ 192545591 f166 1"/>
                <a:gd name="f196" fmla="*/ 0 f165 1"/>
                <a:gd name="f197" fmla="*/ 173070296 f166 1"/>
                <a:gd name="f198" fmla="*/ 2335662 f165 1"/>
                <a:gd name="f199" fmla="*/ 150089743 f166 1"/>
                <a:gd name="f200" fmla="*/ 4671324 f165 1"/>
                <a:gd name="f201" fmla="*/ 136327067 f166 1"/>
                <a:gd name="f202" fmla="*/ 19463730 f165 1"/>
                <a:gd name="f203" fmla="*/ 120357389 f166 1"/>
                <a:gd name="f204" fmla="*/ 26341037 f165 1"/>
                <a:gd name="f205" fmla="*/ 103089095 f166 1"/>
                <a:gd name="f206" fmla="*/ 32179832 f165 1"/>
                <a:gd name="f207" fmla="*/ 105426174 f166 1"/>
                <a:gd name="f208" fmla="*/ 52681714 f165 1"/>
                <a:gd name="f209" fmla="*/ 106594713 f166 1"/>
                <a:gd name="f210" fmla="*/ 66435967 f165 1"/>
                <a:gd name="f211" fmla="*/ 98545015 f166 1"/>
                <a:gd name="f212" fmla="*/ 82525883 f165 1"/>
                <a:gd name="f213" fmla="*/ 102050633 f166 1"/>
                <a:gd name="f214" fmla="*/ 93944835 f165 1"/>
                <a:gd name="f215" fmla="*/ 88287957 f166 1"/>
                <a:gd name="f216" fmla="*/ 105363427 f165 1"/>
                <a:gd name="f217" fmla="*/ 71020023 f166 1"/>
                <a:gd name="f218" fmla="*/ 122621174 f165 1"/>
                <a:gd name="f219" fmla="*/ 69981201 f166 1"/>
                <a:gd name="f220" fmla="*/ 139749242 f165 1"/>
                <a:gd name="f221" fmla="*/ 56218525 f166 1"/>
                <a:gd name="f222" fmla="*/ 164922448 f165 1"/>
                <a:gd name="f223" fmla="*/ 51544728 f166 1"/>
                <a:gd name="f224" fmla="*/ 182050516 f165 1"/>
                <a:gd name="f225" fmla="*/ 194636939 f165 1"/>
                <a:gd name="f226" fmla="*/ 34406511 f166 1"/>
                <a:gd name="f227" fmla="*/ 202682077 f165 1"/>
                <a:gd name="f228" fmla="*/ 22980913 f166 1"/>
                <a:gd name="f229" fmla="*/ 223313277 f165 1"/>
                <a:gd name="f230" fmla="*/ 13762676 f166 1"/>
                <a:gd name="f231" fmla="*/ 245112669 f165 1"/>
                <a:gd name="f232" fmla="*/ 10386776 f166 1"/>
                <a:gd name="f233" fmla="*/ 267950213 f165 1"/>
                <a:gd name="f234" fmla="*/ 6881158 f166 1"/>
                <a:gd name="f235" fmla="*/ 290917436 f165 1"/>
                <a:gd name="f236" fmla="*/ 0 f166 1"/>
                <a:gd name="f237" fmla="*/ 309213335 f165 1"/>
                <a:gd name="f238" fmla="*/ 2337079 f166 1"/>
                <a:gd name="f239" fmla="*/ 329844536 f165 1"/>
                <a:gd name="f240" fmla="*/ 20643835 f166 1"/>
                <a:gd name="f241" fmla="*/ 341263488 f165 1"/>
                <a:gd name="f242" fmla="*/ 36743229 f166 1"/>
                <a:gd name="f243" fmla="*/ 333218350 f165 1"/>
                <a:gd name="f244" fmla="*/ 50505906 f166 1"/>
                <a:gd name="f245" fmla="*/ 331012367 f165 1"/>
                <a:gd name="f246" fmla="*/ 65307044 f166 1"/>
                <a:gd name="f247" fmla="*/ 318296265 f165 1"/>
                <a:gd name="f248" fmla="*/ 79069720 f166 1"/>
                <a:gd name="f249" fmla="*/ 310381166 f165 1"/>
                <a:gd name="f250" fmla="*/ 84782339 f166 1"/>
                <a:gd name="f251" fmla="*/ 295458721 f165 1"/>
                <a:gd name="f252" fmla="*/ 281704467 f165 1"/>
                <a:gd name="f253" fmla="*/ 122694468 f166 1"/>
                <a:gd name="f254" fmla="*/ 278330653 f165 1"/>
                <a:gd name="f255" fmla="*/ 135288245 f166 1"/>
                <a:gd name="f256" fmla="*/ 277162822 f165 1"/>
                <a:gd name="f257" fmla="*/ 156970901 f166 1"/>
                <a:gd name="f258" fmla="*/ 271453706 f165 1"/>
                <a:gd name="f259" fmla="*/ 282872298 f165 1"/>
                <a:gd name="f260" fmla="*/ 161645058 f166 1"/>
                <a:gd name="f261" fmla="*/ 294290890 f165 1"/>
                <a:gd name="f262" fmla="*/ 185664433 f166 1"/>
                <a:gd name="f263" fmla="*/ 289749605 f165 1"/>
                <a:gd name="f264" fmla="*/ 273659689 f165 1"/>
                <a:gd name="f265" fmla="*/ 201634110 f166 1"/>
                <a:gd name="f266" fmla="*/ 257699452 f165 1"/>
                <a:gd name="f267" fmla="*/ 207476807 f166 1"/>
                <a:gd name="f268" fmla="*/ 242777007 f165 1"/>
                <a:gd name="f269" fmla="*/ 222277945 f166 1"/>
                <a:gd name="f270" fmla="*/ 230190584 f165 1"/>
                <a:gd name="f271" fmla="*/ 214100668 f165 1"/>
                <a:gd name="f272" fmla="*/ f167 1 f2"/>
                <a:gd name="f273" fmla="*/ f170 1 1846"/>
                <a:gd name="f274" fmla="*/ f171 1 2631"/>
                <a:gd name="f275" fmla="*/ f172 1 1846"/>
                <a:gd name="f276" fmla="*/ f173 1 2631"/>
                <a:gd name="f277" fmla="*/ f174 1 2631"/>
                <a:gd name="f278" fmla="*/ f175 1 1846"/>
                <a:gd name="f279" fmla="*/ f176 1 2631"/>
                <a:gd name="f280" fmla="*/ f177 1 1846"/>
                <a:gd name="f281" fmla="*/ f178 1 2631"/>
                <a:gd name="f282" fmla="*/ f179 1 1846"/>
                <a:gd name="f283" fmla="*/ f180 1 1846"/>
                <a:gd name="f284" fmla="*/ f181 1 2631"/>
                <a:gd name="f285" fmla="*/ f182 1 1846"/>
                <a:gd name="f286" fmla="*/ f183 1 2631"/>
                <a:gd name="f287" fmla="*/ f184 1 1846"/>
                <a:gd name="f288" fmla="*/ f185 1 2631"/>
                <a:gd name="f289" fmla="*/ f186 1 1846"/>
                <a:gd name="f290" fmla="*/ f187 1 2631"/>
                <a:gd name="f291" fmla="*/ f188 1 1846"/>
                <a:gd name="f292" fmla="*/ f189 1 2631"/>
                <a:gd name="f293" fmla="*/ f190 1 2631"/>
                <a:gd name="f294" fmla="*/ f191 1 1846"/>
                <a:gd name="f295" fmla="*/ f192 1 2631"/>
                <a:gd name="f296" fmla="*/ f193 1 1846"/>
                <a:gd name="f297" fmla="*/ f194 1 2631"/>
                <a:gd name="f298" fmla="*/ f195 1 1846"/>
                <a:gd name="f299" fmla="*/ f196 1 2631"/>
                <a:gd name="f300" fmla="*/ f197 1 1846"/>
                <a:gd name="f301" fmla="*/ f198 1 2631"/>
                <a:gd name="f302" fmla="*/ f199 1 1846"/>
                <a:gd name="f303" fmla="*/ f200 1 2631"/>
                <a:gd name="f304" fmla="*/ f201 1 1846"/>
                <a:gd name="f305" fmla="*/ f202 1 2631"/>
                <a:gd name="f306" fmla="*/ f203 1 1846"/>
                <a:gd name="f307" fmla="*/ f204 1 2631"/>
                <a:gd name="f308" fmla="*/ f205 1 1846"/>
                <a:gd name="f309" fmla="*/ f206 1 2631"/>
                <a:gd name="f310" fmla="*/ f207 1 1846"/>
                <a:gd name="f311" fmla="*/ f208 1 2631"/>
                <a:gd name="f312" fmla="*/ f209 1 1846"/>
                <a:gd name="f313" fmla="*/ f210 1 2631"/>
                <a:gd name="f314" fmla="*/ f211 1 1846"/>
                <a:gd name="f315" fmla="*/ f212 1 2631"/>
                <a:gd name="f316" fmla="*/ f213 1 1846"/>
                <a:gd name="f317" fmla="*/ f214 1 2631"/>
                <a:gd name="f318" fmla="*/ f215 1 1846"/>
                <a:gd name="f319" fmla="*/ f216 1 2631"/>
                <a:gd name="f320" fmla="*/ f217 1 1846"/>
                <a:gd name="f321" fmla="*/ f218 1 2631"/>
                <a:gd name="f322" fmla="*/ f219 1 1846"/>
                <a:gd name="f323" fmla="*/ f220 1 2631"/>
                <a:gd name="f324" fmla="*/ f221 1 1846"/>
                <a:gd name="f325" fmla="*/ f222 1 2631"/>
                <a:gd name="f326" fmla="*/ f223 1 1846"/>
                <a:gd name="f327" fmla="*/ f224 1 2631"/>
                <a:gd name="f328" fmla="*/ f225 1 2631"/>
                <a:gd name="f329" fmla="*/ f226 1 1846"/>
                <a:gd name="f330" fmla="*/ f227 1 2631"/>
                <a:gd name="f331" fmla="*/ f228 1 1846"/>
                <a:gd name="f332" fmla="*/ f229 1 2631"/>
                <a:gd name="f333" fmla="*/ f230 1 1846"/>
                <a:gd name="f334" fmla="*/ f231 1 2631"/>
                <a:gd name="f335" fmla="*/ f232 1 1846"/>
                <a:gd name="f336" fmla="*/ f233 1 2631"/>
                <a:gd name="f337" fmla="*/ f234 1 1846"/>
                <a:gd name="f338" fmla="*/ f235 1 2631"/>
                <a:gd name="f339" fmla="*/ f236 1 1846"/>
                <a:gd name="f340" fmla="*/ f237 1 2631"/>
                <a:gd name="f341" fmla="*/ f238 1 1846"/>
                <a:gd name="f342" fmla="*/ f239 1 2631"/>
                <a:gd name="f343" fmla="*/ f240 1 1846"/>
                <a:gd name="f344" fmla="*/ f241 1 2631"/>
                <a:gd name="f345" fmla="*/ f242 1 1846"/>
                <a:gd name="f346" fmla="*/ f243 1 2631"/>
                <a:gd name="f347" fmla="*/ f244 1 1846"/>
                <a:gd name="f348" fmla="*/ f245 1 2631"/>
                <a:gd name="f349" fmla="*/ f246 1 1846"/>
                <a:gd name="f350" fmla="*/ f247 1 2631"/>
                <a:gd name="f351" fmla="*/ f248 1 1846"/>
                <a:gd name="f352" fmla="*/ f249 1 2631"/>
                <a:gd name="f353" fmla="*/ f250 1 1846"/>
                <a:gd name="f354" fmla="*/ f251 1 2631"/>
                <a:gd name="f355" fmla="*/ f252 1 2631"/>
                <a:gd name="f356" fmla="*/ f253 1 1846"/>
                <a:gd name="f357" fmla="*/ f254 1 2631"/>
                <a:gd name="f358" fmla="*/ f255 1 1846"/>
                <a:gd name="f359" fmla="*/ f256 1 2631"/>
                <a:gd name="f360" fmla="*/ f257 1 1846"/>
                <a:gd name="f361" fmla="*/ f258 1 2631"/>
                <a:gd name="f362" fmla="*/ f259 1 2631"/>
                <a:gd name="f363" fmla="*/ f260 1 1846"/>
                <a:gd name="f364" fmla="*/ f261 1 2631"/>
                <a:gd name="f365" fmla="*/ f262 1 1846"/>
                <a:gd name="f366" fmla="*/ f263 1 2631"/>
                <a:gd name="f367" fmla="*/ f264 1 2631"/>
                <a:gd name="f368" fmla="*/ f265 1 1846"/>
                <a:gd name="f369" fmla="*/ f266 1 2631"/>
                <a:gd name="f370" fmla="*/ f267 1 1846"/>
                <a:gd name="f371" fmla="*/ f268 1 2631"/>
                <a:gd name="f372" fmla="*/ f269 1 1846"/>
                <a:gd name="f373" fmla="*/ f270 1 2631"/>
                <a:gd name="f374" fmla="*/ f271 1 2631"/>
                <a:gd name="f375" fmla="*/ 0 1 f168"/>
                <a:gd name="f376" fmla="*/ f6 1 f168"/>
                <a:gd name="f377" fmla="*/ 0 1 f169"/>
                <a:gd name="f378" fmla="*/ f7 1 f169"/>
                <a:gd name="f379" fmla="+- f272 0 f1"/>
                <a:gd name="f380" fmla="*/ f273 1 f168"/>
                <a:gd name="f381" fmla="*/ f274 1 f169"/>
                <a:gd name="f382" fmla="*/ f275 1 f168"/>
                <a:gd name="f383" fmla="*/ f276 1 f169"/>
                <a:gd name="f384" fmla="*/ f277 1 f169"/>
                <a:gd name="f385" fmla="*/ f278 1 f168"/>
                <a:gd name="f386" fmla="*/ f279 1 f169"/>
                <a:gd name="f387" fmla="*/ f280 1 f168"/>
                <a:gd name="f388" fmla="*/ f281 1 f169"/>
                <a:gd name="f389" fmla="*/ f282 1 f168"/>
                <a:gd name="f390" fmla="*/ f283 1 f168"/>
                <a:gd name="f391" fmla="*/ f284 1 f169"/>
                <a:gd name="f392" fmla="*/ f285 1 f168"/>
                <a:gd name="f393" fmla="*/ f286 1 f169"/>
                <a:gd name="f394" fmla="*/ f287 1 f168"/>
                <a:gd name="f395" fmla="*/ f288 1 f169"/>
                <a:gd name="f396" fmla="*/ f289 1 f168"/>
                <a:gd name="f397" fmla="*/ f290 1 f169"/>
                <a:gd name="f398" fmla="*/ f291 1 f168"/>
                <a:gd name="f399" fmla="*/ f292 1 f169"/>
                <a:gd name="f400" fmla="*/ f293 1 f169"/>
                <a:gd name="f401" fmla="*/ f294 1 f168"/>
                <a:gd name="f402" fmla="*/ f295 1 f169"/>
                <a:gd name="f403" fmla="*/ f296 1 f168"/>
                <a:gd name="f404" fmla="*/ f297 1 f169"/>
                <a:gd name="f405" fmla="*/ f298 1 f168"/>
                <a:gd name="f406" fmla="*/ f299 1 f169"/>
                <a:gd name="f407" fmla="*/ f300 1 f168"/>
                <a:gd name="f408" fmla="*/ f301 1 f169"/>
                <a:gd name="f409" fmla="*/ f302 1 f168"/>
                <a:gd name="f410" fmla="*/ f303 1 f169"/>
                <a:gd name="f411" fmla="*/ f304 1 f168"/>
                <a:gd name="f412" fmla="*/ f305 1 f169"/>
                <a:gd name="f413" fmla="*/ f306 1 f168"/>
                <a:gd name="f414" fmla="*/ f307 1 f169"/>
                <a:gd name="f415" fmla="*/ f308 1 f168"/>
                <a:gd name="f416" fmla="*/ f309 1 f169"/>
                <a:gd name="f417" fmla="*/ f310 1 f168"/>
                <a:gd name="f418" fmla="*/ f311 1 f169"/>
                <a:gd name="f419" fmla="*/ f312 1 f168"/>
                <a:gd name="f420" fmla="*/ f313 1 f169"/>
                <a:gd name="f421" fmla="*/ f314 1 f168"/>
                <a:gd name="f422" fmla="*/ f315 1 f169"/>
                <a:gd name="f423" fmla="*/ f316 1 f168"/>
                <a:gd name="f424" fmla="*/ f317 1 f169"/>
                <a:gd name="f425" fmla="*/ f318 1 f168"/>
                <a:gd name="f426" fmla="*/ f319 1 f169"/>
                <a:gd name="f427" fmla="*/ f320 1 f168"/>
                <a:gd name="f428" fmla="*/ f321 1 f169"/>
                <a:gd name="f429" fmla="*/ f322 1 f168"/>
                <a:gd name="f430" fmla="*/ f323 1 f169"/>
                <a:gd name="f431" fmla="*/ f324 1 f168"/>
                <a:gd name="f432" fmla="*/ f325 1 f169"/>
                <a:gd name="f433" fmla="*/ f326 1 f168"/>
                <a:gd name="f434" fmla="*/ f327 1 f169"/>
                <a:gd name="f435" fmla="*/ f328 1 f169"/>
                <a:gd name="f436" fmla="*/ f329 1 f168"/>
                <a:gd name="f437" fmla="*/ f330 1 f169"/>
                <a:gd name="f438" fmla="*/ f331 1 f168"/>
                <a:gd name="f439" fmla="*/ f332 1 f169"/>
                <a:gd name="f440" fmla="*/ f333 1 f168"/>
                <a:gd name="f441" fmla="*/ f334 1 f169"/>
                <a:gd name="f442" fmla="*/ f335 1 f168"/>
                <a:gd name="f443" fmla="*/ f336 1 f169"/>
                <a:gd name="f444" fmla="*/ f337 1 f168"/>
                <a:gd name="f445" fmla="*/ f338 1 f169"/>
                <a:gd name="f446" fmla="*/ f339 1 f168"/>
                <a:gd name="f447" fmla="*/ f340 1 f169"/>
                <a:gd name="f448" fmla="*/ f341 1 f168"/>
                <a:gd name="f449" fmla="*/ f342 1 f169"/>
                <a:gd name="f450" fmla="*/ f343 1 f168"/>
                <a:gd name="f451" fmla="*/ f344 1 f169"/>
                <a:gd name="f452" fmla="*/ f345 1 f168"/>
                <a:gd name="f453" fmla="*/ f346 1 f169"/>
                <a:gd name="f454" fmla="*/ f347 1 f168"/>
                <a:gd name="f455" fmla="*/ f348 1 f169"/>
                <a:gd name="f456" fmla="*/ f349 1 f168"/>
                <a:gd name="f457" fmla="*/ f350 1 f169"/>
                <a:gd name="f458" fmla="*/ f351 1 f168"/>
                <a:gd name="f459" fmla="*/ f352 1 f169"/>
                <a:gd name="f460" fmla="*/ f353 1 f168"/>
                <a:gd name="f461" fmla="*/ f354 1 f169"/>
                <a:gd name="f462" fmla="*/ f355 1 f169"/>
                <a:gd name="f463" fmla="*/ f356 1 f168"/>
                <a:gd name="f464" fmla="*/ f357 1 f169"/>
                <a:gd name="f465" fmla="*/ f358 1 f168"/>
                <a:gd name="f466" fmla="*/ f359 1 f169"/>
                <a:gd name="f467" fmla="*/ f360 1 f168"/>
                <a:gd name="f468" fmla="*/ f361 1 f169"/>
                <a:gd name="f469" fmla="*/ f362 1 f169"/>
                <a:gd name="f470" fmla="*/ f363 1 f168"/>
                <a:gd name="f471" fmla="*/ f364 1 f169"/>
                <a:gd name="f472" fmla="*/ f365 1 f168"/>
                <a:gd name="f473" fmla="*/ f366 1 f169"/>
                <a:gd name="f474" fmla="*/ f367 1 f169"/>
                <a:gd name="f475" fmla="*/ f368 1 f168"/>
                <a:gd name="f476" fmla="*/ f369 1 f169"/>
                <a:gd name="f477" fmla="*/ f370 1 f168"/>
                <a:gd name="f478" fmla="*/ f371 1 f169"/>
                <a:gd name="f479" fmla="*/ f372 1 f168"/>
                <a:gd name="f480" fmla="*/ f373 1 f169"/>
                <a:gd name="f481" fmla="*/ f374 1 f169"/>
                <a:gd name="f482" fmla="*/ f375 f163 1"/>
                <a:gd name="f483" fmla="*/ f376 f163 1"/>
                <a:gd name="f484" fmla="*/ f378 f164 1"/>
                <a:gd name="f485" fmla="*/ f377 f164 1"/>
                <a:gd name="f486" fmla="*/ f380 f163 1"/>
                <a:gd name="f487" fmla="*/ f381 f164 1"/>
                <a:gd name="f488" fmla="*/ f382 f163 1"/>
                <a:gd name="f489" fmla="*/ f383 f164 1"/>
                <a:gd name="f490" fmla="*/ f384 f164 1"/>
                <a:gd name="f491" fmla="*/ f385 f163 1"/>
                <a:gd name="f492" fmla="*/ f386 f164 1"/>
                <a:gd name="f493" fmla="*/ f387 f163 1"/>
                <a:gd name="f494" fmla="*/ f388 f164 1"/>
                <a:gd name="f495" fmla="*/ f389 f163 1"/>
                <a:gd name="f496" fmla="*/ f390 f163 1"/>
                <a:gd name="f497" fmla="*/ f391 f164 1"/>
                <a:gd name="f498" fmla="*/ f392 f163 1"/>
                <a:gd name="f499" fmla="*/ f393 f164 1"/>
                <a:gd name="f500" fmla="*/ f394 f163 1"/>
                <a:gd name="f501" fmla="*/ f395 f164 1"/>
                <a:gd name="f502" fmla="*/ f396 f163 1"/>
                <a:gd name="f503" fmla="*/ f397 f164 1"/>
                <a:gd name="f504" fmla="*/ f398 f163 1"/>
                <a:gd name="f505" fmla="*/ f399 f164 1"/>
                <a:gd name="f506" fmla="*/ f400 f164 1"/>
                <a:gd name="f507" fmla="*/ f401 f163 1"/>
                <a:gd name="f508" fmla="*/ f402 f164 1"/>
                <a:gd name="f509" fmla="*/ f403 f163 1"/>
                <a:gd name="f510" fmla="*/ f404 f164 1"/>
                <a:gd name="f511" fmla="*/ f405 f163 1"/>
                <a:gd name="f512" fmla="*/ f406 f164 1"/>
                <a:gd name="f513" fmla="*/ f407 f163 1"/>
                <a:gd name="f514" fmla="*/ f408 f164 1"/>
                <a:gd name="f515" fmla="*/ f409 f163 1"/>
                <a:gd name="f516" fmla="*/ f410 f164 1"/>
                <a:gd name="f517" fmla="*/ f411 f163 1"/>
                <a:gd name="f518" fmla="*/ f412 f164 1"/>
                <a:gd name="f519" fmla="*/ f413 f163 1"/>
                <a:gd name="f520" fmla="*/ f414 f164 1"/>
                <a:gd name="f521" fmla="*/ f415 f163 1"/>
                <a:gd name="f522" fmla="*/ f416 f164 1"/>
                <a:gd name="f523" fmla="*/ f417 f163 1"/>
                <a:gd name="f524" fmla="*/ f418 f164 1"/>
                <a:gd name="f525" fmla="*/ f419 f163 1"/>
                <a:gd name="f526" fmla="*/ f420 f164 1"/>
                <a:gd name="f527" fmla="*/ f421 f163 1"/>
                <a:gd name="f528" fmla="*/ f422 f164 1"/>
                <a:gd name="f529" fmla="*/ f423 f163 1"/>
                <a:gd name="f530" fmla="*/ f424 f164 1"/>
                <a:gd name="f531" fmla="*/ f425 f163 1"/>
                <a:gd name="f532" fmla="*/ f426 f164 1"/>
                <a:gd name="f533" fmla="*/ f427 f163 1"/>
                <a:gd name="f534" fmla="*/ f428 f164 1"/>
                <a:gd name="f535" fmla="*/ f429 f163 1"/>
                <a:gd name="f536" fmla="*/ f430 f164 1"/>
                <a:gd name="f537" fmla="*/ f431 f163 1"/>
                <a:gd name="f538" fmla="*/ f432 f164 1"/>
                <a:gd name="f539" fmla="*/ f433 f163 1"/>
                <a:gd name="f540" fmla="*/ f434 f164 1"/>
                <a:gd name="f541" fmla="*/ f435 f164 1"/>
                <a:gd name="f542" fmla="*/ f436 f163 1"/>
                <a:gd name="f543" fmla="*/ f437 f164 1"/>
                <a:gd name="f544" fmla="*/ f438 f163 1"/>
                <a:gd name="f545" fmla="*/ f439 f164 1"/>
                <a:gd name="f546" fmla="*/ f440 f163 1"/>
                <a:gd name="f547" fmla="*/ f441 f164 1"/>
                <a:gd name="f548" fmla="*/ f442 f163 1"/>
                <a:gd name="f549" fmla="*/ f443 f164 1"/>
                <a:gd name="f550" fmla="*/ f444 f163 1"/>
                <a:gd name="f551" fmla="*/ f445 f164 1"/>
                <a:gd name="f552" fmla="*/ f446 f163 1"/>
                <a:gd name="f553" fmla="*/ f447 f164 1"/>
                <a:gd name="f554" fmla="*/ f448 f163 1"/>
                <a:gd name="f555" fmla="*/ f449 f164 1"/>
                <a:gd name="f556" fmla="*/ f450 f163 1"/>
                <a:gd name="f557" fmla="*/ f451 f164 1"/>
                <a:gd name="f558" fmla="*/ f452 f163 1"/>
                <a:gd name="f559" fmla="*/ f453 f164 1"/>
                <a:gd name="f560" fmla="*/ f454 f163 1"/>
                <a:gd name="f561" fmla="*/ f455 f164 1"/>
                <a:gd name="f562" fmla="*/ f456 f163 1"/>
                <a:gd name="f563" fmla="*/ f457 f164 1"/>
                <a:gd name="f564" fmla="*/ f458 f163 1"/>
                <a:gd name="f565" fmla="*/ f459 f164 1"/>
                <a:gd name="f566" fmla="*/ f460 f163 1"/>
                <a:gd name="f567" fmla="*/ f461 f164 1"/>
                <a:gd name="f568" fmla="*/ f462 f164 1"/>
                <a:gd name="f569" fmla="*/ f463 f163 1"/>
                <a:gd name="f570" fmla="*/ f464 f164 1"/>
                <a:gd name="f571" fmla="*/ f465 f163 1"/>
                <a:gd name="f572" fmla="*/ f466 f164 1"/>
                <a:gd name="f573" fmla="*/ f467 f163 1"/>
                <a:gd name="f574" fmla="*/ f468 f164 1"/>
                <a:gd name="f575" fmla="*/ f469 f164 1"/>
                <a:gd name="f576" fmla="*/ f470 f163 1"/>
                <a:gd name="f577" fmla="*/ f471 f164 1"/>
                <a:gd name="f578" fmla="*/ f472 f163 1"/>
                <a:gd name="f579" fmla="*/ f473 f164 1"/>
                <a:gd name="f580" fmla="*/ f474 f164 1"/>
                <a:gd name="f581" fmla="*/ f475 f163 1"/>
                <a:gd name="f582" fmla="*/ f476 f164 1"/>
                <a:gd name="f583" fmla="*/ f477 f163 1"/>
                <a:gd name="f584" fmla="*/ f478 f164 1"/>
                <a:gd name="f585" fmla="*/ f479 f163 1"/>
                <a:gd name="f586" fmla="*/ f480 f164 1"/>
                <a:gd name="f587" fmla="*/ f481 f164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379">
                  <a:pos x="f486" y="f487"/>
                </a:cxn>
                <a:cxn ang="f379">
                  <a:pos x="f488" y="f489"/>
                </a:cxn>
                <a:cxn ang="f379">
                  <a:pos x="f486" y="f490"/>
                </a:cxn>
                <a:cxn ang="f379">
                  <a:pos x="f491" y="f492"/>
                </a:cxn>
                <a:cxn ang="f379">
                  <a:pos x="f493" y="f494"/>
                </a:cxn>
                <a:cxn ang="f379">
                  <a:pos x="f495" y="f492"/>
                </a:cxn>
                <a:cxn ang="f379">
                  <a:pos x="f496" y="f497"/>
                </a:cxn>
                <a:cxn ang="f379">
                  <a:pos x="f498" y="f499"/>
                </a:cxn>
                <a:cxn ang="f379">
                  <a:pos x="f500" y="f501"/>
                </a:cxn>
                <a:cxn ang="f379">
                  <a:pos x="f502" y="f503"/>
                </a:cxn>
                <a:cxn ang="f379">
                  <a:pos x="f504" y="f505"/>
                </a:cxn>
                <a:cxn ang="f379">
                  <a:pos x="f495" y="f506"/>
                </a:cxn>
                <a:cxn ang="f379">
                  <a:pos x="f507" y="f508"/>
                </a:cxn>
                <a:cxn ang="f379">
                  <a:pos x="f509" y="f510"/>
                </a:cxn>
                <a:cxn ang="f379">
                  <a:pos x="f511" y="f512"/>
                </a:cxn>
                <a:cxn ang="f379">
                  <a:pos x="f513" y="f514"/>
                </a:cxn>
                <a:cxn ang="f379">
                  <a:pos x="f515" y="f516"/>
                </a:cxn>
                <a:cxn ang="f379">
                  <a:pos x="f517" y="f518"/>
                </a:cxn>
                <a:cxn ang="f379">
                  <a:pos x="f519" y="f520"/>
                </a:cxn>
                <a:cxn ang="f379">
                  <a:pos x="f521" y="f522"/>
                </a:cxn>
                <a:cxn ang="f379">
                  <a:pos x="f523" y="f524"/>
                </a:cxn>
                <a:cxn ang="f379">
                  <a:pos x="f525" y="f526"/>
                </a:cxn>
                <a:cxn ang="f379">
                  <a:pos x="f527" y="f528"/>
                </a:cxn>
                <a:cxn ang="f379">
                  <a:pos x="f529" y="f530"/>
                </a:cxn>
                <a:cxn ang="f379">
                  <a:pos x="f531" y="f532"/>
                </a:cxn>
                <a:cxn ang="f379">
                  <a:pos x="f533" y="f534"/>
                </a:cxn>
                <a:cxn ang="f379">
                  <a:pos x="f535" y="f536"/>
                </a:cxn>
                <a:cxn ang="f379">
                  <a:pos x="f537" y="f538"/>
                </a:cxn>
                <a:cxn ang="f379">
                  <a:pos x="f539" y="f540"/>
                </a:cxn>
                <a:cxn ang="f379">
                  <a:pos x="f539" y="f541"/>
                </a:cxn>
                <a:cxn ang="f379">
                  <a:pos x="f542" y="f543"/>
                </a:cxn>
                <a:cxn ang="f379">
                  <a:pos x="f544" y="f545"/>
                </a:cxn>
                <a:cxn ang="f379">
                  <a:pos x="f546" y="f547"/>
                </a:cxn>
                <a:cxn ang="f379">
                  <a:pos x="f548" y="f549"/>
                </a:cxn>
                <a:cxn ang="f379">
                  <a:pos x="f550" y="f551"/>
                </a:cxn>
                <a:cxn ang="f379">
                  <a:pos x="f552" y="f553"/>
                </a:cxn>
                <a:cxn ang="f379">
                  <a:pos x="f554" y="f555"/>
                </a:cxn>
                <a:cxn ang="f379">
                  <a:pos x="f556" y="f557"/>
                </a:cxn>
                <a:cxn ang="f379">
                  <a:pos x="f558" y="f559"/>
                </a:cxn>
                <a:cxn ang="f379">
                  <a:pos x="f560" y="f561"/>
                </a:cxn>
                <a:cxn ang="f379">
                  <a:pos x="f562" y="f563"/>
                </a:cxn>
                <a:cxn ang="f379">
                  <a:pos x="f564" y="f565"/>
                </a:cxn>
                <a:cxn ang="f379">
                  <a:pos x="f566" y="f567"/>
                </a:cxn>
                <a:cxn ang="f379">
                  <a:pos x="f521" y="f568"/>
                </a:cxn>
                <a:cxn ang="f379">
                  <a:pos x="f569" y="f570"/>
                </a:cxn>
                <a:cxn ang="f379">
                  <a:pos x="f571" y="f572"/>
                </a:cxn>
                <a:cxn ang="f379">
                  <a:pos x="f573" y="f574"/>
                </a:cxn>
                <a:cxn ang="f379">
                  <a:pos x="f573" y="f575"/>
                </a:cxn>
                <a:cxn ang="f379">
                  <a:pos x="f576" y="f577"/>
                </a:cxn>
                <a:cxn ang="f379">
                  <a:pos x="f578" y="f579"/>
                </a:cxn>
                <a:cxn ang="f379">
                  <a:pos x="f509" y="f580"/>
                </a:cxn>
                <a:cxn ang="f379">
                  <a:pos x="f581" y="f582"/>
                </a:cxn>
                <a:cxn ang="f379">
                  <a:pos x="f583" y="f584"/>
                </a:cxn>
                <a:cxn ang="f379">
                  <a:pos x="f585" y="f586"/>
                </a:cxn>
                <a:cxn ang="f379">
                  <a:pos x="f488" y="f587"/>
                </a:cxn>
              </a:cxnLst>
              <a:rect l="f482" t="f485" r="f483" b="f484"/>
              <a:pathLst>
                <a:path w="1846" h="2631">
                  <a:moveTo>
                    <a:pt x="f8" y="f9"/>
                  </a:moveTo>
                  <a:lnTo>
                    <a:pt x="f10" y="f11"/>
                  </a:lnTo>
                  <a:lnTo>
                    <a:pt x="f12" y="f13"/>
                  </a:lnTo>
                  <a:lnTo>
                    <a:pt x="f8" y="f14"/>
                  </a:lnTo>
                  <a:lnTo>
                    <a:pt x="f10" y="f15"/>
                  </a:lnTo>
                  <a:lnTo>
                    <a:pt x="f10" y="f16"/>
                  </a:lnTo>
                  <a:lnTo>
                    <a:pt x="f12" y="f17"/>
                  </a:lnTo>
                  <a:lnTo>
                    <a:pt x="f18" y="f19"/>
                  </a:lnTo>
                  <a:lnTo>
                    <a:pt x="f20" y="f21"/>
                  </a:lnTo>
                  <a:lnTo>
                    <a:pt x="f22" y="f23"/>
                  </a:lnTo>
                  <a:lnTo>
                    <a:pt x="f24" y="f17"/>
                  </a:lnTo>
                  <a:lnTo>
                    <a:pt x="f25" y="f19"/>
                  </a:lnTo>
                  <a:lnTo>
                    <a:pt x="f26" y="f27"/>
                  </a:lnTo>
                  <a:lnTo>
                    <a:pt x="f28" y="f29"/>
                  </a:lnTo>
                  <a:lnTo>
                    <a:pt x="f30" y="f31"/>
                  </a:lnTo>
                  <a:lnTo>
                    <a:pt x="f32" y="f33"/>
                  </a:lnTo>
                  <a:lnTo>
                    <a:pt x="f34" y="f35"/>
                  </a:lnTo>
                  <a:lnTo>
                    <a:pt x="f34" y="f36"/>
                  </a:lnTo>
                  <a:lnTo>
                    <a:pt x="f34" y="f37"/>
                  </a:lnTo>
                  <a:lnTo>
                    <a:pt x="f26" y="f38"/>
                  </a:lnTo>
                  <a:lnTo>
                    <a:pt x="f39" y="f40"/>
                  </a:lnTo>
                  <a:lnTo>
                    <a:pt x="f41" y="f42"/>
                  </a:lnTo>
                  <a:lnTo>
                    <a:pt x="f39" y="f43"/>
                  </a:lnTo>
                  <a:lnTo>
                    <a:pt x="f25" y="f44"/>
                  </a:lnTo>
                  <a:lnTo>
                    <a:pt x="f45" y="f46"/>
                  </a:lnTo>
                  <a:lnTo>
                    <a:pt x="f47" y="f48"/>
                  </a:lnTo>
                  <a:lnTo>
                    <a:pt x="f49" y="f50"/>
                  </a:lnTo>
                  <a:lnTo>
                    <a:pt x="f45" y="f51"/>
                  </a:lnTo>
                  <a:lnTo>
                    <a:pt x="f45" y="f52"/>
                  </a:lnTo>
                  <a:lnTo>
                    <a:pt x="f39" y="f5"/>
                  </a:lnTo>
                  <a:lnTo>
                    <a:pt x="f32" y="f53"/>
                  </a:lnTo>
                  <a:lnTo>
                    <a:pt x="f54" y="f53"/>
                  </a:lnTo>
                  <a:lnTo>
                    <a:pt x="f55" y="f56"/>
                  </a:lnTo>
                  <a:lnTo>
                    <a:pt x="f19" y="f57"/>
                  </a:lnTo>
                  <a:lnTo>
                    <a:pt x="f58" y="f59"/>
                  </a:lnTo>
                  <a:lnTo>
                    <a:pt x="f60" y="f61"/>
                  </a:lnTo>
                  <a:lnTo>
                    <a:pt x="f62" y="f63"/>
                  </a:lnTo>
                  <a:lnTo>
                    <a:pt x="f64" y="f65"/>
                  </a:lnTo>
                  <a:lnTo>
                    <a:pt x="f66" y="f65"/>
                  </a:lnTo>
                  <a:lnTo>
                    <a:pt x="f67" y="f68"/>
                  </a:lnTo>
                  <a:lnTo>
                    <a:pt x="f35" y="f69"/>
                  </a:lnTo>
                  <a:lnTo>
                    <a:pt x="f70" y="f71"/>
                  </a:lnTo>
                  <a:lnTo>
                    <a:pt x="f70" y="f42"/>
                  </a:lnTo>
                  <a:lnTo>
                    <a:pt x="f72" y="f73"/>
                  </a:lnTo>
                  <a:lnTo>
                    <a:pt x="f74" y="f75"/>
                  </a:lnTo>
                  <a:lnTo>
                    <a:pt x="f74" y="f76"/>
                  </a:lnTo>
                  <a:lnTo>
                    <a:pt x="f77" y="f78"/>
                  </a:lnTo>
                  <a:lnTo>
                    <a:pt x="f79" y="f80"/>
                  </a:lnTo>
                  <a:lnTo>
                    <a:pt x="f36" y="f81"/>
                  </a:lnTo>
                  <a:lnTo>
                    <a:pt x="f78" y="f70"/>
                  </a:lnTo>
                  <a:lnTo>
                    <a:pt x="f82" y="f83"/>
                  </a:lnTo>
                  <a:lnTo>
                    <a:pt x="f84" y="f85"/>
                  </a:lnTo>
                  <a:lnTo>
                    <a:pt x="f86" y="f87"/>
                  </a:lnTo>
                  <a:lnTo>
                    <a:pt x="f88" y="f89"/>
                  </a:lnTo>
                  <a:lnTo>
                    <a:pt x="f90" y="f91"/>
                  </a:lnTo>
                  <a:lnTo>
                    <a:pt x="f92" y="f93"/>
                  </a:lnTo>
                  <a:lnTo>
                    <a:pt x="f71" y="f54"/>
                  </a:lnTo>
                  <a:lnTo>
                    <a:pt x="f94" y="f28"/>
                  </a:lnTo>
                  <a:lnTo>
                    <a:pt x="f95" y="f32"/>
                  </a:lnTo>
                  <a:lnTo>
                    <a:pt x="f94" y="f96"/>
                  </a:lnTo>
                  <a:lnTo>
                    <a:pt x="f44" y="f47"/>
                  </a:lnTo>
                  <a:lnTo>
                    <a:pt x="f97" y="f98"/>
                  </a:lnTo>
                  <a:lnTo>
                    <a:pt x="f99" y="f100"/>
                  </a:lnTo>
                  <a:lnTo>
                    <a:pt x="f101" y="f102"/>
                  </a:lnTo>
                  <a:lnTo>
                    <a:pt x="f61" y="f103"/>
                  </a:lnTo>
                  <a:lnTo>
                    <a:pt x="f104" y="f105"/>
                  </a:lnTo>
                  <a:lnTo>
                    <a:pt x="f106" y="f107"/>
                  </a:lnTo>
                  <a:lnTo>
                    <a:pt x="f59" y="f108"/>
                  </a:lnTo>
                  <a:lnTo>
                    <a:pt x="f109" y="f110"/>
                  </a:lnTo>
                  <a:lnTo>
                    <a:pt x="f111" y="f112"/>
                  </a:lnTo>
                  <a:lnTo>
                    <a:pt x="f53" y="f113"/>
                  </a:lnTo>
                  <a:lnTo>
                    <a:pt x="f5" y="f114"/>
                  </a:lnTo>
                  <a:lnTo>
                    <a:pt x="f56" y="f115"/>
                  </a:lnTo>
                  <a:lnTo>
                    <a:pt x="f53" y="f116"/>
                  </a:lnTo>
                  <a:lnTo>
                    <a:pt x="f117" y="f118"/>
                  </a:lnTo>
                  <a:lnTo>
                    <a:pt x="f119" y="f120"/>
                  </a:lnTo>
                  <a:lnTo>
                    <a:pt x="f121" y="f122"/>
                  </a:lnTo>
                  <a:lnTo>
                    <a:pt x="f46" y="f123"/>
                  </a:lnTo>
                  <a:lnTo>
                    <a:pt x="f124" y="f125"/>
                  </a:lnTo>
                  <a:lnTo>
                    <a:pt x="f126" y="f127"/>
                  </a:lnTo>
                  <a:lnTo>
                    <a:pt x="f92" y="f115"/>
                  </a:lnTo>
                  <a:lnTo>
                    <a:pt x="f128" y="f129"/>
                  </a:lnTo>
                  <a:lnTo>
                    <a:pt x="f130" y="f131"/>
                  </a:lnTo>
                  <a:lnTo>
                    <a:pt x="f82" y="f132"/>
                  </a:lnTo>
                  <a:lnTo>
                    <a:pt x="f130" y="f133"/>
                  </a:lnTo>
                  <a:lnTo>
                    <a:pt x="f134" y="f135"/>
                  </a:lnTo>
                  <a:lnTo>
                    <a:pt x="f80" y="f136"/>
                  </a:lnTo>
                  <a:lnTo>
                    <a:pt x="f67" y="f137"/>
                  </a:lnTo>
                  <a:lnTo>
                    <a:pt x="f138" y="f139"/>
                  </a:lnTo>
                  <a:lnTo>
                    <a:pt x="f85" y="f140"/>
                  </a:lnTo>
                  <a:lnTo>
                    <a:pt x="f141" y="f142"/>
                  </a:lnTo>
                  <a:lnTo>
                    <a:pt x="f143" y="f139"/>
                  </a:lnTo>
                  <a:lnTo>
                    <a:pt x="f144" y="f145"/>
                  </a:lnTo>
                  <a:lnTo>
                    <a:pt x="f17" y="f146"/>
                  </a:lnTo>
                  <a:lnTo>
                    <a:pt x="f16" y="f140"/>
                  </a:lnTo>
                  <a:lnTo>
                    <a:pt x="f17" y="f147"/>
                  </a:lnTo>
                  <a:lnTo>
                    <a:pt x="f21" y="f136"/>
                  </a:lnTo>
                  <a:lnTo>
                    <a:pt x="f148" y="f149"/>
                  </a:lnTo>
                  <a:lnTo>
                    <a:pt x="f150" y="f149"/>
                  </a:lnTo>
                  <a:lnTo>
                    <a:pt x="f30" y="f136"/>
                  </a:lnTo>
                  <a:lnTo>
                    <a:pt x="f41" y="f147"/>
                  </a:lnTo>
                  <a:lnTo>
                    <a:pt x="f45" y="f151"/>
                  </a:lnTo>
                  <a:lnTo>
                    <a:pt x="f152" y="f153"/>
                  </a:lnTo>
                  <a:lnTo>
                    <a:pt x="f152" y="f154"/>
                  </a:lnTo>
                  <a:lnTo>
                    <a:pt x="f155" y="f156"/>
                  </a:lnTo>
                  <a:lnTo>
                    <a:pt x="f157" y="f158"/>
                  </a:lnTo>
                  <a:lnTo>
                    <a:pt x="f9" y="f103"/>
                  </a:lnTo>
                  <a:lnTo>
                    <a:pt x="f159" y="f160"/>
                  </a:lnTo>
                  <a:lnTo>
                    <a:pt x="f161" y="f159"/>
                  </a:lnTo>
                  <a:lnTo>
                    <a:pt x="f8" y="f9"/>
                  </a:lnTo>
                </a:path>
              </a:pathLst>
            </a:custGeom>
            <a:noFill/>
            <a:ln w="15873" cap="flat">
              <a:solidFill>
                <a:srgbClr val="A6B19F">
                  <a:alpha val="47843"/>
                </a:srgbClr>
              </a:solidFill>
              <a:prstDash val="solid"/>
              <a:round/>
            </a:ln>
          </p:spPr>
          <p:txBody>
            <a:bodyPr vert="horz" wrap="square" lIns="91440" tIns="45720" rIns="91440" bIns="4572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CO" sz="1800" b="0" i="0" u="none" strike="noStrike" kern="0" cap="none" spc="0" baseline="0">
                <a:solidFill>
                  <a:srgbClr val="CCFFFF"/>
                </a:solidFill>
                <a:uFillTx/>
                <a:latin typeface="Montserrat" panose="00000500000000000000" pitchFamily="2" charset="0"/>
              </a:endParaRPr>
            </a:p>
          </p:txBody>
        </p:sp>
        <p:sp>
          <p:nvSpPr>
            <p:cNvPr id="28" name="Freeform 21">
              <a:extLst>
                <a:ext uri="{FF2B5EF4-FFF2-40B4-BE49-F238E27FC236}">
                  <a16:creationId xmlns:a16="http://schemas.microsoft.com/office/drawing/2014/main" id="{52A09FD9-8ED2-55A0-0454-F829DF02B8EB}"/>
                </a:ext>
              </a:extLst>
            </p:cNvPr>
            <p:cNvSpPr/>
            <p:nvPr/>
          </p:nvSpPr>
          <p:spPr>
            <a:xfrm>
              <a:off x="1129512" y="929103"/>
              <a:ext cx="508397" cy="329961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3847"/>
                <a:gd name="f7" fmla="val 2348"/>
                <a:gd name="f8" fmla="val 26"/>
                <a:gd name="f9" fmla="val 1862"/>
                <a:gd name="f10" fmla="val 1791"/>
                <a:gd name="f11" fmla="val 44"/>
                <a:gd name="f12" fmla="val 1712"/>
                <a:gd name="f13" fmla="val 1624"/>
                <a:gd name="f14" fmla="val 1579"/>
                <a:gd name="f15" fmla="val 106"/>
                <a:gd name="f16" fmla="val 1562"/>
                <a:gd name="f17" fmla="val 167"/>
                <a:gd name="f18" fmla="val 1509"/>
                <a:gd name="f19" fmla="val 202"/>
                <a:gd name="f20" fmla="val 1438"/>
                <a:gd name="f21" fmla="val 150"/>
                <a:gd name="f22" fmla="val 1403"/>
                <a:gd name="f23" fmla="val 1341"/>
                <a:gd name="f24" fmla="val 1271"/>
                <a:gd name="f25" fmla="val 193"/>
                <a:gd name="f26" fmla="val 1235"/>
                <a:gd name="f27" fmla="val 246"/>
                <a:gd name="f28" fmla="val 1182"/>
                <a:gd name="f29" fmla="val 290"/>
                <a:gd name="f30" fmla="val 1147"/>
                <a:gd name="f31" fmla="val 361"/>
                <a:gd name="f32" fmla="val 1174"/>
                <a:gd name="f33" fmla="val 431"/>
                <a:gd name="f34" fmla="val 1200"/>
                <a:gd name="f35" fmla="val 511"/>
                <a:gd name="f36" fmla="val 590"/>
                <a:gd name="f37" fmla="val 1129"/>
                <a:gd name="f38" fmla="val 634"/>
                <a:gd name="f39" fmla="val 1059"/>
                <a:gd name="f40" fmla="val 687"/>
                <a:gd name="f41" fmla="val 1006"/>
                <a:gd name="f42" fmla="val 714"/>
                <a:gd name="f43" fmla="val 962"/>
                <a:gd name="f44" fmla="val 784"/>
                <a:gd name="f45" fmla="val 882"/>
                <a:gd name="f46" fmla="val 828"/>
                <a:gd name="f47" fmla="val 944"/>
                <a:gd name="f48" fmla="val 908"/>
                <a:gd name="f49" fmla="val 891"/>
                <a:gd name="f50" fmla="val 899"/>
                <a:gd name="f51" fmla="val 812"/>
                <a:gd name="f52" fmla="val 961"/>
                <a:gd name="f53" fmla="val 768"/>
                <a:gd name="f54" fmla="val 925"/>
                <a:gd name="f55" fmla="val 688"/>
                <a:gd name="f56" fmla="val 890"/>
                <a:gd name="f57" fmla="val 653"/>
                <a:gd name="f58" fmla="val 802"/>
                <a:gd name="f59" fmla="val 618"/>
                <a:gd name="f60" fmla="val 574"/>
                <a:gd name="f61" fmla="val 758"/>
                <a:gd name="f62" fmla="val 521"/>
                <a:gd name="f63" fmla="val 415"/>
                <a:gd name="f64" fmla="val 335"/>
                <a:gd name="f65" fmla="val 766"/>
                <a:gd name="f66" fmla="val 265"/>
                <a:gd name="f67" fmla="val 749"/>
                <a:gd name="f68" fmla="val 176"/>
                <a:gd name="f69" fmla="val 837"/>
                <a:gd name="f70" fmla="val 168"/>
                <a:gd name="f71" fmla="val 185"/>
                <a:gd name="f72" fmla="val 916"/>
                <a:gd name="f73" fmla="val 247"/>
                <a:gd name="f74" fmla="val 952"/>
                <a:gd name="f75" fmla="val 300"/>
                <a:gd name="f76" fmla="val 1005"/>
                <a:gd name="f77" fmla="val 291"/>
                <a:gd name="f78" fmla="val 1049"/>
                <a:gd name="f79" fmla="val 1128"/>
                <a:gd name="f80" fmla="val 1217"/>
                <a:gd name="f81" fmla="val 1287"/>
                <a:gd name="f82" fmla="val 221"/>
                <a:gd name="f83" fmla="val 1402"/>
                <a:gd name="f84" fmla="val 1428"/>
                <a:gd name="f85" fmla="val 1508"/>
                <a:gd name="f86" fmla="val 1578"/>
                <a:gd name="f87" fmla="val 141"/>
                <a:gd name="f88" fmla="val 1684"/>
                <a:gd name="f89" fmla="val 1746"/>
                <a:gd name="f90" fmla="val 1861"/>
                <a:gd name="f91" fmla="val 1923"/>
                <a:gd name="f92" fmla="val 124"/>
                <a:gd name="f93" fmla="val 2011"/>
                <a:gd name="f94" fmla="val 132"/>
                <a:gd name="f95" fmla="val 2099"/>
                <a:gd name="f96" fmla="val 97"/>
                <a:gd name="f97" fmla="val 2178"/>
                <a:gd name="f98" fmla="val 53"/>
                <a:gd name="f99" fmla="val 2284"/>
                <a:gd name="f100" fmla="val 115"/>
                <a:gd name="f101" fmla="val 2364"/>
                <a:gd name="f102" fmla="val 79"/>
                <a:gd name="f103" fmla="val 2461"/>
                <a:gd name="f104" fmla="val 2558"/>
                <a:gd name="f105" fmla="val 2690"/>
                <a:gd name="f106" fmla="val 2814"/>
                <a:gd name="f107" fmla="val 2893"/>
                <a:gd name="f108" fmla="val 88"/>
                <a:gd name="f109" fmla="val 2981"/>
                <a:gd name="f110" fmla="val 3079"/>
                <a:gd name="f111" fmla="val 3167"/>
                <a:gd name="f112" fmla="val 3299"/>
                <a:gd name="f113" fmla="val 3387"/>
                <a:gd name="f114" fmla="val 35"/>
                <a:gd name="f115" fmla="val 3502"/>
                <a:gd name="f116" fmla="val 3555"/>
                <a:gd name="f117" fmla="val 3590"/>
                <a:gd name="f118" fmla="val 3661"/>
                <a:gd name="f119" fmla="val 3732"/>
                <a:gd name="f120" fmla="val 3758"/>
                <a:gd name="f121" fmla="val 3846"/>
                <a:gd name="f122" fmla="val 256"/>
                <a:gd name="f123" fmla="val 3838"/>
                <a:gd name="f124" fmla="val 309"/>
                <a:gd name="f125" fmla="val 3785"/>
                <a:gd name="f126" fmla="val 406"/>
                <a:gd name="f127" fmla="val 3696"/>
                <a:gd name="f128" fmla="val 441"/>
                <a:gd name="f129" fmla="val 3679"/>
                <a:gd name="f130" fmla="val 494"/>
                <a:gd name="f131" fmla="val 3635"/>
                <a:gd name="f132" fmla="val 538"/>
                <a:gd name="f133" fmla="val 591"/>
                <a:gd name="f134" fmla="val 3573"/>
                <a:gd name="f135" fmla="val 635"/>
                <a:gd name="f136" fmla="val 3564"/>
                <a:gd name="f137" fmla="val 732"/>
                <a:gd name="f138" fmla="val 3476"/>
                <a:gd name="f139" fmla="val 776"/>
                <a:gd name="f140" fmla="val 3396"/>
                <a:gd name="f141" fmla="val 785"/>
                <a:gd name="f142" fmla="val 3326"/>
                <a:gd name="f143" fmla="val 3220"/>
                <a:gd name="f144" fmla="val 3114"/>
                <a:gd name="f145" fmla="val 3017"/>
                <a:gd name="f146" fmla="val 2946"/>
                <a:gd name="f147" fmla="val 988"/>
                <a:gd name="f148" fmla="val 2867"/>
                <a:gd name="f149" fmla="val 1041"/>
                <a:gd name="f150" fmla="val 2840"/>
                <a:gd name="f151" fmla="val 1138"/>
                <a:gd name="f152" fmla="val 2787"/>
                <a:gd name="f153" fmla="val 2699"/>
                <a:gd name="f154" fmla="val 2629"/>
                <a:gd name="f155" fmla="val 1288"/>
                <a:gd name="f156" fmla="val 2549"/>
                <a:gd name="f157" fmla="val 1332"/>
                <a:gd name="f158" fmla="val 2505"/>
                <a:gd name="f159" fmla="val 1447"/>
                <a:gd name="f160" fmla="val 1527"/>
                <a:gd name="f161" fmla="val 2417"/>
                <a:gd name="f162" fmla="val 2328"/>
                <a:gd name="f163" fmla="val 1606"/>
                <a:gd name="f164" fmla="val 1668"/>
                <a:gd name="f165" fmla="val 2170"/>
                <a:gd name="f166" fmla="val 1694"/>
                <a:gd name="f167" fmla="val 2037"/>
                <a:gd name="f168" fmla="val 1765"/>
                <a:gd name="f169" fmla="val 1940"/>
                <a:gd name="f170" fmla="val 1818"/>
                <a:gd name="f171" fmla="val 1772"/>
                <a:gd name="f172" fmla="val 1853"/>
                <a:gd name="f173" fmla="val 1924"/>
                <a:gd name="f174" fmla="val 1658"/>
                <a:gd name="f175" fmla="val 1950"/>
                <a:gd name="f176" fmla="val 1543"/>
                <a:gd name="f177" fmla="val 1985"/>
                <a:gd name="f178" fmla="val 1367"/>
                <a:gd name="f179" fmla="val 2197"/>
                <a:gd name="f180" fmla="val 2224"/>
                <a:gd name="f181" fmla="val 1225"/>
                <a:gd name="f182" fmla="val 1137"/>
                <a:gd name="f183" fmla="val 2153"/>
                <a:gd name="f184" fmla="val 1031"/>
                <a:gd name="f185" fmla="val 2162"/>
                <a:gd name="f186" fmla="val 2206"/>
                <a:gd name="f187" fmla="val 855"/>
                <a:gd name="f188" fmla="val 2294"/>
                <a:gd name="f189" fmla="val 793"/>
                <a:gd name="f190" fmla="val 2268"/>
                <a:gd name="f191" fmla="val 731"/>
                <a:gd name="f192" fmla="val 652"/>
                <a:gd name="f193" fmla="val 581"/>
                <a:gd name="f194" fmla="val 2329"/>
                <a:gd name="f195" fmla="val 2303"/>
                <a:gd name="f196" fmla="val 440"/>
                <a:gd name="f197" fmla="val 2347"/>
                <a:gd name="f198" fmla="val 387"/>
                <a:gd name="f199" fmla="val 2285"/>
                <a:gd name="f200" fmla="val 343"/>
                <a:gd name="f201" fmla="val 2215"/>
                <a:gd name="f202" fmla="val 2135"/>
                <a:gd name="f203" fmla="val 2029"/>
                <a:gd name="f204" fmla="+- 0 0 -90"/>
                <a:gd name="f205" fmla="*/ f3 1 3847"/>
                <a:gd name="f206" fmla="*/ f4 1 2348"/>
                <a:gd name="f207" fmla="+- f7 0 f5"/>
                <a:gd name="f208" fmla="+- f6 0 f5"/>
                <a:gd name="f209" fmla="*/ f204 f0 1"/>
                <a:gd name="f210" fmla="*/ f208 1 3847"/>
                <a:gd name="f211" fmla="*/ f207 1 2348"/>
                <a:gd name="f212" fmla="*/ 5697328 f208 1"/>
                <a:gd name="f213" fmla="*/ 221492230 f207 1"/>
                <a:gd name="f214" fmla="*/ 13725333 f208 1"/>
                <a:gd name="f215" fmla="*/ 202085564 f207 1"/>
                <a:gd name="f216" fmla="*/ 19422661 f208 1"/>
                <a:gd name="f217" fmla="*/ 181514945 f207 1"/>
                <a:gd name="f218" fmla="*/ 24990447 f208 1"/>
                <a:gd name="f219" fmla="*/ 159779652 f207 1"/>
                <a:gd name="f220" fmla="*/ 46743784 f208 1"/>
                <a:gd name="f221" fmla="*/ 151887713 f207 1"/>
                <a:gd name="f222" fmla="*/ 76395584 f208 1"/>
                <a:gd name="f223" fmla="*/ 146065786 f207 1"/>
                <a:gd name="f224" fmla="*/ 92451593 f208 1"/>
                <a:gd name="f225" fmla="*/ 124459981 f207 1"/>
                <a:gd name="f226" fmla="*/ 117571582 f208 1"/>
                <a:gd name="f227" fmla="*/ 124434068 f208 1"/>
                <a:gd name="f228" fmla="*/ 99360876 f207 1"/>
                <a:gd name="f229" fmla="*/ 103846249 f208 1"/>
                <a:gd name="f230" fmla="*/ 79954570 f207 1"/>
                <a:gd name="f231" fmla="*/ 53691151 f207 1"/>
                <a:gd name="f232" fmla="*/ 96983403 f208 1"/>
                <a:gd name="f233" fmla="*/ 22770118 f207 1"/>
                <a:gd name="f234" fmla="*/ 118607198 f208 1"/>
                <a:gd name="f235" fmla="*/ 31955858 f207 1"/>
                <a:gd name="f236" fmla="*/ 135828725 f208 1"/>
                <a:gd name="f237" fmla="*/ 43341097 f207 1"/>
                <a:gd name="f238" fmla="*/ 166646043 f208 1"/>
                <a:gd name="f239" fmla="*/ 28592046 f207 1"/>
                <a:gd name="f240" fmla="*/ 195261866 f208 1"/>
                <a:gd name="f241" fmla="*/ 226079184 f208 1"/>
                <a:gd name="f242" fmla="*/ 21735293 f207 1"/>
                <a:gd name="f243" fmla="*/ 260392336 f208 1"/>
                <a:gd name="f244" fmla="*/ 17077679 f207 1"/>
                <a:gd name="f245" fmla="*/ 295741463 f208 1"/>
                <a:gd name="f246" fmla="*/ 14878180 f207 1"/>
                <a:gd name="f247" fmla="*/ 331220133 f208 1"/>
                <a:gd name="f248" fmla="*/ 374597265 f208 1"/>
                <a:gd name="f249" fmla="*/ 11385239 f207 1"/>
                <a:gd name="f250" fmla="*/ 410075935 f208 1"/>
                <a:gd name="f251" fmla="*/ 0 f207 1"/>
                <a:gd name="f252" fmla="*/ 453453068 f208 1"/>
                <a:gd name="f253" fmla="*/ 10220566 f207 1"/>
                <a:gd name="f254" fmla="*/ 474040887 f208 1"/>
                <a:gd name="f255" fmla="*/ 23934432 f207 1"/>
                <a:gd name="f256" fmla="*/ 497995358 f208 1"/>
                <a:gd name="f257" fmla="*/ 33120172 f207 1"/>
                <a:gd name="f258" fmla="*/ 486600701 f208 1"/>
                <a:gd name="f259" fmla="*/ 52526838 f207 1"/>
                <a:gd name="f260" fmla="*/ 470674235 f208 1"/>
                <a:gd name="f261" fmla="*/ 69604516 f207 1"/>
                <a:gd name="f262" fmla="*/ 461481072 f208 1"/>
                <a:gd name="f263" fmla="*/ 89010822 f207 1"/>
                <a:gd name="f264" fmla="*/ 439727735 f208 1"/>
                <a:gd name="f265" fmla="*/ 101560375 f207 1"/>
                <a:gd name="f266" fmla="*/ 403213089 f208 1"/>
                <a:gd name="f267" fmla="*/ 114109927 f207 1"/>
                <a:gd name="f268" fmla="*/ 371230613 f208 1"/>
                <a:gd name="f269" fmla="*/ 134680547 f207 1"/>
                <a:gd name="f270" fmla="*/ 349477276 f208 1"/>
                <a:gd name="f271" fmla="*/ 324357287 f208 1"/>
                <a:gd name="f272" fmla="*/ 187207384 f207 1"/>
                <a:gd name="f273" fmla="*/ 301438792 f208 1"/>
                <a:gd name="f274" fmla="*/ 207778364 f207 1"/>
                <a:gd name="f275" fmla="*/ 263758988 f208 1"/>
                <a:gd name="f276" fmla="*/ 228348983 f207 1"/>
                <a:gd name="f277" fmla="*/ 248919962 f207 1"/>
                <a:gd name="f278" fmla="*/ 177004723 f208 1"/>
                <a:gd name="f279" fmla="*/ 284239633 f207 1"/>
                <a:gd name="f280" fmla="*/ 147223382 f208 1"/>
                <a:gd name="f281" fmla="*/ 278547193 f207 1"/>
                <a:gd name="f282" fmla="*/ 110708736 f208 1"/>
                <a:gd name="f283" fmla="*/ 296789186 f207 1"/>
                <a:gd name="f284" fmla="*/ 84423588 f208 1"/>
                <a:gd name="f285" fmla="*/ 293425373 f207 1"/>
                <a:gd name="f286" fmla="*/ 56972923 f208 1"/>
                <a:gd name="f287" fmla="*/ 303645939 f207 1"/>
                <a:gd name="f288" fmla="*/ 31852934 f208 1"/>
                <a:gd name="f289" fmla="*/ 276218206 f207 1"/>
                <a:gd name="f290" fmla="*/ 3366652 f208 1"/>
                <a:gd name="f291" fmla="*/ 240898536 f207 1"/>
                <a:gd name="f292" fmla="*/ 0 f208 1"/>
                <a:gd name="f293" fmla="*/ 3847 f208 1"/>
                <a:gd name="f294" fmla="*/ 2348 f207 1"/>
                <a:gd name="f295" fmla="*/ f209 1 f2"/>
                <a:gd name="f296" fmla="*/ f212 1 3847"/>
                <a:gd name="f297" fmla="*/ f213 1 2348"/>
                <a:gd name="f298" fmla="*/ f214 1 3847"/>
                <a:gd name="f299" fmla="*/ f215 1 2348"/>
                <a:gd name="f300" fmla="*/ f216 1 3847"/>
                <a:gd name="f301" fmla="*/ f217 1 2348"/>
                <a:gd name="f302" fmla="*/ f218 1 3847"/>
                <a:gd name="f303" fmla="*/ f219 1 2348"/>
                <a:gd name="f304" fmla="*/ f220 1 3847"/>
                <a:gd name="f305" fmla="*/ f221 1 2348"/>
                <a:gd name="f306" fmla="*/ f222 1 3847"/>
                <a:gd name="f307" fmla="*/ f223 1 2348"/>
                <a:gd name="f308" fmla="*/ f224 1 3847"/>
                <a:gd name="f309" fmla="*/ f225 1 2348"/>
                <a:gd name="f310" fmla="*/ f226 1 3847"/>
                <a:gd name="f311" fmla="*/ f227 1 3847"/>
                <a:gd name="f312" fmla="*/ f228 1 2348"/>
                <a:gd name="f313" fmla="*/ f229 1 3847"/>
                <a:gd name="f314" fmla="*/ f230 1 2348"/>
                <a:gd name="f315" fmla="*/ f231 1 2348"/>
                <a:gd name="f316" fmla="*/ f232 1 3847"/>
                <a:gd name="f317" fmla="*/ f233 1 2348"/>
                <a:gd name="f318" fmla="*/ f234 1 3847"/>
                <a:gd name="f319" fmla="*/ f235 1 2348"/>
                <a:gd name="f320" fmla="*/ f236 1 3847"/>
                <a:gd name="f321" fmla="*/ f237 1 2348"/>
                <a:gd name="f322" fmla="*/ f238 1 3847"/>
                <a:gd name="f323" fmla="*/ f239 1 2348"/>
                <a:gd name="f324" fmla="*/ f240 1 3847"/>
                <a:gd name="f325" fmla="*/ f241 1 3847"/>
                <a:gd name="f326" fmla="*/ f242 1 2348"/>
                <a:gd name="f327" fmla="*/ f243 1 3847"/>
                <a:gd name="f328" fmla="*/ f244 1 2348"/>
                <a:gd name="f329" fmla="*/ f245 1 3847"/>
                <a:gd name="f330" fmla="*/ f246 1 2348"/>
                <a:gd name="f331" fmla="*/ f247 1 3847"/>
                <a:gd name="f332" fmla="*/ f248 1 3847"/>
                <a:gd name="f333" fmla="*/ f249 1 2348"/>
                <a:gd name="f334" fmla="*/ f250 1 3847"/>
                <a:gd name="f335" fmla="*/ f251 1 2348"/>
                <a:gd name="f336" fmla="*/ f252 1 3847"/>
                <a:gd name="f337" fmla="*/ f253 1 2348"/>
                <a:gd name="f338" fmla="*/ f254 1 3847"/>
                <a:gd name="f339" fmla="*/ f255 1 2348"/>
                <a:gd name="f340" fmla="*/ f256 1 3847"/>
                <a:gd name="f341" fmla="*/ f257 1 2348"/>
                <a:gd name="f342" fmla="*/ f258 1 3847"/>
                <a:gd name="f343" fmla="*/ f259 1 2348"/>
                <a:gd name="f344" fmla="*/ f260 1 3847"/>
                <a:gd name="f345" fmla="*/ f261 1 2348"/>
                <a:gd name="f346" fmla="*/ f262 1 3847"/>
                <a:gd name="f347" fmla="*/ f263 1 2348"/>
                <a:gd name="f348" fmla="*/ f264 1 3847"/>
                <a:gd name="f349" fmla="*/ f265 1 2348"/>
                <a:gd name="f350" fmla="*/ f266 1 3847"/>
                <a:gd name="f351" fmla="*/ f267 1 2348"/>
                <a:gd name="f352" fmla="*/ f268 1 3847"/>
                <a:gd name="f353" fmla="*/ f269 1 2348"/>
                <a:gd name="f354" fmla="*/ f270 1 3847"/>
                <a:gd name="f355" fmla="*/ f271 1 3847"/>
                <a:gd name="f356" fmla="*/ f272 1 2348"/>
                <a:gd name="f357" fmla="*/ f273 1 3847"/>
                <a:gd name="f358" fmla="*/ f274 1 2348"/>
                <a:gd name="f359" fmla="*/ f275 1 3847"/>
                <a:gd name="f360" fmla="*/ f276 1 2348"/>
                <a:gd name="f361" fmla="*/ f277 1 2348"/>
                <a:gd name="f362" fmla="*/ f278 1 3847"/>
                <a:gd name="f363" fmla="*/ f279 1 2348"/>
                <a:gd name="f364" fmla="*/ f280 1 3847"/>
                <a:gd name="f365" fmla="*/ f281 1 2348"/>
                <a:gd name="f366" fmla="*/ f282 1 3847"/>
                <a:gd name="f367" fmla="*/ f283 1 2348"/>
                <a:gd name="f368" fmla="*/ f284 1 3847"/>
                <a:gd name="f369" fmla="*/ f285 1 2348"/>
                <a:gd name="f370" fmla="*/ f286 1 3847"/>
                <a:gd name="f371" fmla="*/ f287 1 2348"/>
                <a:gd name="f372" fmla="*/ f288 1 3847"/>
                <a:gd name="f373" fmla="*/ f289 1 2348"/>
                <a:gd name="f374" fmla="*/ f290 1 3847"/>
                <a:gd name="f375" fmla="*/ f291 1 2348"/>
                <a:gd name="f376" fmla="*/ f292 1 3847"/>
                <a:gd name="f377" fmla="*/ f293 1 3847"/>
                <a:gd name="f378" fmla="*/ f294 1 2348"/>
                <a:gd name="f379" fmla="+- f295 0 f1"/>
                <a:gd name="f380" fmla="*/ f296 1 f210"/>
                <a:gd name="f381" fmla="*/ f297 1 f211"/>
                <a:gd name="f382" fmla="*/ f298 1 f210"/>
                <a:gd name="f383" fmla="*/ f299 1 f211"/>
                <a:gd name="f384" fmla="*/ f300 1 f210"/>
                <a:gd name="f385" fmla="*/ f301 1 f211"/>
                <a:gd name="f386" fmla="*/ f302 1 f210"/>
                <a:gd name="f387" fmla="*/ f303 1 f211"/>
                <a:gd name="f388" fmla="*/ f304 1 f210"/>
                <a:gd name="f389" fmla="*/ f305 1 f211"/>
                <a:gd name="f390" fmla="*/ f306 1 f210"/>
                <a:gd name="f391" fmla="*/ f307 1 f211"/>
                <a:gd name="f392" fmla="*/ f308 1 f210"/>
                <a:gd name="f393" fmla="*/ f309 1 f211"/>
                <a:gd name="f394" fmla="*/ f310 1 f210"/>
                <a:gd name="f395" fmla="*/ f311 1 f210"/>
                <a:gd name="f396" fmla="*/ f312 1 f211"/>
                <a:gd name="f397" fmla="*/ f313 1 f210"/>
                <a:gd name="f398" fmla="*/ f314 1 f211"/>
                <a:gd name="f399" fmla="*/ f315 1 f211"/>
                <a:gd name="f400" fmla="*/ f316 1 f210"/>
                <a:gd name="f401" fmla="*/ f317 1 f211"/>
                <a:gd name="f402" fmla="*/ f318 1 f210"/>
                <a:gd name="f403" fmla="*/ f319 1 f211"/>
                <a:gd name="f404" fmla="*/ f320 1 f210"/>
                <a:gd name="f405" fmla="*/ f321 1 f211"/>
                <a:gd name="f406" fmla="*/ f322 1 f210"/>
                <a:gd name="f407" fmla="*/ f323 1 f211"/>
                <a:gd name="f408" fmla="*/ f324 1 f210"/>
                <a:gd name="f409" fmla="*/ f325 1 f210"/>
                <a:gd name="f410" fmla="*/ f326 1 f211"/>
                <a:gd name="f411" fmla="*/ f327 1 f210"/>
                <a:gd name="f412" fmla="*/ f328 1 f211"/>
                <a:gd name="f413" fmla="*/ f329 1 f210"/>
                <a:gd name="f414" fmla="*/ f330 1 f211"/>
                <a:gd name="f415" fmla="*/ f331 1 f210"/>
                <a:gd name="f416" fmla="*/ f332 1 f210"/>
                <a:gd name="f417" fmla="*/ f333 1 f211"/>
                <a:gd name="f418" fmla="*/ f334 1 f210"/>
                <a:gd name="f419" fmla="*/ f335 1 f211"/>
                <a:gd name="f420" fmla="*/ f336 1 f210"/>
                <a:gd name="f421" fmla="*/ f337 1 f211"/>
                <a:gd name="f422" fmla="*/ f338 1 f210"/>
                <a:gd name="f423" fmla="*/ f339 1 f211"/>
                <a:gd name="f424" fmla="*/ f340 1 f210"/>
                <a:gd name="f425" fmla="*/ f341 1 f211"/>
                <a:gd name="f426" fmla="*/ f342 1 f210"/>
                <a:gd name="f427" fmla="*/ f343 1 f211"/>
                <a:gd name="f428" fmla="*/ f344 1 f210"/>
                <a:gd name="f429" fmla="*/ f345 1 f211"/>
                <a:gd name="f430" fmla="*/ f346 1 f210"/>
                <a:gd name="f431" fmla="*/ f347 1 f211"/>
                <a:gd name="f432" fmla="*/ f348 1 f210"/>
                <a:gd name="f433" fmla="*/ f349 1 f211"/>
                <a:gd name="f434" fmla="*/ f350 1 f210"/>
                <a:gd name="f435" fmla="*/ f351 1 f211"/>
                <a:gd name="f436" fmla="*/ f352 1 f210"/>
                <a:gd name="f437" fmla="*/ f353 1 f211"/>
                <a:gd name="f438" fmla="*/ f354 1 f210"/>
                <a:gd name="f439" fmla="*/ f355 1 f210"/>
                <a:gd name="f440" fmla="*/ f356 1 f211"/>
                <a:gd name="f441" fmla="*/ f357 1 f210"/>
                <a:gd name="f442" fmla="*/ f358 1 f211"/>
                <a:gd name="f443" fmla="*/ f359 1 f210"/>
                <a:gd name="f444" fmla="*/ f360 1 f211"/>
                <a:gd name="f445" fmla="*/ f361 1 f211"/>
                <a:gd name="f446" fmla="*/ f362 1 f210"/>
                <a:gd name="f447" fmla="*/ f363 1 f211"/>
                <a:gd name="f448" fmla="*/ f364 1 f210"/>
                <a:gd name="f449" fmla="*/ f365 1 f211"/>
                <a:gd name="f450" fmla="*/ f366 1 f210"/>
                <a:gd name="f451" fmla="*/ f367 1 f211"/>
                <a:gd name="f452" fmla="*/ f368 1 f210"/>
                <a:gd name="f453" fmla="*/ f369 1 f211"/>
                <a:gd name="f454" fmla="*/ f370 1 f210"/>
                <a:gd name="f455" fmla="*/ f371 1 f211"/>
                <a:gd name="f456" fmla="*/ f372 1 f210"/>
                <a:gd name="f457" fmla="*/ f373 1 f211"/>
                <a:gd name="f458" fmla="*/ f374 1 f210"/>
                <a:gd name="f459" fmla="*/ f375 1 f211"/>
                <a:gd name="f460" fmla="*/ f376 1 f210"/>
                <a:gd name="f461" fmla="*/ f377 1 f210"/>
                <a:gd name="f462" fmla="*/ f378 1 f211"/>
                <a:gd name="f463" fmla="*/ f460 f205 1"/>
                <a:gd name="f464" fmla="*/ f461 f205 1"/>
                <a:gd name="f465" fmla="*/ f462 f206 1"/>
                <a:gd name="f466" fmla="*/ f419 f206 1"/>
                <a:gd name="f467" fmla="*/ f380 f205 1"/>
                <a:gd name="f468" fmla="*/ f381 f206 1"/>
                <a:gd name="f469" fmla="*/ f382 f205 1"/>
                <a:gd name="f470" fmla="*/ f383 f206 1"/>
                <a:gd name="f471" fmla="*/ f384 f205 1"/>
                <a:gd name="f472" fmla="*/ f385 f206 1"/>
                <a:gd name="f473" fmla="*/ f386 f205 1"/>
                <a:gd name="f474" fmla="*/ f387 f206 1"/>
                <a:gd name="f475" fmla="*/ f388 f205 1"/>
                <a:gd name="f476" fmla="*/ f389 f206 1"/>
                <a:gd name="f477" fmla="*/ f390 f205 1"/>
                <a:gd name="f478" fmla="*/ f391 f206 1"/>
                <a:gd name="f479" fmla="*/ f392 f205 1"/>
                <a:gd name="f480" fmla="*/ f393 f206 1"/>
                <a:gd name="f481" fmla="*/ f394 f205 1"/>
                <a:gd name="f482" fmla="*/ f395 f205 1"/>
                <a:gd name="f483" fmla="*/ f396 f206 1"/>
                <a:gd name="f484" fmla="*/ f397 f205 1"/>
                <a:gd name="f485" fmla="*/ f398 f206 1"/>
                <a:gd name="f486" fmla="*/ f399 f206 1"/>
                <a:gd name="f487" fmla="*/ f400 f205 1"/>
                <a:gd name="f488" fmla="*/ f401 f206 1"/>
                <a:gd name="f489" fmla="*/ f402 f205 1"/>
                <a:gd name="f490" fmla="*/ f403 f206 1"/>
                <a:gd name="f491" fmla="*/ f404 f205 1"/>
                <a:gd name="f492" fmla="*/ f405 f206 1"/>
                <a:gd name="f493" fmla="*/ f406 f205 1"/>
                <a:gd name="f494" fmla="*/ f407 f206 1"/>
                <a:gd name="f495" fmla="*/ f408 f205 1"/>
                <a:gd name="f496" fmla="*/ f409 f205 1"/>
                <a:gd name="f497" fmla="*/ f410 f206 1"/>
                <a:gd name="f498" fmla="*/ f411 f205 1"/>
                <a:gd name="f499" fmla="*/ f412 f206 1"/>
                <a:gd name="f500" fmla="*/ f413 f205 1"/>
                <a:gd name="f501" fmla="*/ f414 f206 1"/>
                <a:gd name="f502" fmla="*/ f415 f205 1"/>
                <a:gd name="f503" fmla="*/ f416 f205 1"/>
                <a:gd name="f504" fmla="*/ f417 f206 1"/>
                <a:gd name="f505" fmla="*/ f418 f205 1"/>
                <a:gd name="f506" fmla="*/ f420 f205 1"/>
                <a:gd name="f507" fmla="*/ f421 f206 1"/>
                <a:gd name="f508" fmla="*/ f422 f205 1"/>
                <a:gd name="f509" fmla="*/ f423 f206 1"/>
                <a:gd name="f510" fmla="*/ f424 f205 1"/>
                <a:gd name="f511" fmla="*/ f425 f206 1"/>
                <a:gd name="f512" fmla="*/ f426 f205 1"/>
                <a:gd name="f513" fmla="*/ f427 f206 1"/>
                <a:gd name="f514" fmla="*/ f428 f205 1"/>
                <a:gd name="f515" fmla="*/ f429 f206 1"/>
                <a:gd name="f516" fmla="*/ f430 f205 1"/>
                <a:gd name="f517" fmla="*/ f431 f206 1"/>
                <a:gd name="f518" fmla="*/ f432 f205 1"/>
                <a:gd name="f519" fmla="*/ f433 f206 1"/>
                <a:gd name="f520" fmla="*/ f434 f205 1"/>
                <a:gd name="f521" fmla="*/ f435 f206 1"/>
                <a:gd name="f522" fmla="*/ f436 f205 1"/>
                <a:gd name="f523" fmla="*/ f437 f206 1"/>
                <a:gd name="f524" fmla="*/ f438 f205 1"/>
                <a:gd name="f525" fmla="*/ f439 f205 1"/>
                <a:gd name="f526" fmla="*/ f440 f206 1"/>
                <a:gd name="f527" fmla="*/ f441 f205 1"/>
                <a:gd name="f528" fmla="*/ f442 f206 1"/>
                <a:gd name="f529" fmla="*/ f443 f205 1"/>
                <a:gd name="f530" fmla="*/ f444 f206 1"/>
                <a:gd name="f531" fmla="*/ f445 f206 1"/>
                <a:gd name="f532" fmla="*/ f446 f205 1"/>
                <a:gd name="f533" fmla="*/ f447 f206 1"/>
                <a:gd name="f534" fmla="*/ f448 f205 1"/>
                <a:gd name="f535" fmla="*/ f449 f206 1"/>
                <a:gd name="f536" fmla="*/ f450 f205 1"/>
                <a:gd name="f537" fmla="*/ f451 f206 1"/>
                <a:gd name="f538" fmla="*/ f452 f205 1"/>
                <a:gd name="f539" fmla="*/ f453 f206 1"/>
                <a:gd name="f540" fmla="*/ f454 f205 1"/>
                <a:gd name="f541" fmla="*/ f455 f206 1"/>
                <a:gd name="f542" fmla="*/ f456 f205 1"/>
                <a:gd name="f543" fmla="*/ f457 f206 1"/>
                <a:gd name="f544" fmla="*/ f458 f205 1"/>
                <a:gd name="f545" fmla="*/ f459 f206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379">
                  <a:pos x="f467" y="f468"/>
                </a:cxn>
                <a:cxn ang="f379">
                  <a:pos x="f469" y="f470"/>
                </a:cxn>
                <a:cxn ang="f379">
                  <a:pos x="f471" y="f472"/>
                </a:cxn>
                <a:cxn ang="f379">
                  <a:pos x="f473" y="f474"/>
                </a:cxn>
                <a:cxn ang="f379">
                  <a:pos x="f475" y="f476"/>
                </a:cxn>
                <a:cxn ang="f379">
                  <a:pos x="f477" y="f478"/>
                </a:cxn>
                <a:cxn ang="f379">
                  <a:pos x="f479" y="f480"/>
                </a:cxn>
                <a:cxn ang="f379">
                  <a:pos x="f481" y="f480"/>
                </a:cxn>
                <a:cxn ang="f379">
                  <a:pos x="f482" y="f483"/>
                </a:cxn>
                <a:cxn ang="f379">
                  <a:pos x="f484" y="f485"/>
                </a:cxn>
                <a:cxn ang="f379">
                  <a:pos x="f484" y="f486"/>
                </a:cxn>
                <a:cxn ang="f379">
                  <a:pos x="f487" y="f488"/>
                </a:cxn>
                <a:cxn ang="f379">
                  <a:pos x="f489" y="f490"/>
                </a:cxn>
                <a:cxn ang="f379">
                  <a:pos x="f491" y="f492"/>
                </a:cxn>
                <a:cxn ang="f379">
                  <a:pos x="f493" y="f494"/>
                </a:cxn>
                <a:cxn ang="f379">
                  <a:pos x="f495" y="f488"/>
                </a:cxn>
                <a:cxn ang="f379">
                  <a:pos x="f496" y="f497"/>
                </a:cxn>
                <a:cxn ang="f379">
                  <a:pos x="f498" y="f499"/>
                </a:cxn>
                <a:cxn ang="f379">
                  <a:pos x="f500" y="f501"/>
                </a:cxn>
                <a:cxn ang="f379">
                  <a:pos x="f502" y="f501"/>
                </a:cxn>
                <a:cxn ang="f379">
                  <a:pos x="f503" y="f504"/>
                </a:cxn>
                <a:cxn ang="f379">
                  <a:pos x="f505" y="f466"/>
                </a:cxn>
                <a:cxn ang="f379">
                  <a:pos x="f506" y="f507"/>
                </a:cxn>
                <a:cxn ang="f379">
                  <a:pos x="f508" y="f509"/>
                </a:cxn>
                <a:cxn ang="f379">
                  <a:pos x="f510" y="f511"/>
                </a:cxn>
                <a:cxn ang="f379">
                  <a:pos x="f512" y="f513"/>
                </a:cxn>
                <a:cxn ang="f379">
                  <a:pos x="f514" y="f515"/>
                </a:cxn>
                <a:cxn ang="f379">
                  <a:pos x="f516" y="f517"/>
                </a:cxn>
                <a:cxn ang="f379">
                  <a:pos x="f518" y="f519"/>
                </a:cxn>
                <a:cxn ang="f379">
                  <a:pos x="f520" y="f521"/>
                </a:cxn>
                <a:cxn ang="f379">
                  <a:pos x="f522" y="f523"/>
                </a:cxn>
                <a:cxn ang="f379">
                  <a:pos x="f524" y="f474"/>
                </a:cxn>
                <a:cxn ang="f379">
                  <a:pos x="f525" y="f526"/>
                </a:cxn>
                <a:cxn ang="f379">
                  <a:pos x="f527" y="f528"/>
                </a:cxn>
                <a:cxn ang="f379">
                  <a:pos x="f529" y="f530"/>
                </a:cxn>
                <a:cxn ang="f379">
                  <a:pos x="f496" y="f531"/>
                </a:cxn>
                <a:cxn ang="f379">
                  <a:pos x="f532" y="f533"/>
                </a:cxn>
                <a:cxn ang="f379">
                  <a:pos x="f534" y="f535"/>
                </a:cxn>
                <a:cxn ang="f379">
                  <a:pos x="f536" y="f537"/>
                </a:cxn>
                <a:cxn ang="f379">
                  <a:pos x="f538" y="f539"/>
                </a:cxn>
                <a:cxn ang="f379">
                  <a:pos x="f540" y="f541"/>
                </a:cxn>
                <a:cxn ang="f379">
                  <a:pos x="f542" y="f543"/>
                </a:cxn>
                <a:cxn ang="f379">
                  <a:pos x="f544" y="f545"/>
                </a:cxn>
              </a:cxnLst>
              <a:rect l="f463" t="f466" r="f464" b="f465"/>
              <a:pathLst>
                <a:path w="3847" h="2348">
                  <a:moveTo>
                    <a:pt x="f8" y="f9"/>
                  </a:moveTo>
                  <a:lnTo>
                    <a:pt x="f5" y="f10"/>
                  </a:lnTo>
                  <a:lnTo>
                    <a:pt x="f11" y="f12"/>
                  </a:lnTo>
                  <a:lnTo>
                    <a:pt x="f8" y="f13"/>
                  </a:lnTo>
                  <a:lnTo>
                    <a:pt x="f11" y="f14"/>
                  </a:lnTo>
                  <a:lnTo>
                    <a:pt x="f15" y="f16"/>
                  </a:lnTo>
                  <a:lnTo>
                    <a:pt x="f17" y="f18"/>
                  </a:lnTo>
                  <a:lnTo>
                    <a:pt x="f19" y="f20"/>
                  </a:lnTo>
                  <a:lnTo>
                    <a:pt x="f21" y="f22"/>
                  </a:lnTo>
                  <a:lnTo>
                    <a:pt x="f17" y="f23"/>
                  </a:lnTo>
                  <a:lnTo>
                    <a:pt x="f21" y="f24"/>
                  </a:lnTo>
                  <a:lnTo>
                    <a:pt x="f25" y="f26"/>
                  </a:lnTo>
                  <a:lnTo>
                    <a:pt x="f27" y="f28"/>
                  </a:lnTo>
                  <a:lnTo>
                    <a:pt x="f29" y="f30"/>
                  </a:lnTo>
                  <a:lnTo>
                    <a:pt x="f31" y="f32"/>
                  </a:lnTo>
                  <a:lnTo>
                    <a:pt x="f33" y="f34"/>
                  </a:lnTo>
                  <a:lnTo>
                    <a:pt x="f35" y="f32"/>
                  </a:lnTo>
                  <a:lnTo>
                    <a:pt x="f36" y="f37"/>
                  </a:lnTo>
                  <a:lnTo>
                    <a:pt x="f38" y="f39"/>
                  </a:lnTo>
                  <a:lnTo>
                    <a:pt x="f40" y="f41"/>
                  </a:lnTo>
                  <a:lnTo>
                    <a:pt x="f42" y="f43"/>
                  </a:lnTo>
                  <a:lnTo>
                    <a:pt x="f44" y="f45"/>
                  </a:lnTo>
                  <a:lnTo>
                    <a:pt x="f46" y="f47"/>
                  </a:lnTo>
                  <a:lnTo>
                    <a:pt x="f48" y="f43"/>
                  </a:lnTo>
                  <a:lnTo>
                    <a:pt x="f48" y="f49"/>
                  </a:lnTo>
                  <a:lnTo>
                    <a:pt x="f50" y="f51"/>
                  </a:lnTo>
                  <a:lnTo>
                    <a:pt x="f52" y="f53"/>
                  </a:lnTo>
                  <a:lnTo>
                    <a:pt x="f54" y="f55"/>
                  </a:lnTo>
                  <a:lnTo>
                    <a:pt x="f56" y="f57"/>
                  </a:lnTo>
                  <a:lnTo>
                    <a:pt x="f58" y="f59"/>
                  </a:lnTo>
                  <a:lnTo>
                    <a:pt x="f42" y="f60"/>
                  </a:lnTo>
                  <a:lnTo>
                    <a:pt x="f61" y="f62"/>
                  </a:lnTo>
                  <a:lnTo>
                    <a:pt x="f58" y="f63"/>
                  </a:lnTo>
                  <a:lnTo>
                    <a:pt x="f58" y="f64"/>
                  </a:lnTo>
                  <a:lnTo>
                    <a:pt x="f65" y="f66"/>
                  </a:lnTo>
                  <a:lnTo>
                    <a:pt x="f67" y="f68"/>
                  </a:lnTo>
                  <a:lnTo>
                    <a:pt x="f69" y="f70"/>
                  </a:lnTo>
                  <a:lnTo>
                    <a:pt x="f50" y="f71"/>
                  </a:lnTo>
                  <a:lnTo>
                    <a:pt x="f72" y="f73"/>
                  </a:lnTo>
                  <a:lnTo>
                    <a:pt x="f74" y="f75"/>
                  </a:lnTo>
                  <a:lnTo>
                    <a:pt x="f76" y="f77"/>
                  </a:lnTo>
                  <a:lnTo>
                    <a:pt x="f78" y="f64"/>
                  </a:lnTo>
                  <a:lnTo>
                    <a:pt x="f79" y="f77"/>
                  </a:lnTo>
                  <a:lnTo>
                    <a:pt x="f80" y="f73"/>
                  </a:lnTo>
                  <a:lnTo>
                    <a:pt x="f81" y="f82"/>
                  </a:lnTo>
                  <a:lnTo>
                    <a:pt x="f83" y="f82"/>
                  </a:lnTo>
                  <a:lnTo>
                    <a:pt x="f84" y="f68"/>
                  </a:lnTo>
                  <a:lnTo>
                    <a:pt x="f85" y="f68"/>
                  </a:lnTo>
                  <a:lnTo>
                    <a:pt x="f86" y="f87"/>
                  </a:lnTo>
                  <a:lnTo>
                    <a:pt x="f88" y="f87"/>
                  </a:lnTo>
                  <a:lnTo>
                    <a:pt x="f89" y="f70"/>
                  </a:lnTo>
                  <a:lnTo>
                    <a:pt x="f90" y="f70"/>
                  </a:lnTo>
                  <a:lnTo>
                    <a:pt x="f91" y="f92"/>
                  </a:lnTo>
                  <a:lnTo>
                    <a:pt x="f93" y="f94"/>
                  </a:lnTo>
                  <a:lnTo>
                    <a:pt x="f95" y="f96"/>
                  </a:lnTo>
                  <a:lnTo>
                    <a:pt x="f97" y="f98"/>
                  </a:lnTo>
                  <a:lnTo>
                    <a:pt x="f99" y="f100"/>
                  </a:lnTo>
                  <a:lnTo>
                    <a:pt x="f101" y="f102"/>
                  </a:lnTo>
                  <a:lnTo>
                    <a:pt x="f103" y="f96"/>
                  </a:lnTo>
                  <a:lnTo>
                    <a:pt x="f104" y="f100"/>
                  </a:lnTo>
                  <a:lnTo>
                    <a:pt x="f105" y="f96"/>
                  </a:lnTo>
                  <a:lnTo>
                    <a:pt x="f106" y="f92"/>
                  </a:lnTo>
                  <a:lnTo>
                    <a:pt x="f107" y="f108"/>
                  </a:lnTo>
                  <a:lnTo>
                    <a:pt x="f109" y="f100"/>
                  </a:lnTo>
                  <a:lnTo>
                    <a:pt x="f110" y="f11"/>
                  </a:lnTo>
                  <a:lnTo>
                    <a:pt x="f111" y="f5"/>
                  </a:lnTo>
                  <a:lnTo>
                    <a:pt x="f112" y="f11"/>
                  </a:lnTo>
                  <a:lnTo>
                    <a:pt x="f113" y="f114"/>
                  </a:lnTo>
                  <a:lnTo>
                    <a:pt x="f115" y="f102"/>
                  </a:lnTo>
                  <a:lnTo>
                    <a:pt x="f116" y="f94"/>
                  </a:lnTo>
                  <a:lnTo>
                    <a:pt x="f117" y="f71"/>
                  </a:lnTo>
                  <a:lnTo>
                    <a:pt x="f118" y="f71"/>
                  </a:lnTo>
                  <a:lnTo>
                    <a:pt x="f119" y="f82"/>
                  </a:lnTo>
                  <a:lnTo>
                    <a:pt x="f120" y="f66"/>
                  </a:lnTo>
                  <a:lnTo>
                    <a:pt x="f121" y="f122"/>
                  </a:lnTo>
                  <a:lnTo>
                    <a:pt x="f123" y="f124"/>
                  </a:lnTo>
                  <a:lnTo>
                    <a:pt x="f125" y="f64"/>
                  </a:lnTo>
                  <a:lnTo>
                    <a:pt x="f120" y="f126"/>
                  </a:lnTo>
                  <a:lnTo>
                    <a:pt x="f127" y="f128"/>
                  </a:lnTo>
                  <a:lnTo>
                    <a:pt x="f129" y="f130"/>
                  </a:lnTo>
                  <a:lnTo>
                    <a:pt x="f131" y="f132"/>
                  </a:lnTo>
                  <a:lnTo>
                    <a:pt x="f131" y="f133"/>
                  </a:lnTo>
                  <a:lnTo>
                    <a:pt x="f134" y="f135"/>
                  </a:lnTo>
                  <a:lnTo>
                    <a:pt x="f136" y="f55"/>
                  </a:lnTo>
                  <a:lnTo>
                    <a:pt x="f115" y="f137"/>
                  </a:lnTo>
                  <a:lnTo>
                    <a:pt x="f138" y="f139"/>
                  </a:lnTo>
                  <a:lnTo>
                    <a:pt x="f140" y="f141"/>
                  </a:lnTo>
                  <a:lnTo>
                    <a:pt x="f142" y="f51"/>
                  </a:lnTo>
                  <a:lnTo>
                    <a:pt x="f143" y="f51"/>
                  </a:lnTo>
                  <a:lnTo>
                    <a:pt x="f144" y="f45"/>
                  </a:lnTo>
                  <a:lnTo>
                    <a:pt x="f145" y="f47"/>
                  </a:lnTo>
                  <a:lnTo>
                    <a:pt x="f146" y="f147"/>
                  </a:lnTo>
                  <a:lnTo>
                    <a:pt x="f148" y="f149"/>
                  </a:lnTo>
                  <a:lnTo>
                    <a:pt x="f150" y="f151"/>
                  </a:lnTo>
                  <a:lnTo>
                    <a:pt x="f152" y="f28"/>
                  </a:lnTo>
                  <a:lnTo>
                    <a:pt x="f153" y="f26"/>
                  </a:lnTo>
                  <a:lnTo>
                    <a:pt x="f154" y="f155"/>
                  </a:lnTo>
                  <a:lnTo>
                    <a:pt x="f156" y="f157"/>
                  </a:lnTo>
                  <a:lnTo>
                    <a:pt x="f158" y="f159"/>
                  </a:lnTo>
                  <a:lnTo>
                    <a:pt x="f103" y="f160"/>
                  </a:lnTo>
                  <a:lnTo>
                    <a:pt x="f161" y="f14"/>
                  </a:lnTo>
                  <a:lnTo>
                    <a:pt x="f162" y="f163"/>
                  </a:lnTo>
                  <a:lnTo>
                    <a:pt x="f99" y="f164"/>
                  </a:lnTo>
                  <a:lnTo>
                    <a:pt x="f165" y="f166"/>
                  </a:lnTo>
                  <a:lnTo>
                    <a:pt x="f167" y="f168"/>
                  </a:lnTo>
                  <a:lnTo>
                    <a:pt x="f169" y="f170"/>
                  </a:lnTo>
                  <a:lnTo>
                    <a:pt x="f171" y="f172"/>
                  </a:lnTo>
                  <a:lnTo>
                    <a:pt x="f89" y="f173"/>
                  </a:lnTo>
                  <a:lnTo>
                    <a:pt x="f174" y="f175"/>
                  </a:lnTo>
                  <a:lnTo>
                    <a:pt x="f176" y="f177"/>
                  </a:lnTo>
                  <a:lnTo>
                    <a:pt x="f178" y="f179"/>
                  </a:lnTo>
                  <a:lnTo>
                    <a:pt x="f81" y="f180"/>
                  </a:lnTo>
                  <a:lnTo>
                    <a:pt x="f181" y="f179"/>
                  </a:lnTo>
                  <a:lnTo>
                    <a:pt x="f182" y="f183"/>
                  </a:lnTo>
                  <a:lnTo>
                    <a:pt x="f184" y="f185"/>
                  </a:lnTo>
                  <a:lnTo>
                    <a:pt x="f74" y="f186"/>
                  </a:lnTo>
                  <a:lnTo>
                    <a:pt x="f187" y="f188"/>
                  </a:lnTo>
                  <a:lnTo>
                    <a:pt x="f189" y="f190"/>
                  </a:lnTo>
                  <a:lnTo>
                    <a:pt x="f191" y="f188"/>
                  </a:lnTo>
                  <a:lnTo>
                    <a:pt x="f192" y="f190"/>
                  </a:lnTo>
                  <a:lnTo>
                    <a:pt x="f193" y="f194"/>
                  </a:lnTo>
                  <a:lnTo>
                    <a:pt x="f35" y="f195"/>
                  </a:lnTo>
                  <a:lnTo>
                    <a:pt x="f196" y="f197"/>
                  </a:lnTo>
                  <a:lnTo>
                    <a:pt x="f198" y="f199"/>
                  </a:lnTo>
                  <a:lnTo>
                    <a:pt x="f200" y="f201"/>
                  </a:lnTo>
                  <a:lnTo>
                    <a:pt x="f27" y="f202"/>
                  </a:lnTo>
                  <a:lnTo>
                    <a:pt x="f21" y="f203"/>
                  </a:lnTo>
                  <a:lnTo>
                    <a:pt x="f102" y="f175"/>
                  </a:lnTo>
                  <a:lnTo>
                    <a:pt x="f8" y="f9"/>
                  </a:lnTo>
                </a:path>
              </a:pathLst>
            </a:custGeom>
            <a:noFill/>
            <a:ln w="15873" cap="flat">
              <a:solidFill>
                <a:srgbClr val="A6B19F">
                  <a:alpha val="47843"/>
                </a:srgbClr>
              </a:solidFill>
              <a:prstDash val="solid"/>
              <a:round/>
            </a:ln>
          </p:spPr>
          <p:txBody>
            <a:bodyPr vert="horz" wrap="square" lIns="91440" tIns="45720" rIns="91440" bIns="4572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CO" sz="1100" b="0" i="0" u="none" strike="noStrike" kern="0" cap="none" spc="0" baseline="0">
                <a:solidFill>
                  <a:srgbClr val="CCFFFF"/>
                </a:solidFill>
                <a:uFillTx/>
                <a:latin typeface="Montserrat" panose="00000500000000000000" pitchFamily="2" charset="0"/>
              </a:endParaRPr>
            </a:p>
          </p:txBody>
        </p:sp>
        <p:sp>
          <p:nvSpPr>
            <p:cNvPr id="29" name="Freeform 22">
              <a:extLst>
                <a:ext uri="{FF2B5EF4-FFF2-40B4-BE49-F238E27FC236}">
                  <a16:creationId xmlns:a16="http://schemas.microsoft.com/office/drawing/2014/main" id="{E9C842C4-0058-36AA-46FC-232E03C10662}"/>
                </a:ext>
              </a:extLst>
            </p:cNvPr>
            <p:cNvSpPr/>
            <p:nvPr/>
          </p:nvSpPr>
          <p:spPr>
            <a:xfrm>
              <a:off x="850830" y="1151147"/>
              <a:ext cx="605762" cy="530297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4580"/>
                <a:gd name="f7" fmla="val 3769"/>
                <a:gd name="f8" fmla="val 4508"/>
                <a:gd name="f9" fmla="val 4579"/>
                <a:gd name="f10" fmla="val 2259"/>
                <a:gd name="f11" fmla="val 4535"/>
                <a:gd name="f12" fmla="val 2277"/>
                <a:gd name="f13" fmla="val 4464"/>
                <a:gd name="f14" fmla="val 2242"/>
                <a:gd name="f15" fmla="val 4420"/>
                <a:gd name="f16" fmla="val 2268"/>
                <a:gd name="f17" fmla="val 4349"/>
                <a:gd name="f18" fmla="val 4314"/>
                <a:gd name="f19" fmla="val 2233"/>
                <a:gd name="f20" fmla="val 4287"/>
                <a:gd name="f21" fmla="val 2198"/>
                <a:gd name="f22" fmla="val 4243"/>
                <a:gd name="f23" fmla="val 4173"/>
                <a:gd name="f24" fmla="val 2295"/>
                <a:gd name="f25" fmla="val 4120"/>
                <a:gd name="f26" fmla="val 2251"/>
                <a:gd name="f27" fmla="val 4093"/>
                <a:gd name="f28" fmla="val 4049"/>
                <a:gd name="f29" fmla="val 3987"/>
                <a:gd name="f30" fmla="val 2312"/>
                <a:gd name="f31" fmla="val 3899"/>
                <a:gd name="f32" fmla="val 3811"/>
                <a:gd name="f33" fmla="val 3767"/>
                <a:gd name="f34" fmla="val 3705"/>
                <a:gd name="f35" fmla="val 2330"/>
                <a:gd name="f36" fmla="val 3608"/>
                <a:gd name="f37" fmla="val 2339"/>
                <a:gd name="f38" fmla="val 3502"/>
                <a:gd name="f39" fmla="val 2356"/>
                <a:gd name="f40" fmla="val 3387"/>
                <a:gd name="f41" fmla="val 2374"/>
                <a:gd name="f42" fmla="val 3334"/>
                <a:gd name="f43" fmla="val 2303"/>
                <a:gd name="f44" fmla="val 3264"/>
                <a:gd name="f45" fmla="val 3246"/>
                <a:gd name="f46" fmla="val 2348"/>
                <a:gd name="f47" fmla="val 3255"/>
                <a:gd name="f48" fmla="val 2427"/>
                <a:gd name="f49" fmla="val 3176"/>
                <a:gd name="f50" fmla="val 2383"/>
                <a:gd name="f51" fmla="val 3123"/>
                <a:gd name="f52" fmla="val 2418"/>
                <a:gd name="f53" fmla="val 3025"/>
                <a:gd name="f54" fmla="val 2946"/>
                <a:gd name="f55" fmla="val 2480"/>
                <a:gd name="f56" fmla="val 2867"/>
                <a:gd name="f57" fmla="val 2875"/>
                <a:gd name="f58" fmla="val 2524"/>
                <a:gd name="f59" fmla="val 2787"/>
                <a:gd name="f60" fmla="val 2542"/>
                <a:gd name="f61" fmla="val 2595"/>
                <a:gd name="f62" fmla="val 2743"/>
                <a:gd name="f63" fmla="val 2630"/>
                <a:gd name="f64" fmla="val 2664"/>
                <a:gd name="f65" fmla="val 2612"/>
                <a:gd name="f66" fmla="val 2549"/>
                <a:gd name="f67" fmla="val 2487"/>
                <a:gd name="f68" fmla="val 2621"/>
                <a:gd name="f69" fmla="val 2425"/>
                <a:gd name="f70" fmla="val 2656"/>
                <a:gd name="f71" fmla="val 2372"/>
                <a:gd name="f72" fmla="val 2709"/>
                <a:gd name="f73" fmla="val 2346"/>
                <a:gd name="f74" fmla="val 2762"/>
                <a:gd name="f75" fmla="val 2328"/>
                <a:gd name="f76" fmla="val 2806"/>
                <a:gd name="f77" fmla="val 2276"/>
                <a:gd name="f78" fmla="val 2223"/>
                <a:gd name="f79" fmla="val 2824"/>
                <a:gd name="f80" fmla="val 2188"/>
                <a:gd name="f81" fmla="val 2868"/>
                <a:gd name="f82" fmla="val 2082"/>
                <a:gd name="f83" fmla="val 2877"/>
                <a:gd name="f84" fmla="val 2012"/>
                <a:gd name="f85" fmla="val 2886"/>
                <a:gd name="f86" fmla="val 1950"/>
                <a:gd name="f87" fmla="val 2921"/>
                <a:gd name="f88" fmla="val 1906"/>
                <a:gd name="f89" fmla="val 2903"/>
                <a:gd name="f90" fmla="val 1835"/>
                <a:gd name="f91" fmla="val 1773"/>
                <a:gd name="f92" fmla="val 2895"/>
                <a:gd name="f93" fmla="val 1676"/>
                <a:gd name="f94" fmla="val 1615"/>
                <a:gd name="f95" fmla="val 1579"/>
                <a:gd name="f96" fmla="val 2939"/>
                <a:gd name="f97" fmla="val 3715"/>
                <a:gd name="f98" fmla="val 1429"/>
                <a:gd name="f99" fmla="val 3724"/>
                <a:gd name="f100" fmla="val 1314"/>
                <a:gd name="f101" fmla="val 3751"/>
                <a:gd name="f102" fmla="val 1200"/>
                <a:gd name="f103" fmla="val 3768"/>
                <a:gd name="f104" fmla="val 1112"/>
                <a:gd name="f105" fmla="val 3733"/>
                <a:gd name="f106" fmla="val 1041"/>
                <a:gd name="f107" fmla="val 3680"/>
                <a:gd name="f108" fmla="val 961"/>
                <a:gd name="f109" fmla="val 3645"/>
                <a:gd name="f110" fmla="val 900"/>
                <a:gd name="f111" fmla="val 3583"/>
                <a:gd name="f112" fmla="val 803"/>
                <a:gd name="f113" fmla="val 3556"/>
                <a:gd name="f114" fmla="val 706"/>
                <a:gd name="f115" fmla="val 3539"/>
                <a:gd name="f116" fmla="val 617"/>
                <a:gd name="f117" fmla="val 547"/>
                <a:gd name="f118" fmla="val 3503"/>
                <a:gd name="f119" fmla="val 467"/>
                <a:gd name="f120" fmla="val 3424"/>
                <a:gd name="f121" fmla="val 441"/>
                <a:gd name="f122" fmla="val 3353"/>
                <a:gd name="f123" fmla="val 397"/>
                <a:gd name="f124" fmla="val 3301"/>
                <a:gd name="f125" fmla="val 406"/>
                <a:gd name="f126" fmla="val 3159"/>
                <a:gd name="f127" fmla="val 370"/>
                <a:gd name="f128" fmla="val 3062"/>
                <a:gd name="f129" fmla="val 326"/>
                <a:gd name="f130" fmla="val 2974"/>
                <a:gd name="f131" fmla="val 300"/>
                <a:gd name="f132" fmla="val 2780"/>
                <a:gd name="f133" fmla="val 353"/>
                <a:gd name="f134" fmla="val 2718"/>
                <a:gd name="f135" fmla="val 388"/>
                <a:gd name="f136" fmla="val 2498"/>
                <a:gd name="f137" fmla="val 2436"/>
                <a:gd name="f138" fmla="val 211"/>
                <a:gd name="f139" fmla="val 105"/>
                <a:gd name="f140" fmla="val 26"/>
                <a:gd name="f141" fmla="val 150"/>
                <a:gd name="f142" fmla="val 2145"/>
                <a:gd name="f143" fmla="val 229"/>
                <a:gd name="f144" fmla="val 2074"/>
                <a:gd name="f145" fmla="val 308"/>
                <a:gd name="f146" fmla="val 1977"/>
                <a:gd name="f147" fmla="val 335"/>
                <a:gd name="f148" fmla="val 1915"/>
                <a:gd name="f149" fmla="val 1836"/>
                <a:gd name="f150" fmla="val 344"/>
                <a:gd name="f151" fmla="val 1748"/>
                <a:gd name="f152" fmla="val 1659"/>
                <a:gd name="f153" fmla="val 423"/>
                <a:gd name="f154" fmla="val 1633"/>
                <a:gd name="f155" fmla="val 1571"/>
                <a:gd name="f156" fmla="val 485"/>
                <a:gd name="f157" fmla="val 1518"/>
                <a:gd name="f158" fmla="val 529"/>
                <a:gd name="f159" fmla="val 1500"/>
                <a:gd name="f160" fmla="val 582"/>
                <a:gd name="f161" fmla="val 1448"/>
                <a:gd name="f162" fmla="val 626"/>
                <a:gd name="f163" fmla="val 1386"/>
                <a:gd name="f164" fmla="val 688"/>
                <a:gd name="f165" fmla="val 1271"/>
                <a:gd name="f166" fmla="val 1121"/>
                <a:gd name="f167" fmla="val 882"/>
                <a:gd name="f168" fmla="val 970"/>
                <a:gd name="f169" fmla="val 1077"/>
                <a:gd name="f170" fmla="val 1023"/>
                <a:gd name="f171" fmla="val 1015"/>
                <a:gd name="f172" fmla="val 1120"/>
                <a:gd name="f173" fmla="val 980"/>
                <a:gd name="f174" fmla="val 1244"/>
                <a:gd name="f175" fmla="val 936"/>
                <a:gd name="f176" fmla="val 1306"/>
                <a:gd name="f177" fmla="val 1341"/>
                <a:gd name="f178" fmla="val 856"/>
                <a:gd name="f179" fmla="val 1288"/>
                <a:gd name="f180" fmla="val 768"/>
                <a:gd name="f181" fmla="val 1253"/>
                <a:gd name="f182" fmla="val 689"/>
                <a:gd name="f183" fmla="val 1297"/>
                <a:gd name="f184" fmla="val 609"/>
                <a:gd name="f185" fmla="val 1359"/>
                <a:gd name="f186" fmla="val 556"/>
                <a:gd name="f187" fmla="val 1438"/>
                <a:gd name="f188" fmla="val 565"/>
                <a:gd name="f189" fmla="val 1517"/>
                <a:gd name="f190" fmla="val 627"/>
                <a:gd name="f191" fmla="val 1544"/>
                <a:gd name="f192" fmla="val 733"/>
                <a:gd name="f193" fmla="val 1597"/>
                <a:gd name="f194" fmla="val 821"/>
                <a:gd name="f195" fmla="val 1667"/>
                <a:gd name="f196" fmla="val 1729"/>
                <a:gd name="f197" fmla="val 795"/>
                <a:gd name="f198" fmla="val 1782"/>
                <a:gd name="f199" fmla="val 750"/>
                <a:gd name="f200" fmla="val 1862"/>
                <a:gd name="f201" fmla="val 848"/>
                <a:gd name="f202" fmla="val 874"/>
                <a:gd name="f203" fmla="val 2135"/>
                <a:gd name="f204" fmla="val 283"/>
                <a:gd name="f205" fmla="val 371"/>
                <a:gd name="f206" fmla="val 450"/>
                <a:gd name="f207" fmla="val 2355"/>
                <a:gd name="f208" fmla="val 2452"/>
                <a:gd name="f209" fmla="val 636"/>
                <a:gd name="f210" fmla="val 2496"/>
                <a:gd name="f211" fmla="val 2620"/>
                <a:gd name="f212" fmla="val 724"/>
                <a:gd name="f213" fmla="val 2690"/>
                <a:gd name="f214" fmla="val 2761"/>
                <a:gd name="f215" fmla="val 2840"/>
                <a:gd name="f216" fmla="val 715"/>
                <a:gd name="f217" fmla="val 2902"/>
                <a:gd name="f218" fmla="val 2964"/>
                <a:gd name="f219" fmla="val 3061"/>
                <a:gd name="f220" fmla="val 3140"/>
                <a:gd name="f221" fmla="val 583"/>
                <a:gd name="f222" fmla="val 574"/>
                <a:gd name="f223" fmla="val 618"/>
                <a:gd name="f224" fmla="val 3396"/>
                <a:gd name="f225" fmla="val 645"/>
                <a:gd name="f226" fmla="val 3476"/>
                <a:gd name="f227" fmla="val 3652"/>
                <a:gd name="f228" fmla="val 3855"/>
                <a:gd name="f229" fmla="val 345"/>
                <a:gd name="f230" fmla="val 3881"/>
                <a:gd name="f231" fmla="val 274"/>
                <a:gd name="f232" fmla="val 239"/>
                <a:gd name="f233" fmla="val 4146"/>
                <a:gd name="f234" fmla="val 186"/>
                <a:gd name="f235" fmla="val 4279"/>
                <a:gd name="f236" fmla="val 115"/>
                <a:gd name="f237" fmla="val 4393"/>
                <a:gd name="f238" fmla="val 89"/>
                <a:gd name="f239" fmla="val 4437"/>
                <a:gd name="f240" fmla="val 27"/>
                <a:gd name="f241" fmla="val 4526"/>
                <a:gd name="f242" fmla="+- 0 0 -90"/>
                <a:gd name="f243" fmla="*/ f3 1 4580"/>
                <a:gd name="f244" fmla="*/ f4 1 3769"/>
                <a:gd name="f245" fmla="+- f7 0 f5"/>
                <a:gd name="f246" fmla="+- f6 0 f5"/>
                <a:gd name="f247" fmla="*/ f242 f0 1"/>
                <a:gd name="f248" fmla="*/ f246 1 4580"/>
                <a:gd name="f249" fmla="*/ f245 1 3769"/>
                <a:gd name="f250" fmla="*/ 588173113 f246 1"/>
                <a:gd name="f251" fmla="*/ 295304491 f245 1"/>
                <a:gd name="f252" fmla="*/ 564049548 f246 1"/>
                <a:gd name="f253" fmla="*/ 294137325 f245 1"/>
                <a:gd name="f254" fmla="*/ 550301798 f246 1"/>
                <a:gd name="f255" fmla="*/ 530847368 f246 1"/>
                <a:gd name="f256" fmla="*/ 297638823 f245 1"/>
                <a:gd name="f257" fmla="*/ 505686257 f246 1"/>
                <a:gd name="f258" fmla="*/ 299843870 f245 1"/>
                <a:gd name="f259" fmla="*/ 480525146 f246 1"/>
                <a:gd name="f260" fmla="*/ 302178201 f245 1"/>
                <a:gd name="f261" fmla="*/ 439281538 f246 1"/>
                <a:gd name="f262" fmla="*/ 307884386 f245 1"/>
                <a:gd name="f263" fmla="*/ 420994301 f246 1"/>
                <a:gd name="f264" fmla="*/ 304512533 f245 1"/>
                <a:gd name="f265" fmla="*/ 405041813 f246 1"/>
                <a:gd name="f266" fmla="*/ 313590930 f245 1"/>
                <a:gd name="f267" fmla="*/ 371839633 f246 1"/>
                <a:gd name="f268" fmla="*/ 321631806 f245 1"/>
                <a:gd name="f269" fmla="*/ 361463817 f246 1"/>
                <a:gd name="f270" fmla="*/ 336546033 f245 1"/>
                <a:gd name="f271" fmla="*/ 330596025 f246 1"/>
                <a:gd name="f272" fmla="*/ 341085051 f245 1"/>
                <a:gd name="f273" fmla="*/ 307639653 f246 1"/>
                <a:gd name="f274" fmla="*/ 351330614 f245 1"/>
                <a:gd name="f275" fmla="*/ 295189106 f246 1"/>
                <a:gd name="f276" fmla="*/ 363910508 f245 1"/>
                <a:gd name="f277" fmla="*/ 270027995 f246 1"/>
                <a:gd name="f278" fmla="*/ 373118551 f245 1"/>
                <a:gd name="f279" fmla="*/ 247201272 f246 1"/>
                <a:gd name="f280" fmla="*/ 376490763 f245 1"/>
                <a:gd name="f281" fmla="*/ 217371025 f246 1"/>
                <a:gd name="f282" fmla="*/ 378825095 f245 1"/>
                <a:gd name="f283" fmla="*/ 204790470 f246 1"/>
                <a:gd name="f284" fmla="*/ 481798944 f245 1"/>
                <a:gd name="f285" fmla="*/ 155635802 f246 1"/>
                <a:gd name="f286" fmla="*/ 488672654 f245 1"/>
                <a:gd name="f287" fmla="*/ 124638362 f246 1"/>
                <a:gd name="f288" fmla="*/ 472720547 f245 1"/>
                <a:gd name="f289" fmla="*/ 91565470 f246 1"/>
                <a:gd name="f290" fmla="*/ 458973486 f245 1"/>
                <a:gd name="f291" fmla="*/ 60568390 f246 1"/>
                <a:gd name="f292" fmla="*/ 444059260 f245 1"/>
                <a:gd name="f293" fmla="*/ 52656610 f246 1"/>
                <a:gd name="f294" fmla="*/ 409691429 f245 1"/>
                <a:gd name="f295" fmla="*/ 42281154 f246 1"/>
                <a:gd name="f296" fmla="*/ 371951385 f245 1"/>
                <a:gd name="f297" fmla="*/ 338750719 f245 1"/>
                <a:gd name="f298" fmla="*/ 27365850 f246 1"/>
                <a:gd name="f299" fmla="*/ 3371933 f246 1"/>
                <a:gd name="f300" fmla="*/ 39946406 f246 1"/>
                <a:gd name="f301" fmla="*/ 256397641 f245 1"/>
                <a:gd name="f302" fmla="*/ 44615541 f246 1"/>
                <a:gd name="f303" fmla="*/ 226698474 f245 1"/>
                <a:gd name="f304" fmla="*/ 57196097 f246 1"/>
                <a:gd name="f305" fmla="*/ 203743371 f245 1"/>
                <a:gd name="f306" fmla="*/ 75483333 f246 1"/>
                <a:gd name="f307" fmla="*/ 187791264 f245 1"/>
                <a:gd name="f308" fmla="*/ 104146026 f246 1"/>
                <a:gd name="f309" fmla="*/ 145382556 f245 1"/>
                <a:gd name="f310" fmla="*/ 132679430 f246 1"/>
                <a:gd name="f311" fmla="*/ 131635496 f245 1"/>
                <a:gd name="f312" fmla="*/ 161342483 f246 1"/>
                <a:gd name="f313" fmla="*/ 121389933 f245 1"/>
                <a:gd name="f314" fmla="*/ 167048803 f246 1"/>
                <a:gd name="f315" fmla="*/ 99601996 f245 1"/>
                <a:gd name="f316" fmla="*/ 176257426 f246 1"/>
                <a:gd name="f317" fmla="*/ 72107875 f245 1"/>
                <a:gd name="f318" fmla="*/ 200251343 f246 1"/>
                <a:gd name="f319" fmla="*/ 95062978 f245 1"/>
                <a:gd name="f320" fmla="*/ 224244900 f246 1"/>
                <a:gd name="f321" fmla="*/ 103103854 f245 1"/>
                <a:gd name="f322" fmla="*/ 252907953 f246 1"/>
                <a:gd name="f323" fmla="*/ 104141375 f245 1"/>
                <a:gd name="f324" fmla="*/ 276901870 f246 1"/>
                <a:gd name="f325" fmla="*/ 36702163 f245 1"/>
                <a:gd name="f326" fmla="*/ 305434914 f246 1"/>
                <a:gd name="f327" fmla="*/ 358091884 f246 1"/>
                <a:gd name="f328" fmla="*/ 89356433 f245 1"/>
                <a:gd name="f329" fmla="*/ 384420189 f246 1"/>
                <a:gd name="f330" fmla="*/ 92728646 f245 1"/>
                <a:gd name="f331" fmla="*/ 74442207 f245 1"/>
                <a:gd name="f332" fmla="*/ 450824548 f246 1"/>
                <a:gd name="f333" fmla="*/ 80148391 f245 1"/>
                <a:gd name="f334" fmla="*/ 499979576 f246 1"/>
                <a:gd name="f335" fmla="*/ 44743039 f245 1"/>
                <a:gd name="f336" fmla="*/ 537721243 f246 1"/>
                <a:gd name="f337" fmla="*/ 24122268 f245 1"/>
                <a:gd name="f338" fmla="*/ 575462909 f246 1"/>
                <a:gd name="f339" fmla="*/ 3501498 f245 1"/>
                <a:gd name="f340" fmla="*/ 0 f246 1"/>
                <a:gd name="f341" fmla="*/ 0 f245 1"/>
                <a:gd name="f342" fmla="*/ 4580 f246 1"/>
                <a:gd name="f343" fmla="*/ 3769 f245 1"/>
                <a:gd name="f344" fmla="*/ f247 1 f2"/>
                <a:gd name="f345" fmla="*/ f250 1 4580"/>
                <a:gd name="f346" fmla="*/ f251 1 3769"/>
                <a:gd name="f347" fmla="*/ f252 1 4580"/>
                <a:gd name="f348" fmla="*/ f253 1 3769"/>
                <a:gd name="f349" fmla="*/ f254 1 4580"/>
                <a:gd name="f350" fmla="*/ f255 1 4580"/>
                <a:gd name="f351" fmla="*/ f256 1 3769"/>
                <a:gd name="f352" fmla="*/ f257 1 4580"/>
                <a:gd name="f353" fmla="*/ f258 1 3769"/>
                <a:gd name="f354" fmla="*/ f259 1 4580"/>
                <a:gd name="f355" fmla="*/ f260 1 3769"/>
                <a:gd name="f356" fmla="*/ f261 1 4580"/>
                <a:gd name="f357" fmla="*/ f262 1 3769"/>
                <a:gd name="f358" fmla="*/ f263 1 4580"/>
                <a:gd name="f359" fmla="*/ f264 1 3769"/>
                <a:gd name="f360" fmla="*/ f265 1 4580"/>
                <a:gd name="f361" fmla="*/ f266 1 3769"/>
                <a:gd name="f362" fmla="*/ f267 1 4580"/>
                <a:gd name="f363" fmla="*/ f268 1 3769"/>
                <a:gd name="f364" fmla="*/ f269 1 4580"/>
                <a:gd name="f365" fmla="*/ f270 1 3769"/>
                <a:gd name="f366" fmla="*/ f271 1 4580"/>
                <a:gd name="f367" fmla="*/ f272 1 3769"/>
                <a:gd name="f368" fmla="*/ f273 1 4580"/>
                <a:gd name="f369" fmla="*/ f274 1 3769"/>
                <a:gd name="f370" fmla="*/ f275 1 4580"/>
                <a:gd name="f371" fmla="*/ f276 1 3769"/>
                <a:gd name="f372" fmla="*/ f277 1 4580"/>
                <a:gd name="f373" fmla="*/ f278 1 3769"/>
                <a:gd name="f374" fmla="*/ f279 1 4580"/>
                <a:gd name="f375" fmla="*/ f280 1 3769"/>
                <a:gd name="f376" fmla="*/ f281 1 4580"/>
                <a:gd name="f377" fmla="*/ f282 1 3769"/>
                <a:gd name="f378" fmla="*/ f283 1 4580"/>
                <a:gd name="f379" fmla="*/ f284 1 3769"/>
                <a:gd name="f380" fmla="*/ f285 1 4580"/>
                <a:gd name="f381" fmla="*/ f286 1 3769"/>
                <a:gd name="f382" fmla="*/ f287 1 4580"/>
                <a:gd name="f383" fmla="*/ f288 1 3769"/>
                <a:gd name="f384" fmla="*/ f289 1 4580"/>
                <a:gd name="f385" fmla="*/ f290 1 3769"/>
                <a:gd name="f386" fmla="*/ f291 1 4580"/>
                <a:gd name="f387" fmla="*/ f292 1 3769"/>
                <a:gd name="f388" fmla="*/ f293 1 4580"/>
                <a:gd name="f389" fmla="*/ f294 1 3769"/>
                <a:gd name="f390" fmla="*/ f295 1 4580"/>
                <a:gd name="f391" fmla="*/ f296 1 3769"/>
                <a:gd name="f392" fmla="*/ f297 1 3769"/>
                <a:gd name="f393" fmla="*/ f298 1 4580"/>
                <a:gd name="f394" fmla="*/ f299 1 4580"/>
                <a:gd name="f395" fmla="*/ f300 1 4580"/>
                <a:gd name="f396" fmla="*/ f301 1 3769"/>
                <a:gd name="f397" fmla="*/ f302 1 4580"/>
                <a:gd name="f398" fmla="*/ f303 1 3769"/>
                <a:gd name="f399" fmla="*/ f304 1 4580"/>
                <a:gd name="f400" fmla="*/ f305 1 3769"/>
                <a:gd name="f401" fmla="*/ f306 1 4580"/>
                <a:gd name="f402" fmla="*/ f307 1 3769"/>
                <a:gd name="f403" fmla="*/ f308 1 4580"/>
                <a:gd name="f404" fmla="*/ f309 1 3769"/>
                <a:gd name="f405" fmla="*/ f310 1 4580"/>
                <a:gd name="f406" fmla="*/ f311 1 3769"/>
                <a:gd name="f407" fmla="*/ f312 1 4580"/>
                <a:gd name="f408" fmla="*/ f313 1 3769"/>
                <a:gd name="f409" fmla="*/ f314 1 4580"/>
                <a:gd name="f410" fmla="*/ f315 1 3769"/>
                <a:gd name="f411" fmla="*/ f316 1 4580"/>
                <a:gd name="f412" fmla="*/ f317 1 3769"/>
                <a:gd name="f413" fmla="*/ f318 1 4580"/>
                <a:gd name="f414" fmla="*/ f319 1 3769"/>
                <a:gd name="f415" fmla="*/ f320 1 4580"/>
                <a:gd name="f416" fmla="*/ f321 1 3769"/>
                <a:gd name="f417" fmla="*/ f322 1 4580"/>
                <a:gd name="f418" fmla="*/ f323 1 3769"/>
                <a:gd name="f419" fmla="*/ f324 1 4580"/>
                <a:gd name="f420" fmla="*/ f325 1 3769"/>
                <a:gd name="f421" fmla="*/ f326 1 4580"/>
                <a:gd name="f422" fmla="*/ f327 1 4580"/>
                <a:gd name="f423" fmla="*/ f328 1 3769"/>
                <a:gd name="f424" fmla="*/ f329 1 4580"/>
                <a:gd name="f425" fmla="*/ f330 1 3769"/>
                <a:gd name="f426" fmla="*/ f331 1 3769"/>
                <a:gd name="f427" fmla="*/ f332 1 4580"/>
                <a:gd name="f428" fmla="*/ f333 1 3769"/>
                <a:gd name="f429" fmla="*/ f334 1 4580"/>
                <a:gd name="f430" fmla="*/ f335 1 3769"/>
                <a:gd name="f431" fmla="*/ f336 1 4580"/>
                <a:gd name="f432" fmla="*/ f337 1 3769"/>
                <a:gd name="f433" fmla="*/ f338 1 4580"/>
                <a:gd name="f434" fmla="*/ f339 1 3769"/>
                <a:gd name="f435" fmla="*/ f340 1 4580"/>
                <a:gd name="f436" fmla="*/ f341 1 3769"/>
                <a:gd name="f437" fmla="*/ f342 1 4580"/>
                <a:gd name="f438" fmla="*/ f343 1 3769"/>
                <a:gd name="f439" fmla="+- f344 0 f1"/>
                <a:gd name="f440" fmla="*/ f345 1 f248"/>
                <a:gd name="f441" fmla="*/ f346 1 f249"/>
                <a:gd name="f442" fmla="*/ f347 1 f248"/>
                <a:gd name="f443" fmla="*/ f348 1 f249"/>
                <a:gd name="f444" fmla="*/ f349 1 f248"/>
                <a:gd name="f445" fmla="*/ f350 1 f248"/>
                <a:gd name="f446" fmla="*/ f351 1 f249"/>
                <a:gd name="f447" fmla="*/ f352 1 f248"/>
                <a:gd name="f448" fmla="*/ f353 1 f249"/>
                <a:gd name="f449" fmla="*/ f354 1 f248"/>
                <a:gd name="f450" fmla="*/ f355 1 f249"/>
                <a:gd name="f451" fmla="*/ f356 1 f248"/>
                <a:gd name="f452" fmla="*/ f357 1 f249"/>
                <a:gd name="f453" fmla="*/ f358 1 f248"/>
                <a:gd name="f454" fmla="*/ f359 1 f249"/>
                <a:gd name="f455" fmla="*/ f360 1 f248"/>
                <a:gd name="f456" fmla="*/ f361 1 f249"/>
                <a:gd name="f457" fmla="*/ f362 1 f248"/>
                <a:gd name="f458" fmla="*/ f363 1 f249"/>
                <a:gd name="f459" fmla="*/ f364 1 f248"/>
                <a:gd name="f460" fmla="*/ f365 1 f249"/>
                <a:gd name="f461" fmla="*/ f366 1 f248"/>
                <a:gd name="f462" fmla="*/ f367 1 f249"/>
                <a:gd name="f463" fmla="*/ f368 1 f248"/>
                <a:gd name="f464" fmla="*/ f369 1 f249"/>
                <a:gd name="f465" fmla="*/ f370 1 f248"/>
                <a:gd name="f466" fmla="*/ f371 1 f249"/>
                <a:gd name="f467" fmla="*/ f372 1 f248"/>
                <a:gd name="f468" fmla="*/ f373 1 f249"/>
                <a:gd name="f469" fmla="*/ f374 1 f248"/>
                <a:gd name="f470" fmla="*/ f375 1 f249"/>
                <a:gd name="f471" fmla="*/ f376 1 f248"/>
                <a:gd name="f472" fmla="*/ f377 1 f249"/>
                <a:gd name="f473" fmla="*/ f378 1 f248"/>
                <a:gd name="f474" fmla="*/ f379 1 f249"/>
                <a:gd name="f475" fmla="*/ f380 1 f248"/>
                <a:gd name="f476" fmla="*/ f381 1 f249"/>
                <a:gd name="f477" fmla="*/ f382 1 f248"/>
                <a:gd name="f478" fmla="*/ f383 1 f249"/>
                <a:gd name="f479" fmla="*/ f384 1 f248"/>
                <a:gd name="f480" fmla="*/ f385 1 f249"/>
                <a:gd name="f481" fmla="*/ f386 1 f248"/>
                <a:gd name="f482" fmla="*/ f387 1 f249"/>
                <a:gd name="f483" fmla="*/ f388 1 f248"/>
                <a:gd name="f484" fmla="*/ f389 1 f249"/>
                <a:gd name="f485" fmla="*/ f390 1 f248"/>
                <a:gd name="f486" fmla="*/ f391 1 f249"/>
                <a:gd name="f487" fmla="*/ f392 1 f249"/>
                <a:gd name="f488" fmla="*/ f393 1 f248"/>
                <a:gd name="f489" fmla="*/ f394 1 f248"/>
                <a:gd name="f490" fmla="*/ f395 1 f248"/>
                <a:gd name="f491" fmla="*/ f396 1 f249"/>
                <a:gd name="f492" fmla="*/ f397 1 f248"/>
                <a:gd name="f493" fmla="*/ f398 1 f249"/>
                <a:gd name="f494" fmla="*/ f399 1 f248"/>
                <a:gd name="f495" fmla="*/ f400 1 f249"/>
                <a:gd name="f496" fmla="*/ f401 1 f248"/>
                <a:gd name="f497" fmla="*/ f402 1 f249"/>
                <a:gd name="f498" fmla="*/ f403 1 f248"/>
                <a:gd name="f499" fmla="*/ f404 1 f249"/>
                <a:gd name="f500" fmla="*/ f405 1 f248"/>
                <a:gd name="f501" fmla="*/ f406 1 f249"/>
                <a:gd name="f502" fmla="*/ f407 1 f248"/>
                <a:gd name="f503" fmla="*/ f408 1 f249"/>
                <a:gd name="f504" fmla="*/ f409 1 f248"/>
                <a:gd name="f505" fmla="*/ f410 1 f249"/>
                <a:gd name="f506" fmla="*/ f411 1 f248"/>
                <a:gd name="f507" fmla="*/ f412 1 f249"/>
                <a:gd name="f508" fmla="*/ f413 1 f248"/>
                <a:gd name="f509" fmla="*/ f414 1 f249"/>
                <a:gd name="f510" fmla="*/ f415 1 f248"/>
                <a:gd name="f511" fmla="*/ f416 1 f249"/>
                <a:gd name="f512" fmla="*/ f417 1 f248"/>
                <a:gd name="f513" fmla="*/ f418 1 f249"/>
                <a:gd name="f514" fmla="*/ f419 1 f248"/>
                <a:gd name="f515" fmla="*/ f420 1 f249"/>
                <a:gd name="f516" fmla="*/ f421 1 f248"/>
                <a:gd name="f517" fmla="*/ f422 1 f248"/>
                <a:gd name="f518" fmla="*/ f423 1 f249"/>
                <a:gd name="f519" fmla="*/ f424 1 f248"/>
                <a:gd name="f520" fmla="*/ f425 1 f249"/>
                <a:gd name="f521" fmla="*/ f426 1 f249"/>
                <a:gd name="f522" fmla="*/ f427 1 f248"/>
                <a:gd name="f523" fmla="*/ f428 1 f249"/>
                <a:gd name="f524" fmla="*/ f429 1 f248"/>
                <a:gd name="f525" fmla="*/ f430 1 f249"/>
                <a:gd name="f526" fmla="*/ f431 1 f248"/>
                <a:gd name="f527" fmla="*/ f432 1 f249"/>
                <a:gd name="f528" fmla="*/ f433 1 f248"/>
                <a:gd name="f529" fmla="*/ f434 1 f249"/>
                <a:gd name="f530" fmla="*/ f435 1 f248"/>
                <a:gd name="f531" fmla="*/ f437 1 f248"/>
                <a:gd name="f532" fmla="*/ f436 1 f249"/>
                <a:gd name="f533" fmla="*/ f438 1 f249"/>
                <a:gd name="f534" fmla="*/ f530 f243 1"/>
                <a:gd name="f535" fmla="*/ f531 f243 1"/>
                <a:gd name="f536" fmla="*/ f533 f244 1"/>
                <a:gd name="f537" fmla="*/ f532 f244 1"/>
                <a:gd name="f538" fmla="*/ f440 f243 1"/>
                <a:gd name="f539" fmla="*/ f441 f244 1"/>
                <a:gd name="f540" fmla="*/ f442 f243 1"/>
                <a:gd name="f541" fmla="*/ f443 f244 1"/>
                <a:gd name="f542" fmla="*/ f444 f243 1"/>
                <a:gd name="f543" fmla="*/ f445 f243 1"/>
                <a:gd name="f544" fmla="*/ f446 f244 1"/>
                <a:gd name="f545" fmla="*/ f447 f243 1"/>
                <a:gd name="f546" fmla="*/ f448 f244 1"/>
                <a:gd name="f547" fmla="*/ f449 f243 1"/>
                <a:gd name="f548" fmla="*/ f450 f244 1"/>
                <a:gd name="f549" fmla="*/ f451 f243 1"/>
                <a:gd name="f550" fmla="*/ f452 f244 1"/>
                <a:gd name="f551" fmla="*/ f453 f243 1"/>
                <a:gd name="f552" fmla="*/ f454 f244 1"/>
                <a:gd name="f553" fmla="*/ f455 f243 1"/>
                <a:gd name="f554" fmla="*/ f456 f244 1"/>
                <a:gd name="f555" fmla="*/ f457 f243 1"/>
                <a:gd name="f556" fmla="*/ f458 f244 1"/>
                <a:gd name="f557" fmla="*/ f459 f243 1"/>
                <a:gd name="f558" fmla="*/ f460 f244 1"/>
                <a:gd name="f559" fmla="*/ f461 f243 1"/>
                <a:gd name="f560" fmla="*/ f462 f244 1"/>
                <a:gd name="f561" fmla="*/ f463 f243 1"/>
                <a:gd name="f562" fmla="*/ f464 f244 1"/>
                <a:gd name="f563" fmla="*/ f465 f243 1"/>
                <a:gd name="f564" fmla="*/ f466 f244 1"/>
                <a:gd name="f565" fmla="*/ f467 f243 1"/>
                <a:gd name="f566" fmla="*/ f468 f244 1"/>
                <a:gd name="f567" fmla="*/ f469 f243 1"/>
                <a:gd name="f568" fmla="*/ f470 f244 1"/>
                <a:gd name="f569" fmla="*/ f471 f243 1"/>
                <a:gd name="f570" fmla="*/ f472 f244 1"/>
                <a:gd name="f571" fmla="*/ f473 f243 1"/>
                <a:gd name="f572" fmla="*/ f474 f244 1"/>
                <a:gd name="f573" fmla="*/ f475 f243 1"/>
                <a:gd name="f574" fmla="*/ f476 f244 1"/>
                <a:gd name="f575" fmla="*/ f477 f243 1"/>
                <a:gd name="f576" fmla="*/ f478 f244 1"/>
                <a:gd name="f577" fmla="*/ f479 f243 1"/>
                <a:gd name="f578" fmla="*/ f480 f244 1"/>
                <a:gd name="f579" fmla="*/ f481 f243 1"/>
                <a:gd name="f580" fmla="*/ f482 f244 1"/>
                <a:gd name="f581" fmla="*/ f483 f243 1"/>
                <a:gd name="f582" fmla="*/ f484 f244 1"/>
                <a:gd name="f583" fmla="*/ f485 f243 1"/>
                <a:gd name="f584" fmla="*/ f486 f244 1"/>
                <a:gd name="f585" fmla="*/ f487 f244 1"/>
                <a:gd name="f586" fmla="*/ f488 f243 1"/>
                <a:gd name="f587" fmla="*/ f489 f243 1"/>
                <a:gd name="f588" fmla="*/ f490 f243 1"/>
                <a:gd name="f589" fmla="*/ f491 f244 1"/>
                <a:gd name="f590" fmla="*/ f492 f243 1"/>
                <a:gd name="f591" fmla="*/ f493 f244 1"/>
                <a:gd name="f592" fmla="*/ f494 f243 1"/>
                <a:gd name="f593" fmla="*/ f495 f244 1"/>
                <a:gd name="f594" fmla="*/ f496 f243 1"/>
                <a:gd name="f595" fmla="*/ f497 f244 1"/>
                <a:gd name="f596" fmla="*/ f498 f243 1"/>
                <a:gd name="f597" fmla="*/ f499 f244 1"/>
                <a:gd name="f598" fmla="*/ f500 f243 1"/>
                <a:gd name="f599" fmla="*/ f501 f244 1"/>
                <a:gd name="f600" fmla="*/ f502 f243 1"/>
                <a:gd name="f601" fmla="*/ f503 f244 1"/>
                <a:gd name="f602" fmla="*/ f504 f243 1"/>
                <a:gd name="f603" fmla="*/ f505 f244 1"/>
                <a:gd name="f604" fmla="*/ f506 f243 1"/>
                <a:gd name="f605" fmla="*/ f507 f244 1"/>
                <a:gd name="f606" fmla="*/ f508 f243 1"/>
                <a:gd name="f607" fmla="*/ f509 f244 1"/>
                <a:gd name="f608" fmla="*/ f510 f243 1"/>
                <a:gd name="f609" fmla="*/ f511 f244 1"/>
                <a:gd name="f610" fmla="*/ f512 f243 1"/>
                <a:gd name="f611" fmla="*/ f513 f244 1"/>
                <a:gd name="f612" fmla="*/ f514 f243 1"/>
                <a:gd name="f613" fmla="*/ f515 f244 1"/>
                <a:gd name="f614" fmla="*/ f516 f243 1"/>
                <a:gd name="f615" fmla="*/ f517 f243 1"/>
                <a:gd name="f616" fmla="*/ f518 f244 1"/>
                <a:gd name="f617" fmla="*/ f519 f243 1"/>
                <a:gd name="f618" fmla="*/ f520 f244 1"/>
                <a:gd name="f619" fmla="*/ f521 f244 1"/>
                <a:gd name="f620" fmla="*/ f522 f243 1"/>
                <a:gd name="f621" fmla="*/ f523 f244 1"/>
                <a:gd name="f622" fmla="*/ f524 f243 1"/>
                <a:gd name="f623" fmla="*/ f525 f244 1"/>
                <a:gd name="f624" fmla="*/ f526 f243 1"/>
                <a:gd name="f625" fmla="*/ f527 f244 1"/>
                <a:gd name="f626" fmla="*/ f528 f243 1"/>
                <a:gd name="f627" fmla="*/ f529 f244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439">
                  <a:pos x="f538" y="f539"/>
                </a:cxn>
                <a:cxn ang="f439">
                  <a:pos x="f540" y="f541"/>
                </a:cxn>
                <a:cxn ang="f439">
                  <a:pos x="f542" y="f541"/>
                </a:cxn>
                <a:cxn ang="f439">
                  <a:pos x="f543" y="f544"/>
                </a:cxn>
                <a:cxn ang="f439">
                  <a:pos x="f545" y="f546"/>
                </a:cxn>
                <a:cxn ang="f439">
                  <a:pos x="f547" y="f548"/>
                </a:cxn>
                <a:cxn ang="f439">
                  <a:pos x="f549" y="f550"/>
                </a:cxn>
                <a:cxn ang="f439">
                  <a:pos x="f551" y="f552"/>
                </a:cxn>
                <a:cxn ang="f439">
                  <a:pos x="f553" y="f554"/>
                </a:cxn>
                <a:cxn ang="f439">
                  <a:pos x="f555" y="f556"/>
                </a:cxn>
                <a:cxn ang="f439">
                  <a:pos x="f557" y="f558"/>
                </a:cxn>
                <a:cxn ang="f439">
                  <a:pos x="f559" y="f560"/>
                </a:cxn>
                <a:cxn ang="f439">
                  <a:pos x="f561" y="f562"/>
                </a:cxn>
                <a:cxn ang="f439">
                  <a:pos x="f563" y="f564"/>
                </a:cxn>
                <a:cxn ang="f439">
                  <a:pos x="f565" y="f566"/>
                </a:cxn>
                <a:cxn ang="f439">
                  <a:pos x="f567" y="f568"/>
                </a:cxn>
                <a:cxn ang="f439">
                  <a:pos x="f569" y="f570"/>
                </a:cxn>
                <a:cxn ang="f439">
                  <a:pos x="f571" y="f572"/>
                </a:cxn>
                <a:cxn ang="f439">
                  <a:pos x="f573" y="f574"/>
                </a:cxn>
                <a:cxn ang="f439">
                  <a:pos x="f575" y="f576"/>
                </a:cxn>
                <a:cxn ang="f439">
                  <a:pos x="f577" y="f578"/>
                </a:cxn>
                <a:cxn ang="f439">
                  <a:pos x="f579" y="f580"/>
                </a:cxn>
                <a:cxn ang="f439">
                  <a:pos x="f581" y="f582"/>
                </a:cxn>
                <a:cxn ang="f439">
                  <a:pos x="f583" y="f584"/>
                </a:cxn>
                <a:cxn ang="f439">
                  <a:pos x="f581" y="f585"/>
                </a:cxn>
                <a:cxn ang="f439">
                  <a:pos x="f586" y="f550"/>
                </a:cxn>
                <a:cxn ang="f439">
                  <a:pos x="f587" y="f541"/>
                </a:cxn>
                <a:cxn ang="f439">
                  <a:pos x="f588" y="f589"/>
                </a:cxn>
                <a:cxn ang="f439">
                  <a:pos x="f590" y="f591"/>
                </a:cxn>
                <a:cxn ang="f439">
                  <a:pos x="f592" y="f593"/>
                </a:cxn>
                <a:cxn ang="f439">
                  <a:pos x="f594" y="f595"/>
                </a:cxn>
                <a:cxn ang="f439">
                  <a:pos x="f596" y="f597"/>
                </a:cxn>
                <a:cxn ang="f439">
                  <a:pos x="f598" y="f599"/>
                </a:cxn>
                <a:cxn ang="f439">
                  <a:pos x="f600" y="f601"/>
                </a:cxn>
                <a:cxn ang="f439">
                  <a:pos x="f602" y="f603"/>
                </a:cxn>
                <a:cxn ang="f439">
                  <a:pos x="f604" y="f605"/>
                </a:cxn>
                <a:cxn ang="f439">
                  <a:pos x="f606" y="f607"/>
                </a:cxn>
                <a:cxn ang="f439">
                  <a:pos x="f608" y="f609"/>
                </a:cxn>
                <a:cxn ang="f439">
                  <a:pos x="f610" y="f611"/>
                </a:cxn>
                <a:cxn ang="f439">
                  <a:pos x="f612" y="f613"/>
                </a:cxn>
                <a:cxn ang="f439">
                  <a:pos x="f614" y="f605"/>
                </a:cxn>
                <a:cxn ang="f439">
                  <a:pos x="f559" y="f603"/>
                </a:cxn>
                <a:cxn ang="f439">
                  <a:pos x="f615" y="f616"/>
                </a:cxn>
                <a:cxn ang="f439">
                  <a:pos x="f617" y="f618"/>
                </a:cxn>
                <a:cxn ang="f439">
                  <a:pos x="f551" y="f619"/>
                </a:cxn>
                <a:cxn ang="f439">
                  <a:pos x="f620" y="f621"/>
                </a:cxn>
                <a:cxn ang="f439">
                  <a:pos x="f622" y="f623"/>
                </a:cxn>
                <a:cxn ang="f439">
                  <a:pos x="f624" y="f625"/>
                </a:cxn>
                <a:cxn ang="f439">
                  <a:pos x="f626" y="f627"/>
                </a:cxn>
              </a:cxnLst>
              <a:rect l="f534" t="f537" r="f535" b="f536"/>
              <a:pathLst>
                <a:path w="4580" h="3769">
                  <a:moveTo>
                    <a:pt x="f8" y="f5"/>
                  </a:moveTo>
                  <a:lnTo>
                    <a:pt x="f9" y="f10"/>
                  </a:lnTo>
                  <a:lnTo>
                    <a:pt x="f11" y="f12"/>
                  </a:lnTo>
                  <a:lnTo>
                    <a:pt x="f13" y="f14"/>
                  </a:lnTo>
                  <a:lnTo>
                    <a:pt x="f15" y="f16"/>
                  </a:lnTo>
                  <a:lnTo>
                    <a:pt x="f17" y="f16"/>
                  </a:lnTo>
                  <a:lnTo>
                    <a:pt x="f18" y="f19"/>
                  </a:lnTo>
                  <a:lnTo>
                    <a:pt x="f20" y="f21"/>
                  </a:lnTo>
                  <a:lnTo>
                    <a:pt x="f22" y="f16"/>
                  </a:lnTo>
                  <a:lnTo>
                    <a:pt x="f23" y="f24"/>
                  </a:lnTo>
                  <a:lnTo>
                    <a:pt x="f25" y="f26"/>
                  </a:lnTo>
                  <a:lnTo>
                    <a:pt x="f27" y="f24"/>
                  </a:lnTo>
                  <a:lnTo>
                    <a:pt x="f28" y="f12"/>
                  </a:lnTo>
                  <a:lnTo>
                    <a:pt x="f29" y="f30"/>
                  </a:lnTo>
                  <a:lnTo>
                    <a:pt x="f31" y="f30"/>
                  </a:lnTo>
                  <a:lnTo>
                    <a:pt x="f32" y="f30"/>
                  </a:lnTo>
                  <a:lnTo>
                    <a:pt x="f33" y="f16"/>
                  </a:lnTo>
                  <a:lnTo>
                    <a:pt x="f34" y="f35"/>
                  </a:lnTo>
                  <a:lnTo>
                    <a:pt x="f36" y="f37"/>
                  </a:lnTo>
                  <a:lnTo>
                    <a:pt x="f38" y="f39"/>
                  </a:lnTo>
                  <a:lnTo>
                    <a:pt x="f40" y="f41"/>
                  </a:lnTo>
                  <a:lnTo>
                    <a:pt x="f42" y="f43"/>
                  </a:lnTo>
                  <a:lnTo>
                    <a:pt x="f44" y="f43"/>
                  </a:lnTo>
                  <a:lnTo>
                    <a:pt x="f45" y="f46"/>
                  </a:lnTo>
                  <a:lnTo>
                    <a:pt x="f47" y="f48"/>
                  </a:lnTo>
                  <a:lnTo>
                    <a:pt x="f49" y="f50"/>
                  </a:lnTo>
                  <a:lnTo>
                    <a:pt x="f51" y="f52"/>
                  </a:lnTo>
                  <a:lnTo>
                    <a:pt x="f53" y="f52"/>
                  </a:lnTo>
                  <a:lnTo>
                    <a:pt x="f54" y="f55"/>
                  </a:lnTo>
                  <a:lnTo>
                    <a:pt x="f56" y="f55"/>
                  </a:lnTo>
                  <a:lnTo>
                    <a:pt x="f57" y="f58"/>
                  </a:lnTo>
                  <a:lnTo>
                    <a:pt x="f59" y="f60"/>
                  </a:lnTo>
                  <a:lnTo>
                    <a:pt x="f59" y="f61"/>
                  </a:lnTo>
                  <a:lnTo>
                    <a:pt x="f62" y="f63"/>
                  </a:lnTo>
                  <a:lnTo>
                    <a:pt x="f64" y="f65"/>
                  </a:lnTo>
                  <a:lnTo>
                    <a:pt x="f66" y="f63"/>
                  </a:lnTo>
                  <a:lnTo>
                    <a:pt x="f67" y="f68"/>
                  </a:lnTo>
                  <a:lnTo>
                    <a:pt x="f69" y="f70"/>
                  </a:lnTo>
                  <a:lnTo>
                    <a:pt x="f71" y="f72"/>
                  </a:lnTo>
                  <a:lnTo>
                    <a:pt x="f73" y="f74"/>
                  </a:lnTo>
                  <a:lnTo>
                    <a:pt x="f75" y="f76"/>
                  </a:lnTo>
                  <a:lnTo>
                    <a:pt x="f77" y="f76"/>
                  </a:lnTo>
                  <a:lnTo>
                    <a:pt x="f78" y="f79"/>
                  </a:lnTo>
                  <a:lnTo>
                    <a:pt x="f80" y="f81"/>
                  </a:lnTo>
                  <a:lnTo>
                    <a:pt x="f82" y="f83"/>
                  </a:lnTo>
                  <a:lnTo>
                    <a:pt x="f84" y="f85"/>
                  </a:lnTo>
                  <a:lnTo>
                    <a:pt x="f86" y="f87"/>
                  </a:lnTo>
                  <a:lnTo>
                    <a:pt x="f88" y="f89"/>
                  </a:lnTo>
                  <a:lnTo>
                    <a:pt x="f90" y="f87"/>
                  </a:lnTo>
                  <a:lnTo>
                    <a:pt x="f91" y="f92"/>
                  </a:lnTo>
                  <a:lnTo>
                    <a:pt x="f93" y="f87"/>
                  </a:lnTo>
                  <a:lnTo>
                    <a:pt x="f94" y="f85"/>
                  </a:lnTo>
                  <a:lnTo>
                    <a:pt x="f95" y="f96"/>
                  </a:lnTo>
                  <a:lnTo>
                    <a:pt x="f95" y="f97"/>
                  </a:lnTo>
                  <a:lnTo>
                    <a:pt x="f98" y="f99"/>
                  </a:lnTo>
                  <a:lnTo>
                    <a:pt x="f100" y="f101"/>
                  </a:lnTo>
                  <a:lnTo>
                    <a:pt x="f102" y="f103"/>
                  </a:lnTo>
                  <a:lnTo>
                    <a:pt x="f104" y="f105"/>
                  </a:lnTo>
                  <a:lnTo>
                    <a:pt x="f106" y="f107"/>
                  </a:lnTo>
                  <a:lnTo>
                    <a:pt x="f108" y="f109"/>
                  </a:lnTo>
                  <a:lnTo>
                    <a:pt x="f110" y="f111"/>
                  </a:lnTo>
                  <a:lnTo>
                    <a:pt x="f112" y="f113"/>
                  </a:lnTo>
                  <a:lnTo>
                    <a:pt x="f114" y="f115"/>
                  </a:lnTo>
                  <a:lnTo>
                    <a:pt x="f116" y="f113"/>
                  </a:lnTo>
                  <a:lnTo>
                    <a:pt x="f117" y="f118"/>
                  </a:lnTo>
                  <a:lnTo>
                    <a:pt x="f119" y="f120"/>
                  </a:lnTo>
                  <a:lnTo>
                    <a:pt x="f121" y="f122"/>
                  </a:lnTo>
                  <a:lnTo>
                    <a:pt x="f123" y="f124"/>
                  </a:lnTo>
                  <a:lnTo>
                    <a:pt x="f125" y="f126"/>
                  </a:lnTo>
                  <a:lnTo>
                    <a:pt x="f127" y="f128"/>
                  </a:lnTo>
                  <a:lnTo>
                    <a:pt x="f129" y="f130"/>
                  </a:lnTo>
                  <a:lnTo>
                    <a:pt x="f129" y="f81"/>
                  </a:lnTo>
                  <a:lnTo>
                    <a:pt x="f131" y="f132"/>
                  </a:lnTo>
                  <a:lnTo>
                    <a:pt x="f133" y="f134"/>
                  </a:lnTo>
                  <a:lnTo>
                    <a:pt x="f125" y="f65"/>
                  </a:lnTo>
                  <a:lnTo>
                    <a:pt x="f135" y="f136"/>
                  </a:lnTo>
                  <a:lnTo>
                    <a:pt x="f129" y="f137"/>
                  </a:lnTo>
                  <a:lnTo>
                    <a:pt x="f138" y="f41"/>
                  </a:lnTo>
                  <a:lnTo>
                    <a:pt x="f139" y="f37"/>
                  </a:lnTo>
                  <a:lnTo>
                    <a:pt x="f5" y="f37"/>
                  </a:lnTo>
                  <a:lnTo>
                    <a:pt x="f140" y="f16"/>
                  </a:lnTo>
                  <a:lnTo>
                    <a:pt x="f141" y="f142"/>
                  </a:lnTo>
                  <a:lnTo>
                    <a:pt x="f143" y="f144"/>
                  </a:lnTo>
                  <a:lnTo>
                    <a:pt x="f145" y="f146"/>
                  </a:lnTo>
                  <a:lnTo>
                    <a:pt x="f147" y="f148"/>
                  </a:lnTo>
                  <a:lnTo>
                    <a:pt x="f147" y="f149"/>
                  </a:lnTo>
                  <a:lnTo>
                    <a:pt x="f150" y="f151"/>
                  </a:lnTo>
                  <a:lnTo>
                    <a:pt x="f127" y="f152"/>
                  </a:lnTo>
                  <a:lnTo>
                    <a:pt x="f153" y="f154"/>
                  </a:lnTo>
                  <a:lnTo>
                    <a:pt x="f121" y="f155"/>
                  </a:lnTo>
                  <a:lnTo>
                    <a:pt x="f156" y="f157"/>
                  </a:lnTo>
                  <a:lnTo>
                    <a:pt x="f158" y="f159"/>
                  </a:lnTo>
                  <a:lnTo>
                    <a:pt x="f160" y="f161"/>
                  </a:lnTo>
                  <a:lnTo>
                    <a:pt x="f162" y="f163"/>
                  </a:lnTo>
                  <a:lnTo>
                    <a:pt x="f164" y="f165"/>
                  </a:lnTo>
                  <a:lnTo>
                    <a:pt x="f112" y="f166"/>
                  </a:lnTo>
                  <a:lnTo>
                    <a:pt x="f167" y="f104"/>
                  </a:lnTo>
                  <a:lnTo>
                    <a:pt x="f168" y="f169"/>
                  </a:lnTo>
                  <a:lnTo>
                    <a:pt x="f170" y="f171"/>
                  </a:lnTo>
                  <a:lnTo>
                    <a:pt x="f172" y="f171"/>
                  </a:lnTo>
                  <a:lnTo>
                    <a:pt x="f102" y="f173"/>
                  </a:lnTo>
                  <a:lnTo>
                    <a:pt x="f174" y="f175"/>
                  </a:lnTo>
                  <a:lnTo>
                    <a:pt x="f176" y="f110"/>
                  </a:lnTo>
                  <a:lnTo>
                    <a:pt x="f177" y="f178"/>
                  </a:lnTo>
                  <a:lnTo>
                    <a:pt x="f179" y="f180"/>
                  </a:lnTo>
                  <a:lnTo>
                    <a:pt x="f181" y="f182"/>
                  </a:lnTo>
                  <a:lnTo>
                    <a:pt x="f183" y="f184"/>
                  </a:lnTo>
                  <a:lnTo>
                    <a:pt x="f185" y="f186"/>
                  </a:lnTo>
                  <a:lnTo>
                    <a:pt x="f187" y="f188"/>
                  </a:lnTo>
                  <a:lnTo>
                    <a:pt x="f189" y="f190"/>
                  </a:lnTo>
                  <a:lnTo>
                    <a:pt x="f191" y="f192"/>
                  </a:lnTo>
                  <a:lnTo>
                    <a:pt x="f193" y="f194"/>
                  </a:lnTo>
                  <a:lnTo>
                    <a:pt x="f195" y="f194"/>
                  </a:lnTo>
                  <a:lnTo>
                    <a:pt x="f196" y="f197"/>
                  </a:lnTo>
                  <a:lnTo>
                    <a:pt x="f198" y="f199"/>
                  </a:lnTo>
                  <a:lnTo>
                    <a:pt x="f200" y="f180"/>
                  </a:lnTo>
                  <a:lnTo>
                    <a:pt x="f86" y="f112"/>
                  </a:lnTo>
                  <a:lnTo>
                    <a:pt x="f84" y="f201"/>
                  </a:lnTo>
                  <a:lnTo>
                    <a:pt x="f82" y="f202"/>
                  </a:lnTo>
                  <a:lnTo>
                    <a:pt x="f203" y="f204"/>
                  </a:lnTo>
                  <a:lnTo>
                    <a:pt x="f80" y="f205"/>
                  </a:lnTo>
                  <a:lnTo>
                    <a:pt x="f10" y="f206"/>
                  </a:lnTo>
                  <a:lnTo>
                    <a:pt x="f207" y="f186"/>
                  </a:lnTo>
                  <a:lnTo>
                    <a:pt x="f208" y="f209"/>
                  </a:lnTo>
                  <a:lnTo>
                    <a:pt x="f210" y="f114"/>
                  </a:lnTo>
                  <a:lnTo>
                    <a:pt x="f66" y="f180"/>
                  </a:lnTo>
                  <a:lnTo>
                    <a:pt x="f211" y="f212"/>
                  </a:lnTo>
                  <a:lnTo>
                    <a:pt x="f213" y="f199"/>
                  </a:lnTo>
                  <a:lnTo>
                    <a:pt x="f214" y="f182"/>
                  </a:lnTo>
                  <a:lnTo>
                    <a:pt x="f215" y="f216"/>
                  </a:lnTo>
                  <a:lnTo>
                    <a:pt x="f217" y="f182"/>
                  </a:lnTo>
                  <a:lnTo>
                    <a:pt x="f218" y="f216"/>
                  </a:lnTo>
                  <a:lnTo>
                    <a:pt x="f219" y="f190"/>
                  </a:lnTo>
                  <a:lnTo>
                    <a:pt x="f220" y="f221"/>
                  </a:lnTo>
                  <a:lnTo>
                    <a:pt x="f45" y="f222"/>
                  </a:lnTo>
                  <a:lnTo>
                    <a:pt x="f42" y="f223"/>
                  </a:lnTo>
                  <a:lnTo>
                    <a:pt x="f224" y="f225"/>
                  </a:lnTo>
                  <a:lnTo>
                    <a:pt x="f226" y="f223"/>
                  </a:lnTo>
                  <a:lnTo>
                    <a:pt x="f227" y="f125"/>
                  </a:lnTo>
                  <a:lnTo>
                    <a:pt x="f33" y="f205"/>
                  </a:lnTo>
                  <a:lnTo>
                    <a:pt x="f228" y="f229"/>
                  </a:lnTo>
                  <a:lnTo>
                    <a:pt x="f230" y="f231"/>
                  </a:lnTo>
                  <a:lnTo>
                    <a:pt x="f28" y="f232"/>
                  </a:lnTo>
                  <a:lnTo>
                    <a:pt x="f233" y="f234"/>
                  </a:lnTo>
                  <a:lnTo>
                    <a:pt x="f235" y="f236"/>
                  </a:lnTo>
                  <a:lnTo>
                    <a:pt x="f237" y="f238"/>
                  </a:lnTo>
                  <a:lnTo>
                    <a:pt x="f239" y="f240"/>
                  </a:lnTo>
                  <a:lnTo>
                    <a:pt x="f241" y="f5"/>
                  </a:lnTo>
                  <a:lnTo>
                    <a:pt x="f8" y="f5"/>
                  </a:lnTo>
                </a:path>
              </a:pathLst>
            </a:custGeom>
            <a:noFill/>
            <a:ln w="15873" cap="flat">
              <a:solidFill>
                <a:srgbClr val="A6B19F">
                  <a:alpha val="47843"/>
                </a:srgbClr>
              </a:solidFill>
              <a:prstDash val="solid"/>
              <a:round/>
            </a:ln>
          </p:spPr>
          <p:txBody>
            <a:bodyPr vert="horz" wrap="square" lIns="91440" tIns="45720" rIns="91440" bIns="4572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CO" sz="1100" b="0" i="0" u="none" strike="noStrike" kern="0" cap="none" spc="0" baseline="0">
                <a:solidFill>
                  <a:srgbClr val="CCFFFF"/>
                </a:solidFill>
                <a:uFillTx/>
                <a:latin typeface="Montserrat" panose="00000500000000000000" pitchFamily="2" charset="0"/>
              </a:endParaRPr>
            </a:p>
          </p:txBody>
        </p:sp>
        <p:sp>
          <p:nvSpPr>
            <p:cNvPr id="30" name="Freeform 24">
              <a:extLst>
                <a:ext uri="{FF2B5EF4-FFF2-40B4-BE49-F238E27FC236}">
                  <a16:creationId xmlns:a16="http://schemas.microsoft.com/office/drawing/2014/main" id="{70C3B592-3739-0B34-B626-AA60B64C3A8B}"/>
                </a:ext>
              </a:extLst>
            </p:cNvPr>
            <p:cNvSpPr/>
            <p:nvPr/>
          </p:nvSpPr>
          <p:spPr>
            <a:xfrm>
              <a:off x="368082" y="1427771"/>
              <a:ext cx="341071" cy="358490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2578"/>
                <a:gd name="f7" fmla="val 2551"/>
                <a:gd name="f8" fmla="val 2242"/>
                <a:gd name="f9" fmla="val 1941"/>
                <a:gd name="f10" fmla="val 2233"/>
                <a:gd name="f11" fmla="val 1985"/>
                <a:gd name="f12" fmla="val 2206"/>
                <a:gd name="f13" fmla="val 2021"/>
                <a:gd name="f14" fmla="val 2189"/>
                <a:gd name="f15" fmla="val 2091"/>
                <a:gd name="f16" fmla="val 2145"/>
                <a:gd name="f17" fmla="val 2136"/>
                <a:gd name="f18" fmla="val 2118"/>
                <a:gd name="f19" fmla="val 2286"/>
                <a:gd name="f20" fmla="val 2321"/>
                <a:gd name="f21" fmla="val 2391"/>
                <a:gd name="f22" fmla="val 2383"/>
                <a:gd name="f23" fmla="val 2453"/>
                <a:gd name="f24" fmla="val 2365"/>
                <a:gd name="f25" fmla="val 2497"/>
                <a:gd name="f26" fmla="val 2515"/>
                <a:gd name="f27" fmla="val 2268"/>
                <a:gd name="f28" fmla="val 2506"/>
                <a:gd name="f29" fmla="val 2224"/>
                <a:gd name="f30" fmla="val 2533"/>
                <a:gd name="f31" fmla="val 2550"/>
                <a:gd name="f32" fmla="val 2092"/>
                <a:gd name="f33" fmla="val 2056"/>
                <a:gd name="f34" fmla="val 2012"/>
                <a:gd name="f35" fmla="val 2541"/>
                <a:gd name="f36" fmla="val 1942"/>
                <a:gd name="f37" fmla="val 1871"/>
                <a:gd name="f38" fmla="val 2488"/>
                <a:gd name="f39" fmla="val 1809"/>
                <a:gd name="f40" fmla="val 2471"/>
                <a:gd name="f41" fmla="val 1800"/>
                <a:gd name="f42" fmla="val 2303"/>
                <a:gd name="f43" fmla="val 2188"/>
                <a:gd name="f44" fmla="val 1774"/>
                <a:gd name="f45" fmla="val 1677"/>
                <a:gd name="f46" fmla="val 2083"/>
                <a:gd name="f47" fmla="val 1615"/>
                <a:gd name="f48" fmla="val 2100"/>
                <a:gd name="f49" fmla="val 1597"/>
                <a:gd name="f50" fmla="val 2162"/>
                <a:gd name="f51" fmla="val 1571"/>
                <a:gd name="f52" fmla="val 1483"/>
                <a:gd name="f53" fmla="val 1491"/>
                <a:gd name="f54" fmla="val 2180"/>
                <a:gd name="f55" fmla="val 1509"/>
                <a:gd name="f56" fmla="val 2127"/>
                <a:gd name="f57" fmla="val 1518"/>
                <a:gd name="f58" fmla="val 1915"/>
                <a:gd name="f59" fmla="val 1465"/>
                <a:gd name="f60" fmla="val 1862"/>
                <a:gd name="f61" fmla="val 1394"/>
                <a:gd name="f62" fmla="val 1835"/>
                <a:gd name="f63" fmla="val 1324"/>
                <a:gd name="f64" fmla="val 1818"/>
                <a:gd name="f65" fmla="val 1262"/>
                <a:gd name="f66" fmla="val 1209"/>
                <a:gd name="f67" fmla="val 1791"/>
                <a:gd name="f68" fmla="val 1121"/>
                <a:gd name="f69" fmla="val 1024"/>
                <a:gd name="f70" fmla="val 971"/>
                <a:gd name="f71" fmla="val 900"/>
                <a:gd name="f72" fmla="val 891"/>
                <a:gd name="f73" fmla="val 1721"/>
                <a:gd name="f74" fmla="val 1633"/>
                <a:gd name="f75" fmla="val 944"/>
                <a:gd name="f76" fmla="val 988"/>
                <a:gd name="f77" fmla="val 1527"/>
                <a:gd name="f78" fmla="val 856"/>
                <a:gd name="f79" fmla="val 1447"/>
                <a:gd name="f80" fmla="val 838"/>
                <a:gd name="f81" fmla="val 1385"/>
                <a:gd name="f82" fmla="val 1306"/>
                <a:gd name="f83" fmla="val 803"/>
                <a:gd name="f84" fmla="val 1244"/>
                <a:gd name="f85" fmla="val 741"/>
                <a:gd name="f86" fmla="val 1253"/>
                <a:gd name="f87" fmla="val 618"/>
                <a:gd name="f88" fmla="val 1271"/>
                <a:gd name="f89" fmla="val 530"/>
                <a:gd name="f90" fmla="val 1288"/>
                <a:gd name="f91" fmla="val 450"/>
                <a:gd name="f92" fmla="val 388"/>
                <a:gd name="f93" fmla="val 1218"/>
                <a:gd name="f94" fmla="val 353"/>
                <a:gd name="f95" fmla="val 1156"/>
                <a:gd name="f96" fmla="val 291"/>
                <a:gd name="f97" fmla="val 1103"/>
                <a:gd name="f98" fmla="val 230"/>
                <a:gd name="f99" fmla="val 1015"/>
                <a:gd name="f100" fmla="val 185"/>
                <a:gd name="f101" fmla="val 953"/>
                <a:gd name="f102" fmla="val 106"/>
                <a:gd name="f103" fmla="val 44"/>
                <a:gd name="f104" fmla="val 821"/>
                <a:gd name="f105" fmla="val 759"/>
                <a:gd name="f106" fmla="val 53"/>
                <a:gd name="f107" fmla="val 697"/>
                <a:gd name="f108" fmla="val 124"/>
                <a:gd name="f109" fmla="val 706"/>
                <a:gd name="f110" fmla="val 194"/>
                <a:gd name="f111" fmla="val 688"/>
                <a:gd name="f112" fmla="val 203"/>
                <a:gd name="f113" fmla="val 583"/>
                <a:gd name="f114" fmla="val 344"/>
                <a:gd name="f115" fmla="val 362"/>
                <a:gd name="f116" fmla="val 477"/>
                <a:gd name="f117" fmla="val 424"/>
                <a:gd name="f118" fmla="val 468"/>
                <a:gd name="f119" fmla="val 433"/>
                <a:gd name="f120" fmla="val 415"/>
                <a:gd name="f121" fmla="val 380"/>
                <a:gd name="f122" fmla="val 309"/>
                <a:gd name="f123" fmla="val 397"/>
                <a:gd name="f124" fmla="val 274"/>
                <a:gd name="f125" fmla="val 494"/>
                <a:gd name="f126" fmla="val 221"/>
                <a:gd name="f127" fmla="val 159"/>
                <a:gd name="f128" fmla="val 609"/>
                <a:gd name="f129" fmla="val 115"/>
                <a:gd name="f130" fmla="val 680"/>
                <a:gd name="f131" fmla="val 97"/>
                <a:gd name="f132" fmla="val 715"/>
                <a:gd name="f133" fmla="val 768"/>
                <a:gd name="f134" fmla="val 812"/>
                <a:gd name="f135" fmla="val 177"/>
                <a:gd name="f136" fmla="val 874"/>
                <a:gd name="f137" fmla="val 212"/>
                <a:gd name="f138" fmla="val 256"/>
                <a:gd name="f139" fmla="val 1050"/>
                <a:gd name="f140" fmla="val 1139"/>
                <a:gd name="f141" fmla="val 1200"/>
                <a:gd name="f142" fmla="val 1289"/>
                <a:gd name="f143" fmla="val 327"/>
                <a:gd name="f144" fmla="val 1368"/>
                <a:gd name="f145" fmla="val 335"/>
                <a:gd name="f146" fmla="val 1412"/>
                <a:gd name="f147" fmla="val 1430"/>
                <a:gd name="f148" fmla="val 238"/>
                <a:gd name="f149" fmla="val 1562"/>
                <a:gd name="f150" fmla="val 1668"/>
                <a:gd name="f151" fmla="val 1747"/>
                <a:gd name="f152" fmla="val 1756"/>
                <a:gd name="f153" fmla="val 88"/>
                <a:gd name="f154" fmla="val 1765"/>
                <a:gd name="f155" fmla="val 35"/>
                <a:gd name="f156" fmla="val 1827"/>
                <a:gd name="f157" fmla="val 1897"/>
                <a:gd name="f158" fmla="val 1986"/>
                <a:gd name="f159" fmla="val 27"/>
                <a:gd name="f160" fmla="val 2259"/>
                <a:gd name="f161" fmla="val 2277"/>
                <a:gd name="f162" fmla="val 2418"/>
                <a:gd name="f163" fmla="val 2374"/>
                <a:gd name="f164" fmla="val 406"/>
                <a:gd name="f165" fmla="val 2400"/>
                <a:gd name="f166" fmla="val 503"/>
                <a:gd name="f167" fmla="val 2427"/>
                <a:gd name="f168" fmla="val 2462"/>
                <a:gd name="f169" fmla="val 671"/>
                <a:gd name="f170" fmla="val 2559"/>
                <a:gd name="f171" fmla="val 2577"/>
                <a:gd name="f172" fmla="val 865"/>
                <a:gd name="f173" fmla="val 918"/>
                <a:gd name="f174" fmla="val 927"/>
                <a:gd name="f175" fmla="val 2356"/>
                <a:gd name="f176" fmla="val 962"/>
                <a:gd name="f177" fmla="val 2250"/>
                <a:gd name="f178" fmla="val 1006"/>
                <a:gd name="f179" fmla="val 980"/>
                <a:gd name="f180" fmla="val 2047"/>
                <a:gd name="f181" fmla="val 2030"/>
                <a:gd name="f182" fmla="val 1068"/>
                <a:gd name="f183" fmla="val 1094"/>
                <a:gd name="f184" fmla="val 1933"/>
                <a:gd name="f185" fmla="val 1147"/>
                <a:gd name="f186" fmla="val 1280"/>
                <a:gd name="f187" fmla="val 1853"/>
                <a:gd name="f188" fmla="val 1315"/>
                <a:gd name="f189" fmla="val 1792"/>
                <a:gd name="f190" fmla="val 1694"/>
                <a:gd name="f191" fmla="val 1686"/>
                <a:gd name="f192" fmla="val 1712"/>
                <a:gd name="f193" fmla="val 1703"/>
                <a:gd name="f194" fmla="val 1783"/>
                <a:gd name="f195" fmla="val 1588"/>
                <a:gd name="f196" fmla="val 1659"/>
                <a:gd name="f197" fmla="val 1906"/>
                <a:gd name="f198" fmla="val 1950"/>
                <a:gd name="f199" fmla="+- 0 0 -90"/>
                <a:gd name="f200" fmla="*/ f3 1 2578"/>
                <a:gd name="f201" fmla="*/ f4 1 2551"/>
                <a:gd name="f202" fmla="+- f7 0 f5"/>
                <a:gd name="f203" fmla="+- f6 0 f5"/>
                <a:gd name="f204" fmla="*/ f199 f0 1"/>
                <a:gd name="f205" fmla="*/ f203 1 2578"/>
                <a:gd name="f206" fmla="*/ f202 1 2551"/>
                <a:gd name="f207" fmla="*/ 286272219 f203 1"/>
                <a:gd name="f208" fmla="*/ 261473985 f202 1"/>
                <a:gd name="f209" fmla="*/ 274852743 f203 1"/>
                <a:gd name="f210" fmla="*/ 285408988 f202 1"/>
                <a:gd name="f211" fmla="*/ 309241576 f203 1"/>
                <a:gd name="f212" fmla="*/ 317365489 f202 1"/>
                <a:gd name="f213" fmla="*/ 294318086 f203 1"/>
                <a:gd name="f214" fmla="*/ 324222662 f202 1"/>
                <a:gd name="f215" fmla="*/ 271478413 f203 1"/>
                <a:gd name="f216" fmla="*/ 329915152 f202 1"/>
                <a:gd name="f217" fmla="*/ 252013070 f203 1"/>
                <a:gd name="f218" fmla="*/ 327715994 f202 1"/>
                <a:gd name="f219" fmla="*/ 234753810 f203 1"/>
                <a:gd name="f220" fmla="*/ 309343991 f202 1"/>
                <a:gd name="f221" fmla="*/ 230211597 f203 1"/>
                <a:gd name="f222" fmla="*/ 274023648 f202 1"/>
                <a:gd name="f223" fmla="*/ 207242599 f203 1"/>
                <a:gd name="f224" fmla="*/ 279716498 f202 1"/>
                <a:gd name="f225" fmla="*/ 193486993 f203 1"/>
                <a:gd name="f226" fmla="*/ 282045146 f202 1"/>
                <a:gd name="f227" fmla="*/ 196990647 f203 1"/>
                <a:gd name="f228" fmla="*/ 256816330 f202 1"/>
                <a:gd name="f229" fmla="*/ 180899272 f203 1"/>
                <a:gd name="f230" fmla="*/ 237409492 f202 1"/>
                <a:gd name="f231" fmla="*/ 156891715 f203 1"/>
                <a:gd name="f232" fmla="*/ 231717002 f202 1"/>
                <a:gd name="f233" fmla="*/ 126006535 f203 1"/>
                <a:gd name="f234" fmla="*/ 115624898 f203 1"/>
                <a:gd name="f235" fmla="*/ 211274971 f202 1"/>
                <a:gd name="f236" fmla="*/ 122502881 f203 1"/>
                <a:gd name="f237" fmla="*/ 191868493 f202 1"/>
                <a:gd name="f238" fmla="*/ 108747275 f203 1"/>
                <a:gd name="f239" fmla="*/ 168968325 f202 1"/>
                <a:gd name="f240" fmla="*/ 80197865 f203 1"/>
                <a:gd name="f241" fmla="*/ 164440159 f202 1"/>
                <a:gd name="f242" fmla="*/ 50350884 f203 1"/>
                <a:gd name="f243" fmla="*/ 157582985 f202 1"/>
                <a:gd name="f244" fmla="*/ 29846980 f203 1"/>
                <a:gd name="f245" fmla="*/ 131319334 f202 1"/>
                <a:gd name="f246" fmla="*/ 5709738 f203 1"/>
                <a:gd name="f247" fmla="*/ 106219647 f202 1"/>
                <a:gd name="f248" fmla="*/ 16091375 f203 1"/>
                <a:gd name="f249" fmla="*/ 91341336 f202 1"/>
                <a:gd name="f250" fmla="*/ 26343327 f203 1"/>
                <a:gd name="f251" fmla="*/ 79955996 f202 1"/>
                <a:gd name="f252" fmla="*/ 44640786 f203 1"/>
                <a:gd name="f253" fmla="*/ 68570657 f202 1"/>
                <a:gd name="f254" fmla="*/ 56190307 f203 1"/>
                <a:gd name="f255" fmla="*/ 53691986 f202 1"/>
                <a:gd name="f256" fmla="*/ 51518769 f203 1"/>
                <a:gd name="f257" fmla="*/ 39977998 f202 1"/>
                <a:gd name="f258" fmla="*/ 68778028 f203 1"/>
                <a:gd name="f259" fmla="*/ 20571161 f202 1"/>
                <a:gd name="f260" fmla="*/ 92785586 f203 1"/>
                <a:gd name="f261" fmla="*/ 113418814 f203 1"/>
                <a:gd name="f262" fmla="*/ 27428335 f202 1"/>
                <a:gd name="f263" fmla="*/ 136258487 f203 1"/>
                <a:gd name="f264" fmla="*/ 35449832 f202 1"/>
                <a:gd name="f265" fmla="*/ 167273352 f203 1"/>
                <a:gd name="f266" fmla="*/ 42306646 f202 1"/>
                <a:gd name="f267" fmla="*/ 185570811 f203 1"/>
                <a:gd name="f268" fmla="*/ 30792177 f202 1"/>
                <a:gd name="f269" fmla="*/ 216455991 f203 1"/>
                <a:gd name="f270" fmla="*/ 227875827 f203 1"/>
                <a:gd name="f271" fmla="*/ 11385340 f202 1"/>
                <a:gd name="f272" fmla="*/ 246173286 f203 1"/>
                <a:gd name="f273" fmla="*/ 6857174 f202 1"/>
                <a:gd name="f274" fmla="*/ 276020627 f203 1"/>
                <a:gd name="f275" fmla="*/ 313783430 f203 1"/>
                <a:gd name="f276" fmla="*/ 46835172 f202 1"/>
                <a:gd name="f277" fmla="*/ 314951315 f203 1"/>
                <a:gd name="f278" fmla="*/ 78791672 f202 1"/>
                <a:gd name="f279" fmla="*/ 332081249 f203 1"/>
                <a:gd name="f280" fmla="*/ 105055324 f202 1"/>
                <a:gd name="f281" fmla="*/ 326371151 f203 1"/>
                <a:gd name="f282" fmla="*/ 119933995 f202 1"/>
                <a:gd name="f283" fmla="*/ 305737923 f203 1"/>
                <a:gd name="f284" fmla="*/ 115276339 f202 1"/>
                <a:gd name="f285" fmla="*/ 263432906 f203 1"/>
                <a:gd name="f286" fmla="*/ 138176148 f202 1"/>
                <a:gd name="f287" fmla="*/ 257722808 f203 1"/>
                <a:gd name="f288" fmla="*/ 155254337 f202 1"/>
                <a:gd name="f289" fmla="*/ 248509416 f203 1"/>
                <a:gd name="f290" fmla="*/ 176989822 f202 1"/>
                <a:gd name="f291" fmla="*/ 219830320 f203 1"/>
                <a:gd name="f292" fmla="*/ 220998205 f203 1"/>
                <a:gd name="f293" fmla="*/ 195232336 f202 1"/>
                <a:gd name="f294" fmla="*/ 241631433 f203 1"/>
                <a:gd name="f295" fmla="*/ 208946323 f202 1"/>
                <a:gd name="f296" fmla="*/ 239738500 f202 1"/>
                <a:gd name="f297" fmla="*/ 247759997 f202 1"/>
                <a:gd name="f298" fmla="*/ f204 1 f2"/>
                <a:gd name="f299" fmla="*/ f207 1 2578"/>
                <a:gd name="f300" fmla="*/ f208 1 2551"/>
                <a:gd name="f301" fmla="*/ f209 1 2578"/>
                <a:gd name="f302" fmla="*/ f210 1 2551"/>
                <a:gd name="f303" fmla="*/ f211 1 2578"/>
                <a:gd name="f304" fmla="*/ f212 1 2551"/>
                <a:gd name="f305" fmla="*/ f213 1 2578"/>
                <a:gd name="f306" fmla="*/ f214 1 2551"/>
                <a:gd name="f307" fmla="*/ f215 1 2578"/>
                <a:gd name="f308" fmla="*/ f216 1 2551"/>
                <a:gd name="f309" fmla="*/ f217 1 2578"/>
                <a:gd name="f310" fmla="*/ f218 1 2551"/>
                <a:gd name="f311" fmla="*/ f219 1 2578"/>
                <a:gd name="f312" fmla="*/ f220 1 2551"/>
                <a:gd name="f313" fmla="*/ f221 1 2578"/>
                <a:gd name="f314" fmla="*/ f222 1 2551"/>
                <a:gd name="f315" fmla="*/ f223 1 2578"/>
                <a:gd name="f316" fmla="*/ f224 1 2551"/>
                <a:gd name="f317" fmla="*/ f225 1 2578"/>
                <a:gd name="f318" fmla="*/ f226 1 2551"/>
                <a:gd name="f319" fmla="*/ f227 1 2578"/>
                <a:gd name="f320" fmla="*/ f228 1 2551"/>
                <a:gd name="f321" fmla="*/ f229 1 2578"/>
                <a:gd name="f322" fmla="*/ f230 1 2551"/>
                <a:gd name="f323" fmla="*/ f231 1 2578"/>
                <a:gd name="f324" fmla="*/ f232 1 2551"/>
                <a:gd name="f325" fmla="*/ f233 1 2578"/>
                <a:gd name="f326" fmla="*/ f234 1 2578"/>
                <a:gd name="f327" fmla="*/ f235 1 2551"/>
                <a:gd name="f328" fmla="*/ f236 1 2578"/>
                <a:gd name="f329" fmla="*/ f237 1 2551"/>
                <a:gd name="f330" fmla="*/ f238 1 2578"/>
                <a:gd name="f331" fmla="*/ f239 1 2551"/>
                <a:gd name="f332" fmla="*/ f240 1 2578"/>
                <a:gd name="f333" fmla="*/ f241 1 2551"/>
                <a:gd name="f334" fmla="*/ f242 1 2578"/>
                <a:gd name="f335" fmla="*/ f243 1 2551"/>
                <a:gd name="f336" fmla="*/ f244 1 2578"/>
                <a:gd name="f337" fmla="*/ f245 1 2551"/>
                <a:gd name="f338" fmla="*/ f246 1 2578"/>
                <a:gd name="f339" fmla="*/ f247 1 2551"/>
                <a:gd name="f340" fmla="*/ f248 1 2578"/>
                <a:gd name="f341" fmla="*/ f249 1 2551"/>
                <a:gd name="f342" fmla="*/ f250 1 2578"/>
                <a:gd name="f343" fmla="*/ f251 1 2551"/>
                <a:gd name="f344" fmla="*/ f252 1 2578"/>
                <a:gd name="f345" fmla="*/ f253 1 2551"/>
                <a:gd name="f346" fmla="*/ f254 1 2578"/>
                <a:gd name="f347" fmla="*/ f255 1 2551"/>
                <a:gd name="f348" fmla="*/ f256 1 2578"/>
                <a:gd name="f349" fmla="*/ f257 1 2551"/>
                <a:gd name="f350" fmla="*/ f258 1 2578"/>
                <a:gd name="f351" fmla="*/ f259 1 2551"/>
                <a:gd name="f352" fmla="*/ f260 1 2578"/>
                <a:gd name="f353" fmla="*/ f261 1 2578"/>
                <a:gd name="f354" fmla="*/ f262 1 2551"/>
                <a:gd name="f355" fmla="*/ f263 1 2578"/>
                <a:gd name="f356" fmla="*/ f264 1 2551"/>
                <a:gd name="f357" fmla="*/ f265 1 2578"/>
                <a:gd name="f358" fmla="*/ f266 1 2551"/>
                <a:gd name="f359" fmla="*/ f267 1 2578"/>
                <a:gd name="f360" fmla="*/ f268 1 2551"/>
                <a:gd name="f361" fmla="*/ f269 1 2578"/>
                <a:gd name="f362" fmla="*/ f270 1 2578"/>
                <a:gd name="f363" fmla="*/ f271 1 2551"/>
                <a:gd name="f364" fmla="*/ f272 1 2578"/>
                <a:gd name="f365" fmla="*/ f273 1 2551"/>
                <a:gd name="f366" fmla="*/ f274 1 2578"/>
                <a:gd name="f367" fmla="*/ f275 1 2578"/>
                <a:gd name="f368" fmla="*/ f276 1 2551"/>
                <a:gd name="f369" fmla="*/ f277 1 2578"/>
                <a:gd name="f370" fmla="*/ f278 1 2551"/>
                <a:gd name="f371" fmla="*/ f279 1 2578"/>
                <a:gd name="f372" fmla="*/ f280 1 2551"/>
                <a:gd name="f373" fmla="*/ f281 1 2578"/>
                <a:gd name="f374" fmla="*/ f282 1 2551"/>
                <a:gd name="f375" fmla="*/ f283 1 2578"/>
                <a:gd name="f376" fmla="*/ f284 1 2551"/>
                <a:gd name="f377" fmla="*/ f285 1 2578"/>
                <a:gd name="f378" fmla="*/ f286 1 2551"/>
                <a:gd name="f379" fmla="*/ f287 1 2578"/>
                <a:gd name="f380" fmla="*/ f288 1 2551"/>
                <a:gd name="f381" fmla="*/ f289 1 2578"/>
                <a:gd name="f382" fmla="*/ f290 1 2551"/>
                <a:gd name="f383" fmla="*/ f291 1 2578"/>
                <a:gd name="f384" fmla="*/ f292 1 2578"/>
                <a:gd name="f385" fmla="*/ f293 1 2551"/>
                <a:gd name="f386" fmla="*/ f294 1 2578"/>
                <a:gd name="f387" fmla="*/ f295 1 2551"/>
                <a:gd name="f388" fmla="*/ f296 1 2551"/>
                <a:gd name="f389" fmla="*/ f297 1 2551"/>
                <a:gd name="f390" fmla="*/ 0 1 f205"/>
                <a:gd name="f391" fmla="*/ f6 1 f205"/>
                <a:gd name="f392" fmla="*/ 0 1 f206"/>
                <a:gd name="f393" fmla="*/ f7 1 f206"/>
                <a:gd name="f394" fmla="+- f298 0 f1"/>
                <a:gd name="f395" fmla="*/ f299 1 f205"/>
                <a:gd name="f396" fmla="*/ f300 1 f206"/>
                <a:gd name="f397" fmla="*/ f301 1 f205"/>
                <a:gd name="f398" fmla="*/ f302 1 f206"/>
                <a:gd name="f399" fmla="*/ f303 1 f205"/>
                <a:gd name="f400" fmla="*/ f304 1 f206"/>
                <a:gd name="f401" fmla="*/ f305 1 f205"/>
                <a:gd name="f402" fmla="*/ f306 1 f206"/>
                <a:gd name="f403" fmla="*/ f307 1 f205"/>
                <a:gd name="f404" fmla="*/ f308 1 f206"/>
                <a:gd name="f405" fmla="*/ f309 1 f205"/>
                <a:gd name="f406" fmla="*/ f310 1 f206"/>
                <a:gd name="f407" fmla="*/ f311 1 f205"/>
                <a:gd name="f408" fmla="*/ f312 1 f206"/>
                <a:gd name="f409" fmla="*/ f313 1 f205"/>
                <a:gd name="f410" fmla="*/ f314 1 f206"/>
                <a:gd name="f411" fmla="*/ f315 1 f205"/>
                <a:gd name="f412" fmla="*/ f316 1 f206"/>
                <a:gd name="f413" fmla="*/ f317 1 f205"/>
                <a:gd name="f414" fmla="*/ f318 1 f206"/>
                <a:gd name="f415" fmla="*/ f319 1 f205"/>
                <a:gd name="f416" fmla="*/ f320 1 f206"/>
                <a:gd name="f417" fmla="*/ f321 1 f205"/>
                <a:gd name="f418" fmla="*/ f322 1 f206"/>
                <a:gd name="f419" fmla="*/ f323 1 f205"/>
                <a:gd name="f420" fmla="*/ f324 1 f206"/>
                <a:gd name="f421" fmla="*/ f325 1 f205"/>
                <a:gd name="f422" fmla="*/ f326 1 f205"/>
                <a:gd name="f423" fmla="*/ f327 1 f206"/>
                <a:gd name="f424" fmla="*/ f328 1 f205"/>
                <a:gd name="f425" fmla="*/ f329 1 f206"/>
                <a:gd name="f426" fmla="*/ f330 1 f205"/>
                <a:gd name="f427" fmla="*/ f331 1 f206"/>
                <a:gd name="f428" fmla="*/ f332 1 f205"/>
                <a:gd name="f429" fmla="*/ f333 1 f206"/>
                <a:gd name="f430" fmla="*/ f334 1 f205"/>
                <a:gd name="f431" fmla="*/ f335 1 f206"/>
                <a:gd name="f432" fmla="*/ f336 1 f205"/>
                <a:gd name="f433" fmla="*/ f337 1 f206"/>
                <a:gd name="f434" fmla="*/ f338 1 f205"/>
                <a:gd name="f435" fmla="*/ f339 1 f206"/>
                <a:gd name="f436" fmla="*/ f340 1 f205"/>
                <a:gd name="f437" fmla="*/ f341 1 f206"/>
                <a:gd name="f438" fmla="*/ f342 1 f205"/>
                <a:gd name="f439" fmla="*/ f343 1 f206"/>
                <a:gd name="f440" fmla="*/ f344 1 f205"/>
                <a:gd name="f441" fmla="*/ f345 1 f206"/>
                <a:gd name="f442" fmla="*/ f346 1 f205"/>
                <a:gd name="f443" fmla="*/ f347 1 f206"/>
                <a:gd name="f444" fmla="*/ f348 1 f205"/>
                <a:gd name="f445" fmla="*/ f349 1 f206"/>
                <a:gd name="f446" fmla="*/ f350 1 f205"/>
                <a:gd name="f447" fmla="*/ f351 1 f206"/>
                <a:gd name="f448" fmla="*/ f352 1 f205"/>
                <a:gd name="f449" fmla="*/ f353 1 f205"/>
                <a:gd name="f450" fmla="*/ f354 1 f206"/>
                <a:gd name="f451" fmla="*/ f355 1 f205"/>
                <a:gd name="f452" fmla="*/ f356 1 f206"/>
                <a:gd name="f453" fmla="*/ f357 1 f205"/>
                <a:gd name="f454" fmla="*/ f358 1 f206"/>
                <a:gd name="f455" fmla="*/ f359 1 f205"/>
                <a:gd name="f456" fmla="*/ f360 1 f206"/>
                <a:gd name="f457" fmla="*/ f361 1 f205"/>
                <a:gd name="f458" fmla="*/ f362 1 f205"/>
                <a:gd name="f459" fmla="*/ f363 1 f206"/>
                <a:gd name="f460" fmla="*/ f364 1 f205"/>
                <a:gd name="f461" fmla="*/ f365 1 f206"/>
                <a:gd name="f462" fmla="*/ f366 1 f205"/>
                <a:gd name="f463" fmla="*/ f367 1 f205"/>
                <a:gd name="f464" fmla="*/ f368 1 f206"/>
                <a:gd name="f465" fmla="*/ f369 1 f205"/>
                <a:gd name="f466" fmla="*/ f370 1 f206"/>
                <a:gd name="f467" fmla="*/ f371 1 f205"/>
                <a:gd name="f468" fmla="*/ f372 1 f206"/>
                <a:gd name="f469" fmla="*/ f373 1 f205"/>
                <a:gd name="f470" fmla="*/ f374 1 f206"/>
                <a:gd name="f471" fmla="*/ f375 1 f205"/>
                <a:gd name="f472" fmla="*/ f376 1 f206"/>
                <a:gd name="f473" fmla="*/ f377 1 f205"/>
                <a:gd name="f474" fmla="*/ f378 1 f206"/>
                <a:gd name="f475" fmla="*/ f379 1 f205"/>
                <a:gd name="f476" fmla="*/ f380 1 f206"/>
                <a:gd name="f477" fmla="*/ f381 1 f205"/>
                <a:gd name="f478" fmla="*/ f382 1 f206"/>
                <a:gd name="f479" fmla="*/ f383 1 f205"/>
                <a:gd name="f480" fmla="*/ f384 1 f205"/>
                <a:gd name="f481" fmla="*/ f385 1 f206"/>
                <a:gd name="f482" fmla="*/ f386 1 f205"/>
                <a:gd name="f483" fmla="*/ f387 1 f206"/>
                <a:gd name="f484" fmla="*/ f388 1 f206"/>
                <a:gd name="f485" fmla="*/ f389 1 f206"/>
                <a:gd name="f486" fmla="*/ f390 f200 1"/>
                <a:gd name="f487" fmla="*/ f391 f200 1"/>
                <a:gd name="f488" fmla="*/ f393 f201 1"/>
                <a:gd name="f489" fmla="*/ f392 f201 1"/>
                <a:gd name="f490" fmla="*/ f395 f200 1"/>
                <a:gd name="f491" fmla="*/ f396 f201 1"/>
                <a:gd name="f492" fmla="*/ f397 f200 1"/>
                <a:gd name="f493" fmla="*/ f398 f201 1"/>
                <a:gd name="f494" fmla="*/ f399 f200 1"/>
                <a:gd name="f495" fmla="*/ f400 f201 1"/>
                <a:gd name="f496" fmla="*/ f401 f200 1"/>
                <a:gd name="f497" fmla="*/ f402 f201 1"/>
                <a:gd name="f498" fmla="*/ f403 f200 1"/>
                <a:gd name="f499" fmla="*/ f404 f201 1"/>
                <a:gd name="f500" fmla="*/ f405 f200 1"/>
                <a:gd name="f501" fmla="*/ f406 f201 1"/>
                <a:gd name="f502" fmla="*/ f407 f200 1"/>
                <a:gd name="f503" fmla="*/ f408 f201 1"/>
                <a:gd name="f504" fmla="*/ f409 f200 1"/>
                <a:gd name="f505" fmla="*/ f410 f201 1"/>
                <a:gd name="f506" fmla="*/ f411 f200 1"/>
                <a:gd name="f507" fmla="*/ f412 f201 1"/>
                <a:gd name="f508" fmla="*/ f413 f200 1"/>
                <a:gd name="f509" fmla="*/ f414 f201 1"/>
                <a:gd name="f510" fmla="*/ f415 f200 1"/>
                <a:gd name="f511" fmla="*/ f416 f201 1"/>
                <a:gd name="f512" fmla="*/ f417 f200 1"/>
                <a:gd name="f513" fmla="*/ f418 f201 1"/>
                <a:gd name="f514" fmla="*/ f419 f200 1"/>
                <a:gd name="f515" fmla="*/ f420 f201 1"/>
                <a:gd name="f516" fmla="*/ f421 f200 1"/>
                <a:gd name="f517" fmla="*/ f422 f200 1"/>
                <a:gd name="f518" fmla="*/ f423 f201 1"/>
                <a:gd name="f519" fmla="*/ f424 f200 1"/>
                <a:gd name="f520" fmla="*/ f425 f201 1"/>
                <a:gd name="f521" fmla="*/ f426 f200 1"/>
                <a:gd name="f522" fmla="*/ f427 f201 1"/>
                <a:gd name="f523" fmla="*/ f428 f200 1"/>
                <a:gd name="f524" fmla="*/ f429 f201 1"/>
                <a:gd name="f525" fmla="*/ f430 f200 1"/>
                <a:gd name="f526" fmla="*/ f431 f201 1"/>
                <a:gd name="f527" fmla="*/ f432 f200 1"/>
                <a:gd name="f528" fmla="*/ f433 f201 1"/>
                <a:gd name="f529" fmla="*/ f434 f200 1"/>
                <a:gd name="f530" fmla="*/ f435 f201 1"/>
                <a:gd name="f531" fmla="*/ f436 f200 1"/>
                <a:gd name="f532" fmla="*/ f437 f201 1"/>
                <a:gd name="f533" fmla="*/ f438 f200 1"/>
                <a:gd name="f534" fmla="*/ f439 f201 1"/>
                <a:gd name="f535" fmla="*/ f440 f200 1"/>
                <a:gd name="f536" fmla="*/ f441 f201 1"/>
                <a:gd name="f537" fmla="*/ f442 f200 1"/>
                <a:gd name="f538" fmla="*/ f443 f201 1"/>
                <a:gd name="f539" fmla="*/ f444 f200 1"/>
                <a:gd name="f540" fmla="*/ f445 f201 1"/>
                <a:gd name="f541" fmla="*/ f446 f200 1"/>
                <a:gd name="f542" fmla="*/ f447 f201 1"/>
                <a:gd name="f543" fmla="*/ f448 f200 1"/>
                <a:gd name="f544" fmla="*/ f449 f200 1"/>
                <a:gd name="f545" fmla="*/ f450 f201 1"/>
                <a:gd name="f546" fmla="*/ f451 f200 1"/>
                <a:gd name="f547" fmla="*/ f452 f201 1"/>
                <a:gd name="f548" fmla="*/ f453 f200 1"/>
                <a:gd name="f549" fmla="*/ f454 f201 1"/>
                <a:gd name="f550" fmla="*/ f455 f200 1"/>
                <a:gd name="f551" fmla="*/ f456 f201 1"/>
                <a:gd name="f552" fmla="*/ f457 f200 1"/>
                <a:gd name="f553" fmla="*/ f458 f200 1"/>
                <a:gd name="f554" fmla="*/ f459 f201 1"/>
                <a:gd name="f555" fmla="*/ f460 f200 1"/>
                <a:gd name="f556" fmla="*/ f461 f201 1"/>
                <a:gd name="f557" fmla="*/ f462 f200 1"/>
                <a:gd name="f558" fmla="*/ f463 f200 1"/>
                <a:gd name="f559" fmla="*/ f464 f201 1"/>
                <a:gd name="f560" fmla="*/ f465 f200 1"/>
                <a:gd name="f561" fmla="*/ f466 f201 1"/>
                <a:gd name="f562" fmla="*/ f467 f200 1"/>
                <a:gd name="f563" fmla="*/ f468 f201 1"/>
                <a:gd name="f564" fmla="*/ f469 f200 1"/>
                <a:gd name="f565" fmla="*/ f470 f201 1"/>
                <a:gd name="f566" fmla="*/ f471 f200 1"/>
                <a:gd name="f567" fmla="*/ f472 f201 1"/>
                <a:gd name="f568" fmla="*/ f473 f200 1"/>
                <a:gd name="f569" fmla="*/ f474 f201 1"/>
                <a:gd name="f570" fmla="*/ f475 f200 1"/>
                <a:gd name="f571" fmla="*/ f476 f201 1"/>
                <a:gd name="f572" fmla="*/ f477 f200 1"/>
                <a:gd name="f573" fmla="*/ f478 f201 1"/>
                <a:gd name="f574" fmla="*/ f479 f200 1"/>
                <a:gd name="f575" fmla="*/ f480 f200 1"/>
                <a:gd name="f576" fmla="*/ f481 f201 1"/>
                <a:gd name="f577" fmla="*/ f482 f200 1"/>
                <a:gd name="f578" fmla="*/ f483 f201 1"/>
                <a:gd name="f579" fmla="*/ f484 f201 1"/>
                <a:gd name="f580" fmla="*/ f485 f20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394">
                  <a:pos x="f490" y="f491"/>
                </a:cxn>
                <a:cxn ang="f394">
                  <a:pos x="f492" y="f493"/>
                </a:cxn>
                <a:cxn ang="f394">
                  <a:pos x="f494" y="f495"/>
                </a:cxn>
                <a:cxn ang="f394">
                  <a:pos x="f496" y="f497"/>
                </a:cxn>
                <a:cxn ang="f394">
                  <a:pos x="f498" y="f499"/>
                </a:cxn>
                <a:cxn ang="f394">
                  <a:pos x="f500" y="f501"/>
                </a:cxn>
                <a:cxn ang="f394">
                  <a:pos x="f502" y="f503"/>
                </a:cxn>
                <a:cxn ang="f394">
                  <a:pos x="f504" y="f505"/>
                </a:cxn>
                <a:cxn ang="f394">
                  <a:pos x="f506" y="f507"/>
                </a:cxn>
                <a:cxn ang="f394">
                  <a:pos x="f508" y="f509"/>
                </a:cxn>
                <a:cxn ang="f394">
                  <a:pos x="f510" y="f511"/>
                </a:cxn>
                <a:cxn ang="f394">
                  <a:pos x="f512" y="f513"/>
                </a:cxn>
                <a:cxn ang="f394">
                  <a:pos x="f514" y="f515"/>
                </a:cxn>
                <a:cxn ang="f394">
                  <a:pos x="f516" y="f513"/>
                </a:cxn>
                <a:cxn ang="f394">
                  <a:pos x="f517" y="f518"/>
                </a:cxn>
                <a:cxn ang="f394">
                  <a:pos x="f519" y="f520"/>
                </a:cxn>
                <a:cxn ang="f394">
                  <a:pos x="f521" y="f522"/>
                </a:cxn>
                <a:cxn ang="f394">
                  <a:pos x="f523" y="f524"/>
                </a:cxn>
                <a:cxn ang="f394">
                  <a:pos x="f525" y="f526"/>
                </a:cxn>
                <a:cxn ang="f394">
                  <a:pos x="f527" y="f528"/>
                </a:cxn>
                <a:cxn ang="f394">
                  <a:pos x="f529" y="f530"/>
                </a:cxn>
                <a:cxn ang="f394">
                  <a:pos x="f531" y="f532"/>
                </a:cxn>
                <a:cxn ang="f394">
                  <a:pos x="f533" y="f534"/>
                </a:cxn>
                <a:cxn ang="f394">
                  <a:pos x="f535" y="f536"/>
                </a:cxn>
                <a:cxn ang="f394">
                  <a:pos x="f537" y="f538"/>
                </a:cxn>
                <a:cxn ang="f394">
                  <a:pos x="f539" y="f540"/>
                </a:cxn>
                <a:cxn ang="f394">
                  <a:pos x="f541" y="f542"/>
                </a:cxn>
                <a:cxn ang="f394">
                  <a:pos x="f543" y="f542"/>
                </a:cxn>
                <a:cxn ang="f394">
                  <a:pos x="f544" y="f545"/>
                </a:cxn>
                <a:cxn ang="f394">
                  <a:pos x="f546" y="f547"/>
                </a:cxn>
                <a:cxn ang="f394">
                  <a:pos x="f548" y="f549"/>
                </a:cxn>
                <a:cxn ang="f394">
                  <a:pos x="f550" y="f551"/>
                </a:cxn>
                <a:cxn ang="f394">
                  <a:pos x="f552" y="f551"/>
                </a:cxn>
                <a:cxn ang="f394">
                  <a:pos x="f553" y="f554"/>
                </a:cxn>
                <a:cxn ang="f394">
                  <a:pos x="f555" y="f556"/>
                </a:cxn>
                <a:cxn ang="f394">
                  <a:pos x="f557" y="f554"/>
                </a:cxn>
                <a:cxn ang="f394">
                  <a:pos x="f496" y="f545"/>
                </a:cxn>
                <a:cxn ang="f394">
                  <a:pos x="f558" y="f559"/>
                </a:cxn>
                <a:cxn ang="f394">
                  <a:pos x="f560" y="f561"/>
                </a:cxn>
                <a:cxn ang="f394">
                  <a:pos x="f562" y="f563"/>
                </a:cxn>
                <a:cxn ang="f394">
                  <a:pos x="f564" y="f565"/>
                </a:cxn>
                <a:cxn ang="f394">
                  <a:pos x="f566" y="f567"/>
                </a:cxn>
                <a:cxn ang="f394">
                  <a:pos x="f490" y="f528"/>
                </a:cxn>
                <a:cxn ang="f394">
                  <a:pos x="f568" y="f569"/>
                </a:cxn>
                <a:cxn ang="f394">
                  <a:pos x="f570" y="f571"/>
                </a:cxn>
                <a:cxn ang="f394">
                  <a:pos x="f572" y="f573"/>
                </a:cxn>
                <a:cxn ang="f394">
                  <a:pos x="f574" y="f522"/>
                </a:cxn>
                <a:cxn ang="f394">
                  <a:pos x="f575" y="f576"/>
                </a:cxn>
                <a:cxn ang="f394">
                  <a:pos x="f577" y="f578"/>
                </a:cxn>
                <a:cxn ang="f394">
                  <a:pos x="f500" y="f579"/>
                </a:cxn>
                <a:cxn ang="f394">
                  <a:pos x="f557" y="f580"/>
                </a:cxn>
              </a:cxnLst>
              <a:rect l="f486" t="f489" r="f487" b="f488"/>
              <a:pathLst>
                <a:path w="2578" h="2551">
                  <a:moveTo>
                    <a:pt x="f8" y="f9"/>
                  </a:moveTo>
                  <a:lnTo>
                    <a:pt x="f10" y="f11"/>
                  </a:lnTo>
                  <a:lnTo>
                    <a:pt x="f12" y="f13"/>
                  </a:lnTo>
                  <a:lnTo>
                    <a:pt x="f14" y="f15"/>
                  </a:lnTo>
                  <a:lnTo>
                    <a:pt x="f16" y="f17"/>
                  </a:lnTo>
                  <a:lnTo>
                    <a:pt x="f18" y="f12"/>
                  </a:lnTo>
                  <a:lnTo>
                    <a:pt x="f12" y="f19"/>
                  </a:lnTo>
                  <a:lnTo>
                    <a:pt x="f20" y="f21"/>
                  </a:lnTo>
                  <a:lnTo>
                    <a:pt x="f22" y="f23"/>
                  </a:lnTo>
                  <a:lnTo>
                    <a:pt x="f24" y="f25"/>
                  </a:lnTo>
                  <a:lnTo>
                    <a:pt x="f20" y="f26"/>
                  </a:lnTo>
                  <a:lnTo>
                    <a:pt x="f27" y="f28"/>
                  </a:lnTo>
                  <a:lnTo>
                    <a:pt x="f29" y="f30"/>
                  </a:lnTo>
                  <a:lnTo>
                    <a:pt x="f14" y="f31"/>
                  </a:lnTo>
                  <a:lnTo>
                    <a:pt x="f32" y="f31"/>
                  </a:lnTo>
                  <a:lnTo>
                    <a:pt x="f33" y="f28"/>
                  </a:lnTo>
                  <a:lnTo>
                    <a:pt x="f34" y="f35"/>
                  </a:lnTo>
                  <a:lnTo>
                    <a:pt x="f36" y="f30"/>
                  </a:lnTo>
                  <a:lnTo>
                    <a:pt x="f37" y="f38"/>
                  </a:lnTo>
                  <a:lnTo>
                    <a:pt x="f39" y="f40"/>
                  </a:lnTo>
                  <a:lnTo>
                    <a:pt x="f39" y="f21"/>
                  </a:lnTo>
                  <a:lnTo>
                    <a:pt x="f41" y="f42"/>
                  </a:lnTo>
                  <a:lnTo>
                    <a:pt x="f41" y="f43"/>
                  </a:lnTo>
                  <a:lnTo>
                    <a:pt x="f44" y="f18"/>
                  </a:lnTo>
                  <a:lnTo>
                    <a:pt x="f45" y="f46"/>
                  </a:lnTo>
                  <a:lnTo>
                    <a:pt x="f47" y="f48"/>
                  </a:lnTo>
                  <a:lnTo>
                    <a:pt x="f49" y="f50"/>
                  </a:lnTo>
                  <a:lnTo>
                    <a:pt x="f51" y="f12"/>
                  </a:lnTo>
                  <a:lnTo>
                    <a:pt x="f52" y="f29"/>
                  </a:lnTo>
                  <a:lnTo>
                    <a:pt x="f53" y="f54"/>
                  </a:lnTo>
                  <a:lnTo>
                    <a:pt x="f55" y="f56"/>
                  </a:lnTo>
                  <a:lnTo>
                    <a:pt x="f52" y="f33"/>
                  </a:lnTo>
                  <a:lnTo>
                    <a:pt x="f57" y="f11"/>
                  </a:lnTo>
                  <a:lnTo>
                    <a:pt x="f55" y="f58"/>
                  </a:lnTo>
                  <a:lnTo>
                    <a:pt x="f59" y="f60"/>
                  </a:lnTo>
                  <a:lnTo>
                    <a:pt x="f61" y="f62"/>
                  </a:lnTo>
                  <a:lnTo>
                    <a:pt x="f63" y="f64"/>
                  </a:lnTo>
                  <a:lnTo>
                    <a:pt x="f65" y="f44"/>
                  </a:lnTo>
                  <a:lnTo>
                    <a:pt x="f66" y="f67"/>
                  </a:lnTo>
                  <a:lnTo>
                    <a:pt x="f68" y="f64"/>
                  </a:lnTo>
                  <a:lnTo>
                    <a:pt x="f69" y="f41"/>
                  </a:lnTo>
                  <a:lnTo>
                    <a:pt x="f70" y="f62"/>
                  </a:lnTo>
                  <a:lnTo>
                    <a:pt x="f71" y="f41"/>
                  </a:lnTo>
                  <a:lnTo>
                    <a:pt x="f72" y="f73"/>
                  </a:lnTo>
                  <a:lnTo>
                    <a:pt x="f72" y="f74"/>
                  </a:lnTo>
                  <a:lnTo>
                    <a:pt x="f75" y="f51"/>
                  </a:lnTo>
                  <a:lnTo>
                    <a:pt x="f76" y="f77"/>
                  </a:lnTo>
                  <a:lnTo>
                    <a:pt x="f75" y="f52"/>
                  </a:lnTo>
                  <a:lnTo>
                    <a:pt x="f78" y="f79"/>
                  </a:lnTo>
                  <a:lnTo>
                    <a:pt x="f80" y="f81"/>
                  </a:lnTo>
                  <a:lnTo>
                    <a:pt x="f80" y="f82"/>
                  </a:lnTo>
                  <a:lnTo>
                    <a:pt x="f83" y="f84"/>
                  </a:lnTo>
                  <a:lnTo>
                    <a:pt x="f85" y="f86"/>
                  </a:lnTo>
                  <a:lnTo>
                    <a:pt x="f87" y="f88"/>
                  </a:lnTo>
                  <a:lnTo>
                    <a:pt x="f89" y="f90"/>
                  </a:lnTo>
                  <a:lnTo>
                    <a:pt x="f91" y="f86"/>
                  </a:lnTo>
                  <a:lnTo>
                    <a:pt x="f92" y="f93"/>
                  </a:lnTo>
                  <a:lnTo>
                    <a:pt x="f94" y="f95"/>
                  </a:lnTo>
                  <a:lnTo>
                    <a:pt x="f96" y="f97"/>
                  </a:lnTo>
                  <a:lnTo>
                    <a:pt x="f98" y="f99"/>
                  </a:lnTo>
                  <a:lnTo>
                    <a:pt x="f100" y="f101"/>
                  </a:lnTo>
                  <a:lnTo>
                    <a:pt x="f102" y="f72"/>
                  </a:lnTo>
                  <a:lnTo>
                    <a:pt x="f103" y="f104"/>
                  </a:lnTo>
                  <a:lnTo>
                    <a:pt x="f5" y="f105"/>
                  </a:lnTo>
                  <a:lnTo>
                    <a:pt x="f106" y="f107"/>
                  </a:lnTo>
                  <a:lnTo>
                    <a:pt x="f108" y="f109"/>
                  </a:lnTo>
                  <a:lnTo>
                    <a:pt x="f100" y="f85"/>
                  </a:lnTo>
                  <a:lnTo>
                    <a:pt x="f110" y="f111"/>
                  </a:lnTo>
                  <a:lnTo>
                    <a:pt x="f112" y="f87"/>
                  </a:lnTo>
                  <a:lnTo>
                    <a:pt x="f96" y="f113"/>
                  </a:lnTo>
                  <a:lnTo>
                    <a:pt x="f94" y="f113"/>
                  </a:lnTo>
                  <a:lnTo>
                    <a:pt x="f114" y="f89"/>
                  </a:lnTo>
                  <a:lnTo>
                    <a:pt x="f115" y="f116"/>
                  </a:lnTo>
                  <a:lnTo>
                    <a:pt x="f117" y="f118"/>
                  </a:lnTo>
                  <a:lnTo>
                    <a:pt x="f119" y="f120"/>
                  </a:lnTo>
                  <a:lnTo>
                    <a:pt x="f115" y="f121"/>
                  </a:lnTo>
                  <a:lnTo>
                    <a:pt x="f122" y="f114"/>
                  </a:lnTo>
                  <a:lnTo>
                    <a:pt x="f123" y="f122"/>
                  </a:lnTo>
                  <a:lnTo>
                    <a:pt x="f91" y="f124"/>
                  </a:lnTo>
                  <a:lnTo>
                    <a:pt x="f125" y="f126"/>
                  </a:lnTo>
                  <a:lnTo>
                    <a:pt x="f89" y="f127"/>
                  </a:lnTo>
                  <a:lnTo>
                    <a:pt x="f128" y="f129"/>
                  </a:lnTo>
                  <a:lnTo>
                    <a:pt x="f130" y="f131"/>
                  </a:lnTo>
                  <a:lnTo>
                    <a:pt x="f132" y="f127"/>
                  </a:lnTo>
                  <a:lnTo>
                    <a:pt x="f133" y="f112"/>
                  </a:lnTo>
                  <a:lnTo>
                    <a:pt x="f134" y="f135"/>
                  </a:lnTo>
                  <a:lnTo>
                    <a:pt x="f136" y="f137"/>
                  </a:lnTo>
                  <a:lnTo>
                    <a:pt x="f71" y="f124"/>
                  </a:lnTo>
                  <a:lnTo>
                    <a:pt x="f70" y="f138"/>
                  </a:lnTo>
                  <a:lnTo>
                    <a:pt x="f139" y="f124"/>
                  </a:lnTo>
                  <a:lnTo>
                    <a:pt x="f140" y="f96"/>
                  </a:lnTo>
                  <a:lnTo>
                    <a:pt x="f141" y="f138"/>
                  </a:lnTo>
                  <a:lnTo>
                    <a:pt x="f142" y="f143"/>
                  </a:lnTo>
                  <a:lnTo>
                    <a:pt x="f144" y="f145"/>
                  </a:lnTo>
                  <a:lnTo>
                    <a:pt x="f146" y="f96"/>
                  </a:lnTo>
                  <a:lnTo>
                    <a:pt x="f147" y="f148"/>
                  </a:lnTo>
                  <a:lnTo>
                    <a:pt x="f52" y="f124"/>
                  </a:lnTo>
                  <a:lnTo>
                    <a:pt x="f149" y="f148"/>
                  </a:lnTo>
                  <a:lnTo>
                    <a:pt x="f150" y="f148"/>
                  </a:lnTo>
                  <a:lnTo>
                    <a:pt x="f151" y="f126"/>
                  </a:lnTo>
                  <a:lnTo>
                    <a:pt x="f151" y="f127"/>
                  </a:lnTo>
                  <a:lnTo>
                    <a:pt x="f152" y="f153"/>
                  </a:lnTo>
                  <a:lnTo>
                    <a:pt x="f154" y="f155"/>
                  </a:lnTo>
                  <a:lnTo>
                    <a:pt x="f156" y="f5"/>
                  </a:lnTo>
                  <a:lnTo>
                    <a:pt x="f157" y="f106"/>
                  </a:lnTo>
                  <a:lnTo>
                    <a:pt x="f158" y="f159"/>
                  </a:lnTo>
                  <a:lnTo>
                    <a:pt x="f33" y="f159"/>
                  </a:lnTo>
                  <a:lnTo>
                    <a:pt x="f56" y="f153"/>
                  </a:lnTo>
                  <a:lnTo>
                    <a:pt x="f12" y="f129"/>
                  </a:lnTo>
                  <a:lnTo>
                    <a:pt x="f160" y="f129"/>
                  </a:lnTo>
                  <a:lnTo>
                    <a:pt x="f27" y="f137"/>
                  </a:lnTo>
                  <a:lnTo>
                    <a:pt x="f161" y="f124"/>
                  </a:lnTo>
                  <a:lnTo>
                    <a:pt x="f20" y="f145"/>
                  </a:lnTo>
                  <a:lnTo>
                    <a:pt x="f162" y="f115"/>
                  </a:lnTo>
                  <a:lnTo>
                    <a:pt x="f163" y="f164"/>
                  </a:lnTo>
                  <a:lnTo>
                    <a:pt x="f165" y="f166"/>
                  </a:lnTo>
                  <a:lnTo>
                    <a:pt x="f167" y="f128"/>
                  </a:lnTo>
                  <a:lnTo>
                    <a:pt x="f168" y="f169"/>
                  </a:lnTo>
                  <a:lnTo>
                    <a:pt x="f26" y="f85"/>
                  </a:lnTo>
                  <a:lnTo>
                    <a:pt x="f170" y="f134"/>
                  </a:lnTo>
                  <a:lnTo>
                    <a:pt x="f171" y="f172"/>
                  </a:lnTo>
                  <a:lnTo>
                    <a:pt x="f171" y="f173"/>
                  </a:lnTo>
                  <a:lnTo>
                    <a:pt x="f26" y="f174"/>
                  </a:lnTo>
                  <a:lnTo>
                    <a:pt x="f168" y="f71"/>
                  </a:lnTo>
                  <a:lnTo>
                    <a:pt x="f165" y="f71"/>
                  </a:lnTo>
                  <a:lnTo>
                    <a:pt x="f175" y="f72"/>
                  </a:lnTo>
                  <a:lnTo>
                    <a:pt x="f20" y="f176"/>
                  </a:lnTo>
                  <a:lnTo>
                    <a:pt x="f177" y="f178"/>
                  </a:lnTo>
                  <a:lnTo>
                    <a:pt x="f12" y="f99"/>
                  </a:lnTo>
                  <a:lnTo>
                    <a:pt x="f18" y="f179"/>
                  </a:lnTo>
                  <a:lnTo>
                    <a:pt x="f180" y="f76"/>
                  </a:lnTo>
                  <a:lnTo>
                    <a:pt x="f181" y="f182"/>
                  </a:lnTo>
                  <a:lnTo>
                    <a:pt x="f158" y="f183"/>
                  </a:lnTo>
                  <a:lnTo>
                    <a:pt x="f184" y="f185"/>
                  </a:lnTo>
                  <a:lnTo>
                    <a:pt x="f158" y="f141"/>
                  </a:lnTo>
                  <a:lnTo>
                    <a:pt x="f13" y="f186"/>
                  </a:lnTo>
                  <a:lnTo>
                    <a:pt x="f158" y="f63"/>
                  </a:lnTo>
                  <a:lnTo>
                    <a:pt x="f58" y="f144"/>
                  </a:lnTo>
                  <a:lnTo>
                    <a:pt x="f187" y="f188"/>
                  </a:lnTo>
                  <a:lnTo>
                    <a:pt x="f189" y="f186"/>
                  </a:lnTo>
                  <a:lnTo>
                    <a:pt x="f190" y="f82"/>
                  </a:lnTo>
                  <a:lnTo>
                    <a:pt x="f191" y="f81"/>
                  </a:lnTo>
                  <a:lnTo>
                    <a:pt x="f192" y="f79"/>
                  </a:lnTo>
                  <a:lnTo>
                    <a:pt x="f193" y="f55"/>
                  </a:lnTo>
                  <a:lnTo>
                    <a:pt x="f73" y="f51"/>
                  </a:lnTo>
                  <a:lnTo>
                    <a:pt x="f194" y="f195"/>
                  </a:lnTo>
                  <a:lnTo>
                    <a:pt x="f60" y="f47"/>
                  </a:lnTo>
                  <a:lnTo>
                    <a:pt x="f58" y="f196"/>
                  </a:lnTo>
                  <a:lnTo>
                    <a:pt x="f197" y="f67"/>
                  </a:lnTo>
                  <a:lnTo>
                    <a:pt x="f36" y="f187"/>
                  </a:lnTo>
                  <a:lnTo>
                    <a:pt x="f13" y="f37"/>
                  </a:lnTo>
                  <a:lnTo>
                    <a:pt x="f46" y="f37"/>
                  </a:lnTo>
                  <a:lnTo>
                    <a:pt x="f56" y="f58"/>
                  </a:lnTo>
                  <a:lnTo>
                    <a:pt x="f54" y="f198"/>
                  </a:lnTo>
                  <a:lnTo>
                    <a:pt x="f8" y="f9"/>
                  </a:lnTo>
                </a:path>
              </a:pathLst>
            </a:custGeom>
            <a:noFill/>
            <a:ln w="15873" cap="flat">
              <a:solidFill>
                <a:srgbClr val="A6B19F">
                  <a:alpha val="47843"/>
                </a:srgbClr>
              </a:solidFill>
              <a:prstDash val="solid"/>
              <a:round/>
            </a:ln>
          </p:spPr>
          <p:txBody>
            <a:bodyPr vert="horz" wrap="square" lIns="91440" tIns="45720" rIns="91440" bIns="4572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CO" sz="1800" b="0" i="0" u="none" strike="noStrike" kern="0" cap="none" spc="0" baseline="0">
                <a:solidFill>
                  <a:srgbClr val="CCFFFF"/>
                </a:solidFill>
                <a:uFillTx/>
                <a:latin typeface="Montserrat" panose="00000500000000000000" pitchFamily="2" charset="0"/>
              </a:endParaRPr>
            </a:p>
          </p:txBody>
        </p:sp>
        <p:sp>
          <p:nvSpPr>
            <p:cNvPr id="31" name="Freeform 25">
              <a:extLst>
                <a:ext uri="{FF2B5EF4-FFF2-40B4-BE49-F238E27FC236}">
                  <a16:creationId xmlns:a16="http://schemas.microsoft.com/office/drawing/2014/main" id="{5C62A74C-81F0-7845-E263-42B645C4771B}"/>
                </a:ext>
              </a:extLst>
            </p:cNvPr>
            <p:cNvSpPr/>
            <p:nvPr/>
          </p:nvSpPr>
          <p:spPr>
            <a:xfrm>
              <a:off x="221742" y="1531345"/>
              <a:ext cx="346895" cy="352290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2622"/>
                <a:gd name="f7" fmla="val 2506"/>
                <a:gd name="f8" fmla="val 1015"/>
                <a:gd name="f9" fmla="val 44"/>
                <a:gd name="f10" fmla="val 971"/>
                <a:gd name="f11" fmla="val 918"/>
                <a:gd name="f12" fmla="val 8"/>
                <a:gd name="f13" fmla="val 891"/>
                <a:gd name="f14" fmla="val 52"/>
                <a:gd name="f15" fmla="val 838"/>
                <a:gd name="f16" fmla="val 803"/>
                <a:gd name="f17" fmla="val 750"/>
                <a:gd name="f18" fmla="val 17"/>
                <a:gd name="f19" fmla="val 732"/>
                <a:gd name="f20" fmla="val 114"/>
                <a:gd name="f21" fmla="val 697"/>
                <a:gd name="f22" fmla="val 105"/>
                <a:gd name="f23" fmla="val 662"/>
                <a:gd name="f24" fmla="val 88"/>
                <a:gd name="f25" fmla="val 618"/>
                <a:gd name="f26" fmla="val 123"/>
                <a:gd name="f27" fmla="val 627"/>
                <a:gd name="f28" fmla="val 176"/>
                <a:gd name="f29" fmla="val 547"/>
                <a:gd name="f30" fmla="val 185"/>
                <a:gd name="f31" fmla="val 477"/>
                <a:gd name="f32" fmla="val 229"/>
                <a:gd name="f33" fmla="val 424"/>
                <a:gd name="f34" fmla="val 317"/>
                <a:gd name="f35" fmla="val 371"/>
                <a:gd name="f36" fmla="val 405"/>
                <a:gd name="f37" fmla="val 344"/>
                <a:gd name="f38" fmla="val 467"/>
                <a:gd name="f39" fmla="val 327"/>
                <a:gd name="f40" fmla="val 564"/>
                <a:gd name="f41" fmla="val 335"/>
                <a:gd name="f42" fmla="val 600"/>
                <a:gd name="f43" fmla="val 379"/>
                <a:gd name="f44" fmla="val 679"/>
                <a:gd name="f45" fmla="val 415"/>
                <a:gd name="f46" fmla="val 741"/>
                <a:gd name="f47" fmla="val 468"/>
                <a:gd name="f48" fmla="val 785"/>
                <a:gd name="f49" fmla="val 494"/>
                <a:gd name="f50" fmla="val 855"/>
                <a:gd name="f51" fmla="val 538"/>
                <a:gd name="f52" fmla="val 873"/>
                <a:gd name="f53" fmla="val 529"/>
                <a:gd name="f54" fmla="val 917"/>
                <a:gd name="f55" fmla="val 970"/>
                <a:gd name="f56" fmla="val 1005"/>
                <a:gd name="f57" fmla="val 979"/>
                <a:gd name="f58" fmla="val 362"/>
                <a:gd name="f59" fmla="val 988"/>
                <a:gd name="f60" fmla="val 265"/>
                <a:gd name="f61" fmla="val 124"/>
                <a:gd name="f62" fmla="val 997"/>
                <a:gd name="f63" fmla="val 71"/>
                <a:gd name="f64" fmla="val 1058"/>
                <a:gd name="f65" fmla="val 9"/>
                <a:gd name="f66" fmla="val 1120"/>
                <a:gd name="f67" fmla="val 1182"/>
                <a:gd name="f68" fmla="val 1252"/>
                <a:gd name="f69" fmla="val 1279"/>
                <a:gd name="f70" fmla="val 132"/>
                <a:gd name="f71" fmla="val 1323"/>
                <a:gd name="f72" fmla="val 1367"/>
                <a:gd name="f73" fmla="val 1411"/>
                <a:gd name="f74" fmla="val 318"/>
                <a:gd name="f75" fmla="val 1473"/>
                <a:gd name="f76" fmla="val 1517"/>
                <a:gd name="f77" fmla="val 450"/>
                <a:gd name="f78" fmla="val 1561"/>
                <a:gd name="f79" fmla="val 556"/>
                <a:gd name="f80" fmla="val 1623"/>
                <a:gd name="f81" fmla="val 653"/>
                <a:gd name="f82" fmla="val 1676"/>
                <a:gd name="f83" fmla="val 777"/>
                <a:gd name="f84" fmla="val 1755"/>
                <a:gd name="f85" fmla="val 847"/>
                <a:gd name="f86" fmla="val 1800"/>
                <a:gd name="f87" fmla="val 953"/>
                <a:gd name="f88" fmla="val 1817"/>
                <a:gd name="f89" fmla="val 1879"/>
                <a:gd name="f90" fmla="val 1077"/>
                <a:gd name="f91" fmla="val 1914"/>
                <a:gd name="f92" fmla="val 1183"/>
                <a:gd name="f93" fmla="val 2003"/>
                <a:gd name="f94" fmla="val 1333"/>
                <a:gd name="f95" fmla="val 2047"/>
                <a:gd name="f96" fmla="val 1456"/>
                <a:gd name="f97" fmla="val 2038"/>
                <a:gd name="f98" fmla="val 1544"/>
                <a:gd name="f99" fmla="val 2064"/>
                <a:gd name="f100" fmla="val 1633"/>
                <a:gd name="f101" fmla="val 2108"/>
                <a:gd name="f102" fmla="val 1703"/>
                <a:gd name="f103" fmla="val 2153"/>
                <a:gd name="f104" fmla="val 1774"/>
                <a:gd name="f105" fmla="val 2205"/>
                <a:gd name="f106" fmla="val 1836"/>
                <a:gd name="f107" fmla="val 2250"/>
                <a:gd name="f108" fmla="val 1880"/>
                <a:gd name="f109" fmla="val 2338"/>
                <a:gd name="f110" fmla="val 1915"/>
                <a:gd name="f111" fmla="val 2408"/>
                <a:gd name="f112" fmla="val 1941"/>
                <a:gd name="f113" fmla="val 2461"/>
                <a:gd name="f114" fmla="val 2039"/>
                <a:gd name="f115" fmla="val 2118"/>
                <a:gd name="f116" fmla="val 2479"/>
                <a:gd name="f117" fmla="val 2197"/>
                <a:gd name="f118" fmla="val 2505"/>
                <a:gd name="f119" fmla="val 2286"/>
                <a:gd name="f120" fmla="val 2470"/>
                <a:gd name="f121" fmla="val 2321"/>
                <a:gd name="f122" fmla="val 2488"/>
                <a:gd name="f123" fmla="val 2339"/>
                <a:gd name="f124" fmla="val 2444"/>
                <a:gd name="f125" fmla="val 2330"/>
                <a:gd name="f126" fmla="val 2382"/>
                <a:gd name="f127" fmla="val 2303"/>
                <a:gd name="f128" fmla="val 2329"/>
                <a:gd name="f129" fmla="val 2259"/>
                <a:gd name="f130" fmla="val 2312"/>
                <a:gd name="f131" fmla="val 2188"/>
                <a:gd name="f132" fmla="val 2392"/>
                <a:gd name="f133" fmla="val 2170"/>
                <a:gd name="f134" fmla="val 2400"/>
                <a:gd name="f135" fmla="val 2126"/>
                <a:gd name="f136" fmla="val 2374"/>
                <a:gd name="f137" fmla="val 2082"/>
                <a:gd name="f138" fmla="val 2356"/>
                <a:gd name="f139" fmla="val 2365"/>
                <a:gd name="f140" fmla="val 1853"/>
                <a:gd name="f141" fmla="val 2294"/>
                <a:gd name="f142" fmla="val 1764"/>
                <a:gd name="f143" fmla="val 1667"/>
                <a:gd name="f144" fmla="val 1588"/>
                <a:gd name="f145" fmla="val 2436"/>
                <a:gd name="f146" fmla="val 1526"/>
                <a:gd name="f147" fmla="val 2515"/>
                <a:gd name="f148" fmla="val 2586"/>
                <a:gd name="f149" fmla="val 1491"/>
                <a:gd name="f150" fmla="val 2594"/>
                <a:gd name="f151" fmla="val 1447"/>
                <a:gd name="f152" fmla="val 2612"/>
                <a:gd name="f153" fmla="val 1394"/>
                <a:gd name="f154" fmla="val 2621"/>
                <a:gd name="f155" fmla="val 2568"/>
                <a:gd name="f156" fmla="val 1129"/>
                <a:gd name="f157" fmla="val 2497"/>
                <a:gd name="f158" fmla="val 1102"/>
                <a:gd name="f159" fmla="val 2427"/>
                <a:gd name="f160" fmla="val 1085"/>
                <a:gd name="f161" fmla="val 1041"/>
                <a:gd name="f162" fmla="val 2224"/>
                <a:gd name="f163" fmla="val 2127"/>
                <a:gd name="f164" fmla="val 1067"/>
                <a:gd name="f165" fmla="val 2074"/>
                <a:gd name="f166" fmla="val 1994"/>
                <a:gd name="f167" fmla="val 900"/>
                <a:gd name="f168" fmla="val 2091"/>
                <a:gd name="f169" fmla="val 794"/>
                <a:gd name="f170" fmla="val 1959"/>
                <a:gd name="f171" fmla="val 714"/>
                <a:gd name="f172" fmla="val 652"/>
                <a:gd name="f173" fmla="val 573"/>
                <a:gd name="f174" fmla="val 1906"/>
                <a:gd name="f175" fmla="val 511"/>
                <a:gd name="f176" fmla="val 1844"/>
                <a:gd name="f177" fmla="val 520"/>
                <a:gd name="f178" fmla="val 1721"/>
                <a:gd name="f179" fmla="val 555"/>
                <a:gd name="f180" fmla="val 1553"/>
                <a:gd name="f181" fmla="val 485"/>
                <a:gd name="f182" fmla="val 423"/>
                <a:gd name="f183" fmla="val 370"/>
                <a:gd name="f184" fmla="val 282"/>
                <a:gd name="f185" fmla="val 1288"/>
                <a:gd name="f186" fmla="val 220"/>
                <a:gd name="f187" fmla="val 1209"/>
                <a:gd name="f188" fmla="val 158"/>
                <a:gd name="f189" fmla="val 1147"/>
                <a:gd name="f190" fmla="val 1103"/>
                <a:gd name="f191" fmla="val 26"/>
                <a:gd name="f192" fmla="+- 0 0 -90"/>
                <a:gd name="f193" fmla="*/ f3 1 2622"/>
                <a:gd name="f194" fmla="*/ f4 1 2506"/>
                <a:gd name="f195" fmla="+- f7 0 f5"/>
                <a:gd name="f196" fmla="+- f6 0 f5"/>
                <a:gd name="f197" fmla="*/ f192 f0 1"/>
                <a:gd name="f198" fmla="*/ f196 1 2622"/>
                <a:gd name="f199" fmla="*/ f195 1 2506"/>
                <a:gd name="f200" fmla="*/ 126012928 f196 1"/>
                <a:gd name="f201" fmla="*/ 0 f195 1"/>
                <a:gd name="f202" fmla="*/ 115630672 f196 1"/>
                <a:gd name="f203" fmla="*/ 6732166 f195 1"/>
                <a:gd name="f204" fmla="*/ 104210550 f196 1"/>
                <a:gd name="f205" fmla="*/ 97332395 f196 1"/>
                <a:gd name="f206" fmla="*/ 90454240 f196 1"/>
                <a:gd name="f207" fmla="*/ 13594225 f195 1"/>
                <a:gd name="f208" fmla="*/ 80201671 f196 1"/>
                <a:gd name="f209" fmla="*/ 15924396 f195 1"/>
                <a:gd name="f210" fmla="*/ 70987689 f196 1"/>
                <a:gd name="f211" fmla="*/ 23951541 f195 1"/>
                <a:gd name="f212" fmla="*/ 55025240 f196 1"/>
                <a:gd name="f213" fmla="*/ 41041383 f195 1"/>
                <a:gd name="f214" fmla="*/ 44642983 f196 1"/>
                <a:gd name="f215" fmla="*/ 60461396 f195 1"/>
                <a:gd name="f216" fmla="*/ 43475069 f196 1"/>
                <a:gd name="f217" fmla="*/ 77680771 f195 1"/>
                <a:gd name="f218" fmla="*/ 53857326 f196 1"/>
                <a:gd name="f219" fmla="*/ 95935699 f195 1"/>
                <a:gd name="f220" fmla="*/ 64109534 f196 1"/>
                <a:gd name="f221" fmla="*/ 110695009 f195 1"/>
                <a:gd name="f222" fmla="*/ 68651861 f196 1"/>
                <a:gd name="f223" fmla="*/ 118722154 f195 1"/>
                <a:gd name="f224" fmla="*/ 60735481 f196 1"/>
                <a:gd name="f225" fmla="*/ 130115382 f195 1"/>
                <a:gd name="f226" fmla="*/ 46979171 f196 1"/>
                <a:gd name="f227" fmla="*/ 127914385 f195 1"/>
                <a:gd name="f228" fmla="*/ 22840604 f196 1"/>
                <a:gd name="f229" fmla="*/ 125583854 f195 1"/>
                <a:gd name="f230" fmla="*/ 9213983 f196 1"/>
                <a:gd name="f231" fmla="*/ 136977081 f195 1"/>
                <a:gd name="f232" fmla="*/ 0 f196 1"/>
                <a:gd name="f233" fmla="*/ 153031012 f195 1"/>
                <a:gd name="f234" fmla="*/ 16092138 f196 1"/>
                <a:gd name="f235" fmla="*/ 165589325 f195 1"/>
                <a:gd name="f236" fmla="*/ 176982553 f195 1"/>
                <a:gd name="f237" fmla="*/ 41268930 f196 1"/>
                <a:gd name="f238" fmla="*/ 190706312 f195 1"/>
                <a:gd name="f239" fmla="*/ 58399293 f196 1"/>
                <a:gd name="f240" fmla="*/ 202099180 f195 1"/>
                <a:gd name="f241" fmla="*/ 84743999 f196 1"/>
                <a:gd name="f242" fmla="*/ 210126325 f195 1"/>
                <a:gd name="f243" fmla="*/ 100836136 f196 1"/>
                <a:gd name="f244" fmla="*/ 227216166 f195 1"/>
                <a:gd name="f245" fmla="*/ 123676741 f196 1"/>
                <a:gd name="f246" fmla="*/ 235242951 f195 1"/>
                <a:gd name="f247" fmla="*/ 139769238 f196 1"/>
                <a:gd name="f248" fmla="*/ 247801625 f195 1"/>
                <a:gd name="f249" fmla="*/ 172991739 f196 1"/>
                <a:gd name="f250" fmla="*/ 265020640 f195 1"/>
                <a:gd name="f251" fmla="*/ 200374671 f196 1"/>
                <a:gd name="f252" fmla="*/ 267221638 f195 1"/>
                <a:gd name="f253" fmla="*/ 221009136 f196 1"/>
                <a:gd name="f254" fmla="*/ 278744399 f195 1"/>
                <a:gd name="f255" fmla="*/ 238269547 f196 1"/>
                <a:gd name="f256" fmla="*/ 291302713 f195 1"/>
                <a:gd name="f257" fmla="*/ 248521755 f196 1"/>
                <a:gd name="f258" fmla="*/ 311758637 f195 1"/>
                <a:gd name="f259" fmla="*/ 264613893 f196 1"/>
                <a:gd name="f260" fmla="*/ 318620337 f195 1"/>
                <a:gd name="f261" fmla="*/ 285118669 f196 1"/>
                <a:gd name="f262" fmla="*/ 324316951 f195 1"/>
                <a:gd name="f263" fmla="*/ 301210807 f196 1"/>
                <a:gd name="f264" fmla="*/ 322115953 f195 1"/>
                <a:gd name="f265" fmla="*/ 302379081 f196 1"/>
                <a:gd name="f266" fmla="*/ 308392554 f195 1"/>
                <a:gd name="f267" fmla="*/ 298874979 f196 1"/>
                <a:gd name="f268" fmla="*/ 300042893 f196 1"/>
                <a:gd name="f269" fmla="*/ 283275568 f195 1"/>
                <a:gd name="f270" fmla="*/ 311463375 f196 1"/>
                <a:gd name="f271" fmla="*/ 275248783 f195 1"/>
                <a:gd name="f272" fmla="*/ 305753134 f196 1"/>
                <a:gd name="f273" fmla="*/ 259324026 f195 1"/>
                <a:gd name="f274" fmla="*/ 303546995 f196 1"/>
                <a:gd name="f275" fmla="*/ 297707066 f196 1"/>
                <a:gd name="f276" fmla="*/ 228381252 f195 1"/>
                <a:gd name="f277" fmla="*/ 205595156 f195 1"/>
                <a:gd name="f278" fmla="*/ 316135031 f196 1"/>
                <a:gd name="f279" fmla="*/ 197568011 f195 1"/>
                <a:gd name="f280" fmla="*/ 335601582 f196 1"/>
                <a:gd name="f281" fmla="*/ 193036483 f195 1"/>
                <a:gd name="f282" fmla="*/ 338975995 f196 1"/>
                <a:gd name="f283" fmla="*/ 180478170 f195 1"/>
                <a:gd name="f284" fmla="*/ 340143909 f196 1"/>
                <a:gd name="f285" fmla="*/ 162093708 f195 1"/>
                <a:gd name="f286" fmla="*/ 333265754 f196 1"/>
                <a:gd name="f287" fmla="*/ 146169312 f195 1"/>
                <a:gd name="f288" fmla="*/ 314967117 f196 1"/>
                <a:gd name="f289" fmla="*/ 140472698 f195 1"/>
                <a:gd name="f290" fmla="*/ 276034375 f196 1"/>
                <a:gd name="f291" fmla="*/ 138142167 f195 1"/>
                <a:gd name="f292" fmla="*/ 259941877 f196 1"/>
                <a:gd name="f293" fmla="*/ 258773964 f196 1"/>
                <a:gd name="f294" fmla="*/ 116521157 f195 1"/>
                <a:gd name="f295" fmla="*/ 271362360 f196 1"/>
                <a:gd name="f296" fmla="*/ 102797398 f195 1"/>
                <a:gd name="f297" fmla="*/ 254231996 f196 1"/>
                <a:gd name="f298" fmla="*/ 92440082 f195 1"/>
                <a:gd name="f299" fmla="*/ 251895809 f196 1"/>
                <a:gd name="f300" fmla="*/ 74185155 f195 1"/>
                <a:gd name="f301" fmla="*/ 239307773 f196 1"/>
                <a:gd name="f302" fmla="*/ 67323455 f195 1"/>
                <a:gd name="f303" fmla="*/ 211924841 f196 1"/>
                <a:gd name="f304" fmla="*/ 71854624 f195 1"/>
                <a:gd name="f305" fmla="*/ 193496516 f196 1"/>
                <a:gd name="f306" fmla="*/ 62791927 f195 1"/>
                <a:gd name="f307" fmla="*/ 180908120 f196 1"/>
                <a:gd name="f308" fmla="*/ 47903082 f195 1"/>
                <a:gd name="f309" fmla="*/ 167151810 f196 1"/>
                <a:gd name="f310" fmla="*/ 28483069 f195 1"/>
                <a:gd name="f311" fmla="*/ 148853533 f196 1"/>
                <a:gd name="f312" fmla="*/ 11393228 f195 1"/>
                <a:gd name="f313" fmla="*/ 131723170 f196 1"/>
                <a:gd name="f314" fmla="*/ 5696614 f195 1"/>
                <a:gd name="f315" fmla="*/ 2622 f196 1"/>
                <a:gd name="f316" fmla="*/ 2506 f195 1"/>
                <a:gd name="f317" fmla="*/ f197 1 f2"/>
                <a:gd name="f318" fmla="*/ f200 1 2622"/>
                <a:gd name="f319" fmla="*/ f201 1 2506"/>
                <a:gd name="f320" fmla="*/ f202 1 2622"/>
                <a:gd name="f321" fmla="*/ f203 1 2506"/>
                <a:gd name="f322" fmla="*/ f204 1 2622"/>
                <a:gd name="f323" fmla="*/ f205 1 2622"/>
                <a:gd name="f324" fmla="*/ f206 1 2622"/>
                <a:gd name="f325" fmla="*/ f207 1 2506"/>
                <a:gd name="f326" fmla="*/ f208 1 2622"/>
                <a:gd name="f327" fmla="*/ f209 1 2506"/>
                <a:gd name="f328" fmla="*/ f210 1 2622"/>
                <a:gd name="f329" fmla="*/ f211 1 2506"/>
                <a:gd name="f330" fmla="*/ f212 1 2622"/>
                <a:gd name="f331" fmla="*/ f213 1 2506"/>
                <a:gd name="f332" fmla="*/ f214 1 2622"/>
                <a:gd name="f333" fmla="*/ f215 1 2506"/>
                <a:gd name="f334" fmla="*/ f216 1 2622"/>
                <a:gd name="f335" fmla="*/ f217 1 2506"/>
                <a:gd name="f336" fmla="*/ f218 1 2622"/>
                <a:gd name="f337" fmla="*/ f219 1 2506"/>
                <a:gd name="f338" fmla="*/ f220 1 2622"/>
                <a:gd name="f339" fmla="*/ f221 1 2506"/>
                <a:gd name="f340" fmla="*/ f222 1 2622"/>
                <a:gd name="f341" fmla="*/ f223 1 2506"/>
                <a:gd name="f342" fmla="*/ f224 1 2622"/>
                <a:gd name="f343" fmla="*/ f225 1 2506"/>
                <a:gd name="f344" fmla="*/ f226 1 2622"/>
                <a:gd name="f345" fmla="*/ f227 1 2506"/>
                <a:gd name="f346" fmla="*/ f228 1 2622"/>
                <a:gd name="f347" fmla="*/ f229 1 2506"/>
                <a:gd name="f348" fmla="*/ f230 1 2622"/>
                <a:gd name="f349" fmla="*/ f231 1 2506"/>
                <a:gd name="f350" fmla="*/ f232 1 2622"/>
                <a:gd name="f351" fmla="*/ f233 1 2506"/>
                <a:gd name="f352" fmla="*/ f234 1 2622"/>
                <a:gd name="f353" fmla="*/ f235 1 2506"/>
                <a:gd name="f354" fmla="*/ f236 1 2506"/>
                <a:gd name="f355" fmla="*/ f237 1 2622"/>
                <a:gd name="f356" fmla="*/ f238 1 2506"/>
                <a:gd name="f357" fmla="*/ f239 1 2622"/>
                <a:gd name="f358" fmla="*/ f240 1 2506"/>
                <a:gd name="f359" fmla="*/ f241 1 2622"/>
                <a:gd name="f360" fmla="*/ f242 1 2506"/>
                <a:gd name="f361" fmla="*/ f243 1 2622"/>
                <a:gd name="f362" fmla="*/ f244 1 2506"/>
                <a:gd name="f363" fmla="*/ f245 1 2622"/>
                <a:gd name="f364" fmla="*/ f246 1 2506"/>
                <a:gd name="f365" fmla="*/ f247 1 2622"/>
                <a:gd name="f366" fmla="*/ f248 1 2506"/>
                <a:gd name="f367" fmla="*/ f249 1 2622"/>
                <a:gd name="f368" fmla="*/ f250 1 2506"/>
                <a:gd name="f369" fmla="*/ f251 1 2622"/>
                <a:gd name="f370" fmla="*/ f252 1 2506"/>
                <a:gd name="f371" fmla="*/ f253 1 2622"/>
                <a:gd name="f372" fmla="*/ f254 1 2506"/>
                <a:gd name="f373" fmla="*/ f255 1 2622"/>
                <a:gd name="f374" fmla="*/ f256 1 2506"/>
                <a:gd name="f375" fmla="*/ f257 1 2622"/>
                <a:gd name="f376" fmla="*/ f258 1 2506"/>
                <a:gd name="f377" fmla="*/ f259 1 2622"/>
                <a:gd name="f378" fmla="*/ f260 1 2506"/>
                <a:gd name="f379" fmla="*/ f261 1 2622"/>
                <a:gd name="f380" fmla="*/ f262 1 2506"/>
                <a:gd name="f381" fmla="*/ f263 1 2622"/>
                <a:gd name="f382" fmla="*/ f264 1 2506"/>
                <a:gd name="f383" fmla="*/ f265 1 2622"/>
                <a:gd name="f384" fmla="*/ f266 1 2506"/>
                <a:gd name="f385" fmla="*/ f267 1 2622"/>
                <a:gd name="f386" fmla="*/ f268 1 2622"/>
                <a:gd name="f387" fmla="*/ f269 1 2506"/>
                <a:gd name="f388" fmla="*/ f270 1 2622"/>
                <a:gd name="f389" fmla="*/ f271 1 2506"/>
                <a:gd name="f390" fmla="*/ f272 1 2622"/>
                <a:gd name="f391" fmla="*/ f273 1 2506"/>
                <a:gd name="f392" fmla="*/ f274 1 2622"/>
                <a:gd name="f393" fmla="*/ f275 1 2622"/>
                <a:gd name="f394" fmla="*/ f276 1 2506"/>
                <a:gd name="f395" fmla="*/ f277 1 2506"/>
                <a:gd name="f396" fmla="*/ f278 1 2622"/>
                <a:gd name="f397" fmla="*/ f279 1 2506"/>
                <a:gd name="f398" fmla="*/ f280 1 2622"/>
                <a:gd name="f399" fmla="*/ f281 1 2506"/>
                <a:gd name="f400" fmla="*/ f282 1 2622"/>
                <a:gd name="f401" fmla="*/ f283 1 2506"/>
                <a:gd name="f402" fmla="*/ f284 1 2622"/>
                <a:gd name="f403" fmla="*/ f285 1 2506"/>
                <a:gd name="f404" fmla="*/ f286 1 2622"/>
                <a:gd name="f405" fmla="*/ f287 1 2506"/>
                <a:gd name="f406" fmla="*/ f288 1 2622"/>
                <a:gd name="f407" fmla="*/ f289 1 2506"/>
                <a:gd name="f408" fmla="*/ f290 1 2622"/>
                <a:gd name="f409" fmla="*/ f291 1 2506"/>
                <a:gd name="f410" fmla="*/ f292 1 2622"/>
                <a:gd name="f411" fmla="*/ f293 1 2622"/>
                <a:gd name="f412" fmla="*/ f294 1 2506"/>
                <a:gd name="f413" fmla="*/ f295 1 2622"/>
                <a:gd name="f414" fmla="*/ f296 1 2506"/>
                <a:gd name="f415" fmla="*/ f297 1 2622"/>
                <a:gd name="f416" fmla="*/ f298 1 2506"/>
                <a:gd name="f417" fmla="*/ f299 1 2622"/>
                <a:gd name="f418" fmla="*/ f300 1 2506"/>
                <a:gd name="f419" fmla="*/ f301 1 2622"/>
                <a:gd name="f420" fmla="*/ f302 1 2506"/>
                <a:gd name="f421" fmla="*/ f303 1 2622"/>
                <a:gd name="f422" fmla="*/ f304 1 2506"/>
                <a:gd name="f423" fmla="*/ f305 1 2622"/>
                <a:gd name="f424" fmla="*/ f306 1 2506"/>
                <a:gd name="f425" fmla="*/ f307 1 2622"/>
                <a:gd name="f426" fmla="*/ f308 1 2506"/>
                <a:gd name="f427" fmla="*/ f309 1 2622"/>
                <a:gd name="f428" fmla="*/ f310 1 2506"/>
                <a:gd name="f429" fmla="*/ f311 1 2622"/>
                <a:gd name="f430" fmla="*/ f312 1 2506"/>
                <a:gd name="f431" fmla="*/ f313 1 2622"/>
                <a:gd name="f432" fmla="*/ f314 1 2506"/>
                <a:gd name="f433" fmla="*/ f315 1 2622"/>
                <a:gd name="f434" fmla="*/ f316 1 2506"/>
                <a:gd name="f435" fmla="+- f317 0 f1"/>
                <a:gd name="f436" fmla="*/ f318 1 f198"/>
                <a:gd name="f437" fmla="*/ f319 1 f199"/>
                <a:gd name="f438" fmla="*/ f320 1 f198"/>
                <a:gd name="f439" fmla="*/ f321 1 f199"/>
                <a:gd name="f440" fmla="*/ f322 1 f198"/>
                <a:gd name="f441" fmla="*/ f323 1 f198"/>
                <a:gd name="f442" fmla="*/ f324 1 f198"/>
                <a:gd name="f443" fmla="*/ f325 1 f199"/>
                <a:gd name="f444" fmla="*/ f326 1 f198"/>
                <a:gd name="f445" fmla="*/ f327 1 f199"/>
                <a:gd name="f446" fmla="*/ f328 1 f198"/>
                <a:gd name="f447" fmla="*/ f329 1 f199"/>
                <a:gd name="f448" fmla="*/ f330 1 f198"/>
                <a:gd name="f449" fmla="*/ f331 1 f199"/>
                <a:gd name="f450" fmla="*/ f332 1 f198"/>
                <a:gd name="f451" fmla="*/ f333 1 f199"/>
                <a:gd name="f452" fmla="*/ f334 1 f198"/>
                <a:gd name="f453" fmla="*/ f335 1 f199"/>
                <a:gd name="f454" fmla="*/ f336 1 f198"/>
                <a:gd name="f455" fmla="*/ f337 1 f199"/>
                <a:gd name="f456" fmla="*/ f338 1 f198"/>
                <a:gd name="f457" fmla="*/ f339 1 f199"/>
                <a:gd name="f458" fmla="*/ f340 1 f198"/>
                <a:gd name="f459" fmla="*/ f341 1 f199"/>
                <a:gd name="f460" fmla="*/ f342 1 f198"/>
                <a:gd name="f461" fmla="*/ f343 1 f199"/>
                <a:gd name="f462" fmla="*/ f344 1 f198"/>
                <a:gd name="f463" fmla="*/ f345 1 f199"/>
                <a:gd name="f464" fmla="*/ f346 1 f198"/>
                <a:gd name="f465" fmla="*/ f347 1 f199"/>
                <a:gd name="f466" fmla="*/ f348 1 f198"/>
                <a:gd name="f467" fmla="*/ f349 1 f199"/>
                <a:gd name="f468" fmla="*/ f350 1 f198"/>
                <a:gd name="f469" fmla="*/ f351 1 f199"/>
                <a:gd name="f470" fmla="*/ f352 1 f198"/>
                <a:gd name="f471" fmla="*/ f353 1 f199"/>
                <a:gd name="f472" fmla="*/ f354 1 f199"/>
                <a:gd name="f473" fmla="*/ f355 1 f198"/>
                <a:gd name="f474" fmla="*/ f356 1 f199"/>
                <a:gd name="f475" fmla="*/ f357 1 f198"/>
                <a:gd name="f476" fmla="*/ f358 1 f199"/>
                <a:gd name="f477" fmla="*/ f359 1 f198"/>
                <a:gd name="f478" fmla="*/ f360 1 f199"/>
                <a:gd name="f479" fmla="*/ f361 1 f198"/>
                <a:gd name="f480" fmla="*/ f362 1 f199"/>
                <a:gd name="f481" fmla="*/ f363 1 f198"/>
                <a:gd name="f482" fmla="*/ f364 1 f199"/>
                <a:gd name="f483" fmla="*/ f365 1 f198"/>
                <a:gd name="f484" fmla="*/ f366 1 f199"/>
                <a:gd name="f485" fmla="*/ f367 1 f198"/>
                <a:gd name="f486" fmla="*/ f368 1 f199"/>
                <a:gd name="f487" fmla="*/ f369 1 f198"/>
                <a:gd name="f488" fmla="*/ f370 1 f199"/>
                <a:gd name="f489" fmla="*/ f371 1 f198"/>
                <a:gd name="f490" fmla="*/ f372 1 f199"/>
                <a:gd name="f491" fmla="*/ f373 1 f198"/>
                <a:gd name="f492" fmla="*/ f374 1 f199"/>
                <a:gd name="f493" fmla="*/ f375 1 f198"/>
                <a:gd name="f494" fmla="*/ f376 1 f199"/>
                <a:gd name="f495" fmla="*/ f377 1 f198"/>
                <a:gd name="f496" fmla="*/ f378 1 f199"/>
                <a:gd name="f497" fmla="*/ f379 1 f198"/>
                <a:gd name="f498" fmla="*/ f380 1 f199"/>
                <a:gd name="f499" fmla="*/ f381 1 f198"/>
                <a:gd name="f500" fmla="*/ f382 1 f199"/>
                <a:gd name="f501" fmla="*/ f383 1 f198"/>
                <a:gd name="f502" fmla="*/ f384 1 f199"/>
                <a:gd name="f503" fmla="*/ f385 1 f198"/>
                <a:gd name="f504" fmla="*/ f386 1 f198"/>
                <a:gd name="f505" fmla="*/ f387 1 f199"/>
                <a:gd name="f506" fmla="*/ f388 1 f198"/>
                <a:gd name="f507" fmla="*/ f389 1 f199"/>
                <a:gd name="f508" fmla="*/ f390 1 f198"/>
                <a:gd name="f509" fmla="*/ f391 1 f199"/>
                <a:gd name="f510" fmla="*/ f392 1 f198"/>
                <a:gd name="f511" fmla="*/ f393 1 f198"/>
                <a:gd name="f512" fmla="*/ f394 1 f199"/>
                <a:gd name="f513" fmla="*/ f395 1 f199"/>
                <a:gd name="f514" fmla="*/ f396 1 f198"/>
                <a:gd name="f515" fmla="*/ f397 1 f199"/>
                <a:gd name="f516" fmla="*/ f398 1 f198"/>
                <a:gd name="f517" fmla="*/ f399 1 f199"/>
                <a:gd name="f518" fmla="*/ f400 1 f198"/>
                <a:gd name="f519" fmla="*/ f401 1 f199"/>
                <a:gd name="f520" fmla="*/ f402 1 f198"/>
                <a:gd name="f521" fmla="*/ f403 1 f199"/>
                <a:gd name="f522" fmla="*/ f404 1 f198"/>
                <a:gd name="f523" fmla="*/ f405 1 f199"/>
                <a:gd name="f524" fmla="*/ f406 1 f198"/>
                <a:gd name="f525" fmla="*/ f407 1 f199"/>
                <a:gd name="f526" fmla="*/ f408 1 f198"/>
                <a:gd name="f527" fmla="*/ f409 1 f199"/>
                <a:gd name="f528" fmla="*/ f410 1 f198"/>
                <a:gd name="f529" fmla="*/ f411 1 f198"/>
                <a:gd name="f530" fmla="*/ f412 1 f199"/>
                <a:gd name="f531" fmla="*/ f413 1 f198"/>
                <a:gd name="f532" fmla="*/ f414 1 f199"/>
                <a:gd name="f533" fmla="*/ f415 1 f198"/>
                <a:gd name="f534" fmla="*/ f416 1 f199"/>
                <a:gd name="f535" fmla="*/ f417 1 f198"/>
                <a:gd name="f536" fmla="*/ f418 1 f199"/>
                <a:gd name="f537" fmla="*/ f419 1 f198"/>
                <a:gd name="f538" fmla="*/ f420 1 f199"/>
                <a:gd name="f539" fmla="*/ f421 1 f198"/>
                <a:gd name="f540" fmla="*/ f422 1 f199"/>
                <a:gd name="f541" fmla="*/ f423 1 f198"/>
                <a:gd name="f542" fmla="*/ f424 1 f199"/>
                <a:gd name="f543" fmla="*/ f425 1 f198"/>
                <a:gd name="f544" fmla="*/ f426 1 f199"/>
                <a:gd name="f545" fmla="*/ f427 1 f198"/>
                <a:gd name="f546" fmla="*/ f428 1 f199"/>
                <a:gd name="f547" fmla="*/ f429 1 f198"/>
                <a:gd name="f548" fmla="*/ f430 1 f199"/>
                <a:gd name="f549" fmla="*/ f431 1 f198"/>
                <a:gd name="f550" fmla="*/ f432 1 f199"/>
                <a:gd name="f551" fmla="*/ f433 1 f198"/>
                <a:gd name="f552" fmla="*/ f434 1 f199"/>
                <a:gd name="f553" fmla="*/ f468 f193 1"/>
                <a:gd name="f554" fmla="*/ f551 f193 1"/>
                <a:gd name="f555" fmla="*/ f552 f194 1"/>
                <a:gd name="f556" fmla="*/ f437 f194 1"/>
                <a:gd name="f557" fmla="*/ f436 f193 1"/>
                <a:gd name="f558" fmla="*/ f438 f193 1"/>
                <a:gd name="f559" fmla="*/ f439 f194 1"/>
                <a:gd name="f560" fmla="*/ f440 f193 1"/>
                <a:gd name="f561" fmla="*/ f441 f193 1"/>
                <a:gd name="f562" fmla="*/ f442 f193 1"/>
                <a:gd name="f563" fmla="*/ f443 f194 1"/>
                <a:gd name="f564" fmla="*/ f444 f193 1"/>
                <a:gd name="f565" fmla="*/ f445 f194 1"/>
                <a:gd name="f566" fmla="*/ f446 f193 1"/>
                <a:gd name="f567" fmla="*/ f447 f194 1"/>
                <a:gd name="f568" fmla="*/ f448 f193 1"/>
                <a:gd name="f569" fmla="*/ f449 f194 1"/>
                <a:gd name="f570" fmla="*/ f450 f193 1"/>
                <a:gd name="f571" fmla="*/ f451 f194 1"/>
                <a:gd name="f572" fmla="*/ f452 f193 1"/>
                <a:gd name="f573" fmla="*/ f453 f194 1"/>
                <a:gd name="f574" fmla="*/ f454 f193 1"/>
                <a:gd name="f575" fmla="*/ f455 f194 1"/>
                <a:gd name="f576" fmla="*/ f456 f193 1"/>
                <a:gd name="f577" fmla="*/ f457 f194 1"/>
                <a:gd name="f578" fmla="*/ f458 f193 1"/>
                <a:gd name="f579" fmla="*/ f459 f194 1"/>
                <a:gd name="f580" fmla="*/ f460 f193 1"/>
                <a:gd name="f581" fmla="*/ f461 f194 1"/>
                <a:gd name="f582" fmla="*/ f462 f193 1"/>
                <a:gd name="f583" fmla="*/ f463 f194 1"/>
                <a:gd name="f584" fmla="*/ f464 f193 1"/>
                <a:gd name="f585" fmla="*/ f465 f194 1"/>
                <a:gd name="f586" fmla="*/ f466 f193 1"/>
                <a:gd name="f587" fmla="*/ f467 f194 1"/>
                <a:gd name="f588" fmla="*/ f469 f194 1"/>
                <a:gd name="f589" fmla="*/ f470 f193 1"/>
                <a:gd name="f590" fmla="*/ f471 f194 1"/>
                <a:gd name="f591" fmla="*/ f472 f194 1"/>
                <a:gd name="f592" fmla="*/ f473 f193 1"/>
                <a:gd name="f593" fmla="*/ f474 f194 1"/>
                <a:gd name="f594" fmla="*/ f475 f193 1"/>
                <a:gd name="f595" fmla="*/ f476 f194 1"/>
                <a:gd name="f596" fmla="*/ f477 f193 1"/>
                <a:gd name="f597" fmla="*/ f478 f194 1"/>
                <a:gd name="f598" fmla="*/ f479 f193 1"/>
                <a:gd name="f599" fmla="*/ f480 f194 1"/>
                <a:gd name="f600" fmla="*/ f481 f193 1"/>
                <a:gd name="f601" fmla="*/ f482 f194 1"/>
                <a:gd name="f602" fmla="*/ f483 f193 1"/>
                <a:gd name="f603" fmla="*/ f484 f194 1"/>
                <a:gd name="f604" fmla="*/ f485 f193 1"/>
                <a:gd name="f605" fmla="*/ f486 f194 1"/>
                <a:gd name="f606" fmla="*/ f487 f193 1"/>
                <a:gd name="f607" fmla="*/ f488 f194 1"/>
                <a:gd name="f608" fmla="*/ f489 f193 1"/>
                <a:gd name="f609" fmla="*/ f490 f194 1"/>
                <a:gd name="f610" fmla="*/ f491 f193 1"/>
                <a:gd name="f611" fmla="*/ f492 f194 1"/>
                <a:gd name="f612" fmla="*/ f493 f193 1"/>
                <a:gd name="f613" fmla="*/ f494 f194 1"/>
                <a:gd name="f614" fmla="*/ f495 f193 1"/>
                <a:gd name="f615" fmla="*/ f496 f194 1"/>
                <a:gd name="f616" fmla="*/ f497 f193 1"/>
                <a:gd name="f617" fmla="*/ f498 f194 1"/>
                <a:gd name="f618" fmla="*/ f499 f193 1"/>
                <a:gd name="f619" fmla="*/ f500 f194 1"/>
                <a:gd name="f620" fmla="*/ f501 f193 1"/>
                <a:gd name="f621" fmla="*/ f502 f194 1"/>
                <a:gd name="f622" fmla="*/ f503 f193 1"/>
                <a:gd name="f623" fmla="*/ f504 f193 1"/>
                <a:gd name="f624" fmla="*/ f505 f194 1"/>
                <a:gd name="f625" fmla="*/ f506 f193 1"/>
                <a:gd name="f626" fmla="*/ f507 f194 1"/>
                <a:gd name="f627" fmla="*/ f508 f193 1"/>
                <a:gd name="f628" fmla="*/ f509 f194 1"/>
                <a:gd name="f629" fmla="*/ f510 f193 1"/>
                <a:gd name="f630" fmla="*/ f511 f193 1"/>
                <a:gd name="f631" fmla="*/ f512 f194 1"/>
                <a:gd name="f632" fmla="*/ f513 f194 1"/>
                <a:gd name="f633" fmla="*/ f514 f193 1"/>
                <a:gd name="f634" fmla="*/ f515 f194 1"/>
                <a:gd name="f635" fmla="*/ f516 f193 1"/>
                <a:gd name="f636" fmla="*/ f517 f194 1"/>
                <a:gd name="f637" fmla="*/ f518 f193 1"/>
                <a:gd name="f638" fmla="*/ f519 f194 1"/>
                <a:gd name="f639" fmla="*/ f520 f193 1"/>
                <a:gd name="f640" fmla="*/ f521 f194 1"/>
                <a:gd name="f641" fmla="*/ f522 f193 1"/>
                <a:gd name="f642" fmla="*/ f523 f194 1"/>
                <a:gd name="f643" fmla="*/ f524 f193 1"/>
                <a:gd name="f644" fmla="*/ f525 f194 1"/>
                <a:gd name="f645" fmla="*/ f526 f193 1"/>
                <a:gd name="f646" fmla="*/ f527 f194 1"/>
                <a:gd name="f647" fmla="*/ f528 f193 1"/>
                <a:gd name="f648" fmla="*/ f529 f193 1"/>
                <a:gd name="f649" fmla="*/ f530 f194 1"/>
                <a:gd name="f650" fmla="*/ f531 f193 1"/>
                <a:gd name="f651" fmla="*/ f532 f194 1"/>
                <a:gd name="f652" fmla="*/ f533 f193 1"/>
                <a:gd name="f653" fmla="*/ f534 f194 1"/>
                <a:gd name="f654" fmla="*/ f535 f193 1"/>
                <a:gd name="f655" fmla="*/ f536 f194 1"/>
                <a:gd name="f656" fmla="*/ f537 f193 1"/>
                <a:gd name="f657" fmla="*/ f538 f194 1"/>
                <a:gd name="f658" fmla="*/ f539 f193 1"/>
                <a:gd name="f659" fmla="*/ f540 f194 1"/>
                <a:gd name="f660" fmla="*/ f541 f193 1"/>
                <a:gd name="f661" fmla="*/ f542 f194 1"/>
                <a:gd name="f662" fmla="*/ f543 f193 1"/>
                <a:gd name="f663" fmla="*/ f544 f194 1"/>
                <a:gd name="f664" fmla="*/ f545 f193 1"/>
                <a:gd name="f665" fmla="*/ f546 f194 1"/>
                <a:gd name="f666" fmla="*/ f547 f193 1"/>
                <a:gd name="f667" fmla="*/ f548 f194 1"/>
                <a:gd name="f668" fmla="*/ f549 f193 1"/>
                <a:gd name="f669" fmla="*/ f550 f194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435">
                  <a:pos x="f557" y="f556"/>
                </a:cxn>
                <a:cxn ang="f435">
                  <a:pos x="f558" y="f559"/>
                </a:cxn>
                <a:cxn ang="f435">
                  <a:pos x="f560" y="f556"/>
                </a:cxn>
                <a:cxn ang="f435">
                  <a:pos x="f561" y="f559"/>
                </a:cxn>
                <a:cxn ang="f435">
                  <a:pos x="f562" y="f563"/>
                </a:cxn>
                <a:cxn ang="f435">
                  <a:pos x="f564" y="f565"/>
                </a:cxn>
                <a:cxn ang="f435">
                  <a:pos x="f566" y="f567"/>
                </a:cxn>
                <a:cxn ang="f435">
                  <a:pos x="f568" y="f569"/>
                </a:cxn>
                <a:cxn ang="f435">
                  <a:pos x="f570" y="f571"/>
                </a:cxn>
                <a:cxn ang="f435">
                  <a:pos x="f572" y="f573"/>
                </a:cxn>
                <a:cxn ang="f435">
                  <a:pos x="f574" y="f575"/>
                </a:cxn>
                <a:cxn ang="f435">
                  <a:pos x="f576" y="f577"/>
                </a:cxn>
                <a:cxn ang="f435">
                  <a:pos x="f578" y="f579"/>
                </a:cxn>
                <a:cxn ang="f435">
                  <a:pos x="f580" y="f581"/>
                </a:cxn>
                <a:cxn ang="f435">
                  <a:pos x="f582" y="f583"/>
                </a:cxn>
                <a:cxn ang="f435">
                  <a:pos x="f584" y="f585"/>
                </a:cxn>
                <a:cxn ang="f435">
                  <a:pos x="f586" y="f587"/>
                </a:cxn>
                <a:cxn ang="f435">
                  <a:pos x="f553" y="f588"/>
                </a:cxn>
                <a:cxn ang="f435">
                  <a:pos x="f589" y="f590"/>
                </a:cxn>
                <a:cxn ang="f435">
                  <a:pos x="f584" y="f591"/>
                </a:cxn>
                <a:cxn ang="f435">
                  <a:pos x="f592" y="f593"/>
                </a:cxn>
                <a:cxn ang="f435">
                  <a:pos x="f594" y="f595"/>
                </a:cxn>
                <a:cxn ang="f435">
                  <a:pos x="f596" y="f597"/>
                </a:cxn>
                <a:cxn ang="f435">
                  <a:pos x="f598" y="f599"/>
                </a:cxn>
                <a:cxn ang="f435">
                  <a:pos x="f600" y="f601"/>
                </a:cxn>
                <a:cxn ang="f435">
                  <a:pos x="f602" y="f603"/>
                </a:cxn>
                <a:cxn ang="f435">
                  <a:pos x="f604" y="f605"/>
                </a:cxn>
                <a:cxn ang="f435">
                  <a:pos x="f606" y="f607"/>
                </a:cxn>
                <a:cxn ang="f435">
                  <a:pos x="f608" y="f609"/>
                </a:cxn>
                <a:cxn ang="f435">
                  <a:pos x="f610" y="f611"/>
                </a:cxn>
                <a:cxn ang="f435">
                  <a:pos x="f612" y="f613"/>
                </a:cxn>
                <a:cxn ang="f435">
                  <a:pos x="f614" y="f615"/>
                </a:cxn>
                <a:cxn ang="f435">
                  <a:pos x="f616" y="f617"/>
                </a:cxn>
                <a:cxn ang="f435">
                  <a:pos x="f618" y="f619"/>
                </a:cxn>
                <a:cxn ang="f435">
                  <a:pos x="f620" y="f621"/>
                </a:cxn>
                <a:cxn ang="f435">
                  <a:pos x="f622" y="f611"/>
                </a:cxn>
                <a:cxn ang="f435">
                  <a:pos x="f623" y="f624"/>
                </a:cxn>
                <a:cxn ang="f435">
                  <a:pos x="f625" y="f626"/>
                </a:cxn>
                <a:cxn ang="f435">
                  <a:pos x="f627" y="f628"/>
                </a:cxn>
                <a:cxn ang="f435">
                  <a:pos x="f629" y="f603"/>
                </a:cxn>
                <a:cxn ang="f435">
                  <a:pos x="f630" y="f631"/>
                </a:cxn>
                <a:cxn ang="f435">
                  <a:pos x="f622" y="f632"/>
                </a:cxn>
                <a:cxn ang="f435">
                  <a:pos x="f633" y="f634"/>
                </a:cxn>
                <a:cxn ang="f435">
                  <a:pos x="f635" y="f636"/>
                </a:cxn>
                <a:cxn ang="f435">
                  <a:pos x="f637" y="f638"/>
                </a:cxn>
                <a:cxn ang="f435">
                  <a:pos x="f639" y="f640"/>
                </a:cxn>
                <a:cxn ang="f435">
                  <a:pos x="f641" y="f642"/>
                </a:cxn>
                <a:cxn ang="f435">
                  <a:pos x="f643" y="f644"/>
                </a:cxn>
                <a:cxn ang="f435">
                  <a:pos x="f623" y="f587"/>
                </a:cxn>
                <a:cxn ang="f435">
                  <a:pos x="f645" y="f646"/>
                </a:cxn>
                <a:cxn ang="f435">
                  <a:pos x="f647" y="f646"/>
                </a:cxn>
                <a:cxn ang="f435">
                  <a:pos x="f648" y="f649"/>
                </a:cxn>
                <a:cxn ang="f435">
                  <a:pos x="f650" y="f651"/>
                </a:cxn>
                <a:cxn ang="f435">
                  <a:pos x="f652" y="f653"/>
                </a:cxn>
                <a:cxn ang="f435">
                  <a:pos x="f654" y="f655"/>
                </a:cxn>
                <a:cxn ang="f435">
                  <a:pos x="f656" y="f657"/>
                </a:cxn>
                <a:cxn ang="f435">
                  <a:pos x="f658" y="f659"/>
                </a:cxn>
                <a:cxn ang="f435">
                  <a:pos x="f660" y="f661"/>
                </a:cxn>
                <a:cxn ang="f435">
                  <a:pos x="f662" y="f663"/>
                </a:cxn>
                <a:cxn ang="f435">
                  <a:pos x="f664" y="f665"/>
                </a:cxn>
                <a:cxn ang="f435">
                  <a:pos x="f666" y="f667"/>
                </a:cxn>
                <a:cxn ang="f435">
                  <a:pos x="f668" y="f669"/>
                </a:cxn>
              </a:cxnLst>
              <a:rect l="f553" t="f556" r="f554" b="f555"/>
              <a:pathLst>
                <a:path w="2622" h="2506">
                  <a:moveTo>
                    <a:pt x="f8" y="f9"/>
                  </a:moveTo>
                  <a:lnTo>
                    <a:pt x="f10" y="f5"/>
                  </a:lnTo>
                  <a:lnTo>
                    <a:pt x="f11" y="f12"/>
                  </a:lnTo>
                  <a:lnTo>
                    <a:pt x="f13" y="f14"/>
                  </a:lnTo>
                  <a:lnTo>
                    <a:pt x="f15" y="f14"/>
                  </a:lnTo>
                  <a:lnTo>
                    <a:pt x="f16" y="f5"/>
                  </a:lnTo>
                  <a:lnTo>
                    <a:pt x="f17" y="f18"/>
                  </a:lnTo>
                  <a:lnTo>
                    <a:pt x="f17" y="f14"/>
                  </a:lnTo>
                  <a:lnTo>
                    <a:pt x="f19" y="f20"/>
                  </a:lnTo>
                  <a:lnTo>
                    <a:pt x="f21" y="f22"/>
                  </a:lnTo>
                  <a:lnTo>
                    <a:pt x="f23" y="f24"/>
                  </a:lnTo>
                  <a:lnTo>
                    <a:pt x="f25" y="f26"/>
                  </a:lnTo>
                  <a:lnTo>
                    <a:pt x="f27" y="f28"/>
                  </a:lnTo>
                  <a:lnTo>
                    <a:pt x="f29" y="f30"/>
                  </a:lnTo>
                  <a:lnTo>
                    <a:pt x="f31" y="f32"/>
                  </a:lnTo>
                  <a:lnTo>
                    <a:pt x="f33" y="f34"/>
                  </a:lnTo>
                  <a:lnTo>
                    <a:pt x="f35" y="f36"/>
                  </a:lnTo>
                  <a:lnTo>
                    <a:pt x="f37" y="f38"/>
                  </a:lnTo>
                  <a:lnTo>
                    <a:pt x="f39" y="f40"/>
                  </a:lnTo>
                  <a:lnTo>
                    <a:pt x="f41" y="f42"/>
                  </a:lnTo>
                  <a:lnTo>
                    <a:pt x="f43" y="f44"/>
                  </a:lnTo>
                  <a:lnTo>
                    <a:pt x="f45" y="f46"/>
                  </a:lnTo>
                  <a:lnTo>
                    <a:pt x="f47" y="f48"/>
                  </a:lnTo>
                  <a:lnTo>
                    <a:pt x="f49" y="f50"/>
                  </a:lnTo>
                  <a:lnTo>
                    <a:pt x="f51" y="f52"/>
                  </a:lnTo>
                  <a:lnTo>
                    <a:pt x="f53" y="f54"/>
                  </a:lnTo>
                  <a:lnTo>
                    <a:pt x="f53" y="f55"/>
                  </a:lnTo>
                  <a:lnTo>
                    <a:pt x="f47" y="f56"/>
                  </a:lnTo>
                  <a:lnTo>
                    <a:pt x="f33" y="f57"/>
                  </a:lnTo>
                  <a:lnTo>
                    <a:pt x="f58" y="f59"/>
                  </a:lnTo>
                  <a:lnTo>
                    <a:pt x="f60" y="f55"/>
                  </a:lnTo>
                  <a:lnTo>
                    <a:pt x="f28" y="f55"/>
                  </a:lnTo>
                  <a:lnTo>
                    <a:pt x="f61" y="f62"/>
                  </a:lnTo>
                  <a:lnTo>
                    <a:pt x="f63" y="f64"/>
                  </a:lnTo>
                  <a:lnTo>
                    <a:pt x="f65" y="f66"/>
                  </a:lnTo>
                  <a:lnTo>
                    <a:pt x="f5" y="f67"/>
                  </a:lnTo>
                  <a:lnTo>
                    <a:pt x="f9" y="f68"/>
                  </a:lnTo>
                  <a:lnTo>
                    <a:pt x="f61" y="f69"/>
                  </a:lnTo>
                  <a:lnTo>
                    <a:pt x="f70" y="f71"/>
                  </a:lnTo>
                  <a:lnTo>
                    <a:pt x="f28" y="f72"/>
                  </a:lnTo>
                  <a:lnTo>
                    <a:pt x="f60" y="f73"/>
                  </a:lnTo>
                  <a:lnTo>
                    <a:pt x="f74" y="f75"/>
                  </a:lnTo>
                  <a:lnTo>
                    <a:pt x="f58" y="f76"/>
                  </a:lnTo>
                  <a:lnTo>
                    <a:pt x="f77" y="f78"/>
                  </a:lnTo>
                  <a:lnTo>
                    <a:pt x="f79" y="f80"/>
                  </a:lnTo>
                  <a:lnTo>
                    <a:pt x="f81" y="f80"/>
                  </a:lnTo>
                  <a:lnTo>
                    <a:pt x="f21" y="f82"/>
                  </a:lnTo>
                  <a:lnTo>
                    <a:pt x="f83" y="f84"/>
                  </a:lnTo>
                  <a:lnTo>
                    <a:pt x="f85" y="f86"/>
                  </a:lnTo>
                  <a:lnTo>
                    <a:pt x="f87" y="f88"/>
                  </a:lnTo>
                  <a:lnTo>
                    <a:pt x="f62" y="f89"/>
                  </a:lnTo>
                  <a:lnTo>
                    <a:pt x="f90" y="f91"/>
                  </a:lnTo>
                  <a:lnTo>
                    <a:pt x="f92" y="f93"/>
                  </a:lnTo>
                  <a:lnTo>
                    <a:pt x="f94" y="f95"/>
                  </a:lnTo>
                  <a:lnTo>
                    <a:pt x="f96" y="f97"/>
                  </a:lnTo>
                  <a:lnTo>
                    <a:pt x="f98" y="f99"/>
                  </a:lnTo>
                  <a:lnTo>
                    <a:pt x="f100" y="f101"/>
                  </a:lnTo>
                  <a:lnTo>
                    <a:pt x="f102" y="f103"/>
                  </a:lnTo>
                  <a:lnTo>
                    <a:pt x="f104" y="f105"/>
                  </a:lnTo>
                  <a:lnTo>
                    <a:pt x="f106" y="f107"/>
                  </a:lnTo>
                  <a:lnTo>
                    <a:pt x="f108" y="f109"/>
                  </a:lnTo>
                  <a:lnTo>
                    <a:pt x="f110" y="f111"/>
                  </a:lnTo>
                  <a:lnTo>
                    <a:pt x="f112" y="f113"/>
                  </a:lnTo>
                  <a:lnTo>
                    <a:pt x="f114" y="f113"/>
                  </a:lnTo>
                  <a:lnTo>
                    <a:pt x="f115" y="f116"/>
                  </a:lnTo>
                  <a:lnTo>
                    <a:pt x="f117" y="f118"/>
                  </a:lnTo>
                  <a:lnTo>
                    <a:pt x="f119" y="f120"/>
                  </a:lnTo>
                  <a:lnTo>
                    <a:pt x="f121" y="f122"/>
                  </a:lnTo>
                  <a:lnTo>
                    <a:pt x="f123" y="f124"/>
                  </a:lnTo>
                  <a:lnTo>
                    <a:pt x="f125" y="f126"/>
                  </a:lnTo>
                  <a:lnTo>
                    <a:pt x="f127" y="f128"/>
                  </a:lnTo>
                  <a:lnTo>
                    <a:pt x="f127" y="f107"/>
                  </a:lnTo>
                  <a:lnTo>
                    <a:pt x="f129" y="f105"/>
                  </a:lnTo>
                  <a:lnTo>
                    <a:pt x="f130" y="f131"/>
                  </a:lnTo>
                  <a:lnTo>
                    <a:pt x="f132" y="f133"/>
                  </a:lnTo>
                  <a:lnTo>
                    <a:pt x="f134" y="f135"/>
                  </a:lnTo>
                  <a:lnTo>
                    <a:pt x="f136" y="f137"/>
                  </a:lnTo>
                  <a:lnTo>
                    <a:pt x="f138" y="f93"/>
                  </a:lnTo>
                  <a:lnTo>
                    <a:pt x="f139" y="f112"/>
                  </a:lnTo>
                  <a:lnTo>
                    <a:pt x="f123" y="f91"/>
                  </a:lnTo>
                  <a:lnTo>
                    <a:pt x="f130" y="f140"/>
                  </a:lnTo>
                  <a:lnTo>
                    <a:pt x="f141" y="f142"/>
                  </a:lnTo>
                  <a:lnTo>
                    <a:pt x="f141" y="f143"/>
                  </a:lnTo>
                  <a:lnTo>
                    <a:pt x="f127" y="f144"/>
                  </a:lnTo>
                  <a:lnTo>
                    <a:pt x="f138" y="f98"/>
                  </a:lnTo>
                  <a:lnTo>
                    <a:pt x="f145" y="f146"/>
                  </a:lnTo>
                  <a:lnTo>
                    <a:pt x="f147" y="f76"/>
                  </a:lnTo>
                  <a:lnTo>
                    <a:pt x="f148" y="f149"/>
                  </a:lnTo>
                  <a:lnTo>
                    <a:pt x="f150" y="f151"/>
                  </a:lnTo>
                  <a:lnTo>
                    <a:pt x="f152" y="f153"/>
                  </a:lnTo>
                  <a:lnTo>
                    <a:pt x="f148" y="f71"/>
                  </a:lnTo>
                  <a:lnTo>
                    <a:pt x="f154" y="f68"/>
                  </a:lnTo>
                  <a:lnTo>
                    <a:pt x="f152" y="f67"/>
                  </a:lnTo>
                  <a:lnTo>
                    <a:pt x="f155" y="f156"/>
                  </a:lnTo>
                  <a:lnTo>
                    <a:pt x="f157" y="f158"/>
                  </a:lnTo>
                  <a:lnTo>
                    <a:pt x="f159" y="f160"/>
                  </a:lnTo>
                  <a:lnTo>
                    <a:pt x="f139" y="f161"/>
                  </a:lnTo>
                  <a:lnTo>
                    <a:pt x="f130" y="f64"/>
                  </a:lnTo>
                  <a:lnTo>
                    <a:pt x="f162" y="f160"/>
                  </a:lnTo>
                  <a:lnTo>
                    <a:pt x="f163" y="f164"/>
                  </a:lnTo>
                  <a:lnTo>
                    <a:pt x="f165" y="f158"/>
                  </a:lnTo>
                  <a:lnTo>
                    <a:pt x="f93" y="f164"/>
                  </a:lnTo>
                  <a:lnTo>
                    <a:pt x="f166" y="f59"/>
                  </a:lnTo>
                  <a:lnTo>
                    <a:pt x="f166" y="f167"/>
                  </a:lnTo>
                  <a:lnTo>
                    <a:pt x="f95" y="f15"/>
                  </a:lnTo>
                  <a:lnTo>
                    <a:pt x="f168" y="f169"/>
                  </a:lnTo>
                  <a:lnTo>
                    <a:pt x="f95" y="f17"/>
                  </a:lnTo>
                  <a:lnTo>
                    <a:pt x="f170" y="f171"/>
                  </a:lnTo>
                  <a:lnTo>
                    <a:pt x="f112" y="f172"/>
                  </a:lnTo>
                  <a:lnTo>
                    <a:pt x="f112" y="f173"/>
                  </a:lnTo>
                  <a:lnTo>
                    <a:pt x="f174" y="f175"/>
                  </a:lnTo>
                  <a:lnTo>
                    <a:pt x="f176" y="f177"/>
                  </a:lnTo>
                  <a:lnTo>
                    <a:pt x="f178" y="f51"/>
                  </a:lnTo>
                  <a:lnTo>
                    <a:pt x="f100" y="f179"/>
                  </a:lnTo>
                  <a:lnTo>
                    <a:pt x="f180" y="f177"/>
                  </a:lnTo>
                  <a:lnTo>
                    <a:pt x="f149" y="f181"/>
                  </a:lnTo>
                  <a:lnTo>
                    <a:pt x="f96" y="f182"/>
                  </a:lnTo>
                  <a:lnTo>
                    <a:pt x="f153" y="f183"/>
                  </a:lnTo>
                  <a:lnTo>
                    <a:pt x="f94" y="f184"/>
                  </a:lnTo>
                  <a:lnTo>
                    <a:pt x="f185" y="f186"/>
                  </a:lnTo>
                  <a:lnTo>
                    <a:pt x="f187" y="f188"/>
                  </a:lnTo>
                  <a:lnTo>
                    <a:pt x="f189" y="f24"/>
                  </a:lnTo>
                  <a:lnTo>
                    <a:pt x="f190" y="f191"/>
                  </a:lnTo>
                  <a:lnTo>
                    <a:pt x="f8" y="f9"/>
                  </a:lnTo>
                </a:path>
              </a:pathLst>
            </a:custGeom>
            <a:noFill/>
            <a:ln w="15873" cap="flat">
              <a:solidFill>
                <a:srgbClr val="A6B19F">
                  <a:alpha val="47843"/>
                </a:srgbClr>
              </a:solidFill>
              <a:prstDash val="solid"/>
              <a:round/>
            </a:ln>
          </p:spPr>
          <p:txBody>
            <a:bodyPr vert="horz" wrap="square" lIns="91440" tIns="45720" rIns="91440" bIns="4572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CO" sz="1800" b="0" i="0" u="none" strike="noStrike" kern="0" cap="none" spc="0" baseline="0">
                <a:solidFill>
                  <a:srgbClr val="CCFFFF"/>
                </a:solidFill>
                <a:uFillTx/>
                <a:latin typeface="Montserrat" panose="00000500000000000000" pitchFamily="2" charset="0"/>
              </a:endParaRPr>
            </a:p>
          </p:txBody>
        </p:sp>
        <p:sp>
          <p:nvSpPr>
            <p:cNvPr id="32" name="Freeform 27">
              <a:extLst>
                <a:ext uri="{FF2B5EF4-FFF2-40B4-BE49-F238E27FC236}">
                  <a16:creationId xmlns:a16="http://schemas.microsoft.com/office/drawing/2014/main" id="{37070831-938A-F27B-72DB-203C5A23EF64}"/>
                </a:ext>
              </a:extLst>
            </p:cNvPr>
            <p:cNvSpPr/>
            <p:nvPr/>
          </p:nvSpPr>
          <p:spPr>
            <a:xfrm>
              <a:off x="647934" y="1480486"/>
              <a:ext cx="779507" cy="538983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5895"/>
                <a:gd name="f7" fmla="val 3830"/>
                <a:gd name="f8" fmla="val 3133"/>
                <a:gd name="f9" fmla="val 3573"/>
                <a:gd name="f10" fmla="val 3195"/>
                <a:gd name="f11" fmla="val 3617"/>
                <a:gd name="f12" fmla="val 3283"/>
                <a:gd name="f13" fmla="val 3688"/>
                <a:gd name="f14" fmla="val 3345"/>
                <a:gd name="f15" fmla="val 3662"/>
                <a:gd name="f16" fmla="val 3398"/>
                <a:gd name="f17" fmla="val 3706"/>
                <a:gd name="f18" fmla="val 3459"/>
                <a:gd name="f19" fmla="val 3539"/>
                <a:gd name="f20" fmla="val 3592"/>
                <a:gd name="f21" fmla="val 3697"/>
                <a:gd name="f22" fmla="val 3723"/>
                <a:gd name="f23" fmla="val 3751"/>
                <a:gd name="f24" fmla="val 3776"/>
                <a:gd name="f25" fmla="val 3838"/>
                <a:gd name="f26" fmla="val 3750"/>
                <a:gd name="f27" fmla="val 3882"/>
                <a:gd name="f28" fmla="val 3917"/>
                <a:gd name="f29" fmla="val 3988"/>
                <a:gd name="f30" fmla="val 4050"/>
                <a:gd name="f31" fmla="val 3741"/>
                <a:gd name="f32" fmla="val 4120"/>
                <a:gd name="f33" fmla="val 3767"/>
                <a:gd name="f34" fmla="val 4173"/>
                <a:gd name="f35" fmla="val 4217"/>
                <a:gd name="f36" fmla="val 4279"/>
                <a:gd name="f37" fmla="val 3715"/>
                <a:gd name="f38" fmla="val 4359"/>
                <a:gd name="f39" fmla="val 3759"/>
                <a:gd name="f40" fmla="val 4429"/>
                <a:gd name="f41" fmla="val 3820"/>
                <a:gd name="f42" fmla="val 4491"/>
                <a:gd name="f43" fmla="val 3829"/>
                <a:gd name="f44" fmla="val 4544"/>
                <a:gd name="f45" fmla="val 4588"/>
                <a:gd name="f46" fmla="val 4632"/>
                <a:gd name="f47" fmla="val 3679"/>
                <a:gd name="f48" fmla="val 4685"/>
                <a:gd name="f49" fmla="val 3732"/>
                <a:gd name="f50" fmla="val 4738"/>
                <a:gd name="f51" fmla="val 4809"/>
                <a:gd name="f52" fmla="val 4862"/>
                <a:gd name="f53" fmla="val 4906"/>
                <a:gd name="f54" fmla="val 4914"/>
                <a:gd name="f55" fmla="val 3547"/>
                <a:gd name="f56" fmla="val 4941"/>
                <a:gd name="f57" fmla="val 3476"/>
                <a:gd name="f58" fmla="val 5012"/>
                <a:gd name="f59" fmla="val 3441"/>
                <a:gd name="f60" fmla="val 5073"/>
                <a:gd name="f61" fmla="val 3423"/>
                <a:gd name="f62" fmla="val 5091"/>
                <a:gd name="f63" fmla="val 3353"/>
                <a:gd name="f64" fmla="val 5126"/>
                <a:gd name="f65" fmla="val 3309"/>
                <a:gd name="f66" fmla="val 5215"/>
                <a:gd name="f67" fmla="val 3335"/>
                <a:gd name="f68" fmla="val 5294"/>
                <a:gd name="f69" fmla="val 5382"/>
                <a:gd name="f70" fmla="val 3317"/>
                <a:gd name="f71" fmla="val 5409"/>
                <a:gd name="f72" fmla="val 3238"/>
                <a:gd name="f73" fmla="val 5435"/>
                <a:gd name="f74" fmla="val 3176"/>
                <a:gd name="f75" fmla="val 5479"/>
                <a:gd name="f76" fmla="val 3141"/>
                <a:gd name="f77" fmla="val 5541"/>
                <a:gd name="f78" fmla="val 3115"/>
                <a:gd name="f79" fmla="val 5568"/>
                <a:gd name="f80" fmla="val 3053"/>
                <a:gd name="f81" fmla="val 5594"/>
                <a:gd name="f82" fmla="val 3026"/>
                <a:gd name="f83" fmla="val 5682"/>
                <a:gd name="f84" fmla="val 3000"/>
                <a:gd name="f85" fmla="val 5815"/>
                <a:gd name="f86" fmla="val 5885"/>
                <a:gd name="f87" fmla="val 2973"/>
                <a:gd name="f88" fmla="val 5894"/>
                <a:gd name="f89" fmla="val 2903"/>
                <a:gd name="f90" fmla="val 5868"/>
                <a:gd name="f91" fmla="val 2859"/>
                <a:gd name="f92" fmla="val 2850"/>
                <a:gd name="f93" fmla="val 5770"/>
                <a:gd name="f94" fmla="val 2876"/>
                <a:gd name="f95" fmla="val 5735"/>
                <a:gd name="f96" fmla="val 5691"/>
                <a:gd name="f97" fmla="val 5656"/>
                <a:gd name="f98" fmla="val 5612"/>
                <a:gd name="f99" fmla="val 2832"/>
                <a:gd name="f100" fmla="val 5559"/>
                <a:gd name="f101" fmla="val 2841"/>
                <a:gd name="f102" fmla="val 5506"/>
                <a:gd name="f103" fmla="val 2815"/>
                <a:gd name="f104" fmla="val 5462"/>
                <a:gd name="f105" fmla="val 2770"/>
                <a:gd name="f106" fmla="val 2726"/>
                <a:gd name="f107" fmla="val 5391"/>
                <a:gd name="f108" fmla="val 2717"/>
                <a:gd name="f109" fmla="val 5356"/>
                <a:gd name="f110" fmla="val 2673"/>
                <a:gd name="f111" fmla="val 5303"/>
                <a:gd name="f112" fmla="val 2682"/>
                <a:gd name="f113" fmla="val 5285"/>
                <a:gd name="f114" fmla="val 2620"/>
                <a:gd name="f115" fmla="val 5259"/>
                <a:gd name="f116" fmla="val 2559"/>
                <a:gd name="f117" fmla="val 5197"/>
                <a:gd name="f118" fmla="val 2576"/>
                <a:gd name="f119" fmla="val 2523"/>
                <a:gd name="f120" fmla="val 5170"/>
                <a:gd name="f121" fmla="val 2453"/>
                <a:gd name="f122" fmla="val 2470"/>
                <a:gd name="f123" fmla="val 2435"/>
                <a:gd name="f124" fmla="val 5082"/>
                <a:gd name="f125" fmla="val 2373"/>
                <a:gd name="f126" fmla="val 5029"/>
                <a:gd name="f127" fmla="val 4994"/>
                <a:gd name="f128" fmla="val 2320"/>
                <a:gd name="f129" fmla="val 4932"/>
                <a:gd name="f130" fmla="val 2285"/>
                <a:gd name="f131" fmla="val 4879"/>
                <a:gd name="f132" fmla="val 2303"/>
                <a:gd name="f133" fmla="val 4835"/>
                <a:gd name="f134" fmla="val 2232"/>
                <a:gd name="f135" fmla="val 4773"/>
                <a:gd name="f136" fmla="val 2250"/>
                <a:gd name="f137" fmla="val 4729"/>
                <a:gd name="f138" fmla="val 2215"/>
                <a:gd name="f139" fmla="val 2162"/>
                <a:gd name="f140" fmla="val 4694"/>
                <a:gd name="f141" fmla="val 2100"/>
                <a:gd name="f142" fmla="val 4641"/>
                <a:gd name="f143" fmla="val 2091"/>
                <a:gd name="f144" fmla="val 4614"/>
                <a:gd name="f145" fmla="val 2029"/>
                <a:gd name="f146" fmla="val 1959"/>
                <a:gd name="f147" fmla="val 4517"/>
                <a:gd name="f148" fmla="val 1897"/>
                <a:gd name="f149" fmla="val 4464"/>
                <a:gd name="f150" fmla="val 1941"/>
                <a:gd name="f151" fmla="val 1879"/>
                <a:gd name="f152" fmla="val 4288"/>
                <a:gd name="f153" fmla="val 1835"/>
                <a:gd name="f154" fmla="val 4226"/>
                <a:gd name="f155" fmla="val 1809"/>
                <a:gd name="f156" fmla="val 4182"/>
                <a:gd name="f157" fmla="val 1870"/>
                <a:gd name="f158" fmla="val 4138"/>
                <a:gd name="f159" fmla="val 1817"/>
                <a:gd name="f160" fmla="val 4094"/>
                <a:gd name="f161" fmla="val 1826"/>
                <a:gd name="f162" fmla="val 4041"/>
                <a:gd name="f163" fmla="val 1888"/>
                <a:gd name="f164" fmla="val 1950"/>
                <a:gd name="f165" fmla="val 4014"/>
                <a:gd name="f166" fmla="val 2003"/>
                <a:gd name="f167" fmla="val 3961"/>
                <a:gd name="f168" fmla="val 2012"/>
                <a:gd name="f169" fmla="val 2047"/>
                <a:gd name="f170" fmla="val 3908"/>
                <a:gd name="f171" fmla="val 2135"/>
                <a:gd name="f172" fmla="val 2117"/>
                <a:gd name="f173" fmla="val 3654"/>
                <a:gd name="f174" fmla="val 3574"/>
                <a:gd name="f175" fmla="val 1994"/>
                <a:gd name="f176" fmla="val 3521"/>
                <a:gd name="f177" fmla="val 3442"/>
                <a:gd name="f178" fmla="val 3389"/>
                <a:gd name="f179" fmla="val 1747"/>
                <a:gd name="f180" fmla="val 1729"/>
                <a:gd name="f181" fmla="val 3327"/>
                <a:gd name="f182" fmla="val 1667"/>
                <a:gd name="f183" fmla="val 1641"/>
                <a:gd name="f184" fmla="val 3221"/>
                <a:gd name="f185" fmla="val 1623"/>
                <a:gd name="f186" fmla="val 1570"/>
                <a:gd name="f187" fmla="val 3186"/>
                <a:gd name="f188" fmla="val 1509"/>
                <a:gd name="f189" fmla="val 3124"/>
                <a:gd name="f190" fmla="val 1482"/>
                <a:gd name="f191" fmla="val 1376"/>
                <a:gd name="f192" fmla="val 2965"/>
                <a:gd name="f193" fmla="val 1385"/>
                <a:gd name="f194" fmla="val 1412"/>
                <a:gd name="f195" fmla="val 2736"/>
                <a:gd name="f196" fmla="val 1429"/>
                <a:gd name="f197" fmla="val 2648"/>
                <a:gd name="f198" fmla="val 1394"/>
                <a:gd name="f199" fmla="val 2577"/>
                <a:gd name="f200" fmla="val 1341"/>
                <a:gd name="f201" fmla="val 2497"/>
                <a:gd name="f202" fmla="val 1306"/>
                <a:gd name="f203" fmla="val 2436"/>
                <a:gd name="f204" fmla="val 1244"/>
                <a:gd name="f205" fmla="val 2339"/>
                <a:gd name="f206" fmla="val 1217"/>
                <a:gd name="f207" fmla="val 2242"/>
                <a:gd name="f208" fmla="val 1200"/>
                <a:gd name="f209" fmla="val 2153"/>
                <a:gd name="f210" fmla="val 2083"/>
                <a:gd name="f211" fmla="val 1164"/>
                <a:gd name="f212" fmla="val 1085"/>
                <a:gd name="f213" fmla="val 1977"/>
                <a:gd name="f214" fmla="val 1014"/>
                <a:gd name="f215" fmla="val 1933"/>
                <a:gd name="f216" fmla="val 962"/>
                <a:gd name="f217" fmla="val 1942"/>
                <a:gd name="f218" fmla="val 820"/>
                <a:gd name="f219" fmla="val 1906"/>
                <a:gd name="f220" fmla="val 723"/>
                <a:gd name="f221" fmla="val 1862"/>
                <a:gd name="f222" fmla="val 635"/>
                <a:gd name="f223" fmla="val 529"/>
                <a:gd name="f224" fmla="val 1836"/>
                <a:gd name="f225" fmla="val 441"/>
                <a:gd name="f226" fmla="val 1889"/>
                <a:gd name="f227" fmla="val 379"/>
                <a:gd name="f228" fmla="val 273"/>
                <a:gd name="f229" fmla="val 1924"/>
                <a:gd name="f230" fmla="val 159"/>
                <a:gd name="f231" fmla="val 97"/>
                <a:gd name="f232" fmla="val 35"/>
                <a:gd name="f233" fmla="val 1536"/>
                <a:gd name="f234" fmla="val 1491"/>
                <a:gd name="f235" fmla="val 53"/>
                <a:gd name="f236" fmla="val 141"/>
                <a:gd name="f237" fmla="val 1386"/>
                <a:gd name="f238" fmla="val 194"/>
                <a:gd name="f239" fmla="val 1430"/>
                <a:gd name="f240" fmla="val 247"/>
                <a:gd name="f241" fmla="val 1474"/>
                <a:gd name="f242" fmla="val 291"/>
                <a:gd name="f243" fmla="val 1456"/>
                <a:gd name="f244" fmla="val 344"/>
                <a:gd name="f245" fmla="val 414"/>
                <a:gd name="f246" fmla="val 1288"/>
                <a:gd name="f247" fmla="val 467"/>
                <a:gd name="f248" fmla="val 1183"/>
                <a:gd name="f249" fmla="val 432"/>
                <a:gd name="f250" fmla="val 1156"/>
                <a:gd name="f251" fmla="val 476"/>
                <a:gd name="f252" fmla="val 1138"/>
                <a:gd name="f253" fmla="val 564"/>
                <a:gd name="f254" fmla="val 1094"/>
                <a:gd name="f255" fmla="val 662"/>
                <a:gd name="f256" fmla="val 1033"/>
                <a:gd name="f257" fmla="val 732"/>
                <a:gd name="f258" fmla="val 980"/>
                <a:gd name="f259" fmla="val 767"/>
                <a:gd name="f260" fmla="val 944"/>
                <a:gd name="f261" fmla="val 838"/>
                <a:gd name="f262" fmla="val 883"/>
                <a:gd name="f263" fmla="val 900"/>
                <a:gd name="f264" fmla="val 970"/>
                <a:gd name="f265" fmla="val 803"/>
                <a:gd name="f266" fmla="val 1050"/>
                <a:gd name="f267" fmla="val 706"/>
                <a:gd name="f268" fmla="val 1103"/>
                <a:gd name="f269" fmla="val 1173"/>
                <a:gd name="f270" fmla="val 600"/>
                <a:gd name="f271" fmla="val 1226"/>
                <a:gd name="f272" fmla="val 547"/>
                <a:gd name="f273" fmla="val 1279"/>
                <a:gd name="f274" fmla="val 530"/>
                <a:gd name="f275" fmla="val 1359"/>
                <a:gd name="f276" fmla="val 477"/>
                <a:gd name="f277" fmla="val 397"/>
                <a:gd name="f278" fmla="val 335"/>
                <a:gd name="f279" fmla="val 1562"/>
                <a:gd name="f280" fmla="val 1588"/>
                <a:gd name="f281" fmla="val 203"/>
                <a:gd name="f282" fmla="val 124"/>
                <a:gd name="f283" fmla="val 115"/>
                <a:gd name="f284" fmla="val 1614"/>
                <a:gd name="f285" fmla="val 88"/>
                <a:gd name="f286" fmla="val 1650"/>
                <a:gd name="f287" fmla="val 71"/>
                <a:gd name="f288" fmla="val 1720"/>
                <a:gd name="f289" fmla="val 27"/>
                <a:gd name="f290" fmla="val 1765"/>
                <a:gd name="f291" fmla="val 1915"/>
                <a:gd name="f292" fmla="val 2020"/>
                <a:gd name="f293" fmla="val 265"/>
                <a:gd name="f294" fmla="val 2082"/>
                <a:gd name="f295" fmla="val 380"/>
                <a:gd name="f296" fmla="val 2170"/>
                <a:gd name="f297" fmla="val 2206"/>
                <a:gd name="f298" fmla="val 2267"/>
                <a:gd name="f299" fmla="val 591"/>
                <a:gd name="f300" fmla="val 2241"/>
                <a:gd name="f301" fmla="val 627"/>
                <a:gd name="f302" fmla="val 768"/>
                <a:gd name="f303" fmla="val 821"/>
                <a:gd name="f304" fmla="val 2312"/>
                <a:gd name="f305" fmla="val 2294"/>
                <a:gd name="f306" fmla="val 918"/>
                <a:gd name="f307" fmla="val 2356"/>
                <a:gd name="f308" fmla="val 988"/>
                <a:gd name="f309" fmla="val 2347"/>
                <a:gd name="f310" fmla="val 2391"/>
                <a:gd name="f311" fmla="val 2365"/>
                <a:gd name="f312" fmla="val 1262"/>
                <a:gd name="f313" fmla="val 2426"/>
                <a:gd name="f314" fmla="val 1227"/>
                <a:gd name="f315" fmla="val 2479"/>
                <a:gd name="f316" fmla="val 2541"/>
                <a:gd name="f317" fmla="val 1280"/>
                <a:gd name="f318" fmla="val 2594"/>
                <a:gd name="f319" fmla="val 2638"/>
                <a:gd name="f320" fmla="val 2665"/>
                <a:gd name="f321" fmla="val 1403"/>
                <a:gd name="f322" fmla="val 1447"/>
                <a:gd name="f323" fmla="val 2629"/>
                <a:gd name="f324" fmla="val 1465"/>
                <a:gd name="f325" fmla="val 1518"/>
                <a:gd name="f326" fmla="val 1571"/>
                <a:gd name="f327" fmla="val 2709"/>
                <a:gd name="f328" fmla="val 1580"/>
                <a:gd name="f329" fmla="val 1553"/>
                <a:gd name="f330" fmla="val 2894"/>
                <a:gd name="f331" fmla="val 1606"/>
                <a:gd name="f332" fmla="val 2938"/>
                <a:gd name="f333" fmla="val 1659"/>
                <a:gd name="f334" fmla="val 1739"/>
                <a:gd name="f335" fmla="val 2947"/>
                <a:gd name="f336" fmla="val 3009"/>
                <a:gd name="f337" fmla="val 3079"/>
                <a:gd name="f338" fmla="val 3097"/>
                <a:gd name="f339" fmla="val 3150"/>
                <a:gd name="f340" fmla="val 1986"/>
                <a:gd name="f341" fmla="val 3185"/>
                <a:gd name="f342" fmla="val 2039"/>
                <a:gd name="f343" fmla="val 2056"/>
                <a:gd name="f344" fmla="val 3291"/>
                <a:gd name="f345" fmla="val 3282"/>
                <a:gd name="f346" fmla="val 2197"/>
                <a:gd name="f347" fmla="val 3265"/>
                <a:gd name="f348" fmla="val 2277"/>
                <a:gd name="f349" fmla="val 2445"/>
                <a:gd name="f350" fmla="val 3326"/>
                <a:gd name="f351" fmla="val 2418"/>
                <a:gd name="f352" fmla="val 3370"/>
                <a:gd name="f353" fmla="val 2480"/>
                <a:gd name="f354" fmla="val 3406"/>
                <a:gd name="f355" fmla="val 2533"/>
                <a:gd name="f356" fmla="val 3397"/>
                <a:gd name="f357" fmla="val 2568"/>
                <a:gd name="f358" fmla="val 2612"/>
                <a:gd name="f359" fmla="val 2674"/>
                <a:gd name="f360" fmla="val 3467"/>
                <a:gd name="f361" fmla="val 2753"/>
                <a:gd name="f362" fmla="val 3512"/>
                <a:gd name="f363" fmla="val 2833"/>
                <a:gd name="f364" fmla="val 3538"/>
                <a:gd name="f365" fmla="val 2930"/>
                <a:gd name="f366" fmla="val 3565"/>
                <a:gd name="f367" fmla="val 3018"/>
                <a:gd name="f368" fmla="val 3582"/>
                <a:gd name="f369" fmla="val 3071"/>
                <a:gd name="f370" fmla="val 3556"/>
                <a:gd name="f371" fmla="+- 0 0 -90"/>
                <a:gd name="f372" fmla="*/ f3 1 5895"/>
                <a:gd name="f373" fmla="*/ f4 1 3830"/>
                <a:gd name="f374" fmla="+- f7 0 f5"/>
                <a:gd name="f375" fmla="+- f6 0 f5"/>
                <a:gd name="f376" fmla="*/ f371 f0 1"/>
                <a:gd name="f377" fmla="*/ f375 1 5895"/>
                <a:gd name="f378" fmla="*/ f374 1 3830"/>
                <a:gd name="f379" fmla="*/ 425592149 f375 1"/>
                <a:gd name="f380" fmla="*/ 469265159 f374 1"/>
                <a:gd name="f381" fmla="*/ 448408084 f375 1"/>
                <a:gd name="f382" fmla="*/ 478476727 f374 1"/>
                <a:gd name="f383" fmla="*/ 486261461 f375 1"/>
                <a:gd name="f384" fmla="*/ 489893754 f374 1"/>
                <a:gd name="f385" fmla="*/ 516985150 f375 1"/>
                <a:gd name="f386" fmla="*/ 546671538 f375 1"/>
                <a:gd name="f387" fmla="*/ 479644111 f374 1"/>
                <a:gd name="f388" fmla="*/ 582191437 f375 1"/>
                <a:gd name="f389" fmla="*/ 496769833 f374 1"/>
                <a:gd name="f390" fmla="*/ 607340850 f375 1"/>
                <a:gd name="f391" fmla="*/ 484185060 f374 1"/>
                <a:gd name="f392" fmla="*/ 635990297 f375 1"/>
                <a:gd name="f393" fmla="*/ 657639315 f375 1"/>
                <a:gd name="f394" fmla="*/ 444095974 f374 1"/>
                <a:gd name="f395" fmla="*/ 686288762 f375 1"/>
                <a:gd name="f396" fmla="*/ 435014076 f374 1"/>
                <a:gd name="f397" fmla="*/ 710271257 f375 1"/>
                <a:gd name="f398" fmla="*/ 407509402 f374 1"/>
                <a:gd name="f399" fmla="*/ 736587227 f375 1"/>
                <a:gd name="f400" fmla="*/ 389216296 f374 1"/>
                <a:gd name="f401" fmla="*/ 760699339 f375 1"/>
                <a:gd name="f402" fmla="*/ 370923190 f374 1"/>
                <a:gd name="f403" fmla="*/ 737753786 f375 1"/>
                <a:gd name="f404" fmla="*/ 373128650 f374 1"/>
                <a:gd name="f405" fmla="*/ 713771291 f375 1"/>
                <a:gd name="f406" fmla="*/ 365214496 f374 1"/>
                <a:gd name="f407" fmla="*/ 694326133 f375 1"/>
                <a:gd name="f408" fmla="*/ 346791720 f374 1"/>
                <a:gd name="f409" fmla="*/ 673714056 f375 1"/>
                <a:gd name="f410" fmla="*/ 334206948 f374 1"/>
                <a:gd name="f411" fmla="*/ 659972792 f375 1"/>
                <a:gd name="f412" fmla="*/ 315913842 f374 1"/>
                <a:gd name="f413" fmla="*/ 639360715 f375 1"/>
                <a:gd name="f414" fmla="*/ 296452991 f374 1"/>
                <a:gd name="f415" fmla="*/ 618748638 f375 1"/>
                <a:gd name="f416" fmla="*/ 291912402 f374 1"/>
                <a:gd name="f417" fmla="*/ 601636956 f375 1"/>
                <a:gd name="f418" fmla="*/ 271283806 f374 1"/>
                <a:gd name="f419" fmla="*/ 578691403 f375 1"/>
                <a:gd name="f420" fmla="*/ 251822956 f374 1"/>
                <a:gd name="f421" fmla="*/ 542134202 f375 1"/>
                <a:gd name="f422" fmla="*/ 242611388 f374 1"/>
                <a:gd name="f423" fmla="*/ 525022520 f375 1"/>
                <a:gd name="f424" fmla="*/ 252990700 f374 1"/>
                <a:gd name="f425" fmla="*/ 506614302 f375 1"/>
                <a:gd name="f426" fmla="*/ 272451551 f374 1"/>
                <a:gd name="f427" fmla="*/ 473687115 f375 1"/>
                <a:gd name="f428" fmla="*/ 263239983 f374 1"/>
                <a:gd name="f429" fmla="*/ 440500331 f375 1"/>
                <a:gd name="f430" fmla="*/ 238070799 f374 1"/>
                <a:gd name="f431" fmla="*/ 212901254 f374 1"/>
                <a:gd name="f432" fmla="*/ 404980432 f375 1"/>
                <a:gd name="f433" fmla="*/ 192273019 f374 1"/>
                <a:gd name="f434" fmla="*/ 354681967 f375 1"/>
                <a:gd name="f435" fmla="*/ 185396580 f374 1"/>
                <a:gd name="f436" fmla="*/ 315791290 f375 1"/>
                <a:gd name="f437" fmla="*/ 161395140 f374 1"/>
                <a:gd name="f438" fmla="*/ 270030160 f375 1"/>
                <a:gd name="f439" fmla="*/ 151015828 f374 1"/>
                <a:gd name="f440" fmla="*/ 251751560 f375 1"/>
                <a:gd name="f441" fmla="*/ 106385792 f374 1"/>
                <a:gd name="f442" fmla="*/ 238010296 f375 1"/>
                <a:gd name="f443" fmla="*/ 57214808 f374 1"/>
                <a:gd name="f444" fmla="*/ 241380713 f375 1"/>
                <a:gd name="f445" fmla="*/ 12584772 f374 1"/>
                <a:gd name="f446" fmla="*/ 193286107 f375 1"/>
                <a:gd name="f447" fmla="*/ 6876078 f374 1"/>
                <a:gd name="f448" fmla="*/ 191082248 f375 1"/>
                <a:gd name="f449" fmla="*/ 37753957 f374 1"/>
                <a:gd name="f450" fmla="*/ 161266242 f375 1"/>
                <a:gd name="f451" fmla="*/ 141820724 f375 1"/>
                <a:gd name="f452" fmla="*/ 85887226 f374 1"/>
                <a:gd name="f453" fmla="*/ 114467812 f375 1"/>
                <a:gd name="f454" fmla="*/ 116764745 f374 1"/>
                <a:gd name="f455" fmla="*/ 85818365 f375 1"/>
                <a:gd name="f456" fmla="*/ 152183572 f374 1"/>
                <a:gd name="f457" fmla="*/ 61835870 f375 1"/>
                <a:gd name="f458" fmla="*/ 183191120 f374 1"/>
                <a:gd name="f459" fmla="*/ 26315971 f375 1"/>
                <a:gd name="f460" fmla="*/ 202651971 f374 1"/>
                <a:gd name="f461" fmla="*/ 9203929 f375 1"/>
                <a:gd name="f462" fmla="*/ 223150537 f374 1"/>
                <a:gd name="f463" fmla="*/ 262072239 f374 1"/>
                <a:gd name="f464" fmla="*/ 57169277 f375 1"/>
                <a:gd name="f465" fmla="*/ 274657011 f374 1"/>
                <a:gd name="f466" fmla="*/ 76614436 f375 1"/>
                <a:gd name="f467" fmla="*/ 290744657 f374 1"/>
                <a:gd name="f468" fmla="*/ 106430442 f375 1"/>
                <a:gd name="f469" fmla="*/ 299955865 f374 1"/>
                <a:gd name="f470" fmla="*/ 133912971 f375 1"/>
                <a:gd name="f471" fmla="*/ 310205508 f374 1"/>
                <a:gd name="f472" fmla="*/ 159062383 f375 1"/>
                <a:gd name="f473" fmla="*/ 321622536 f374 1"/>
                <a:gd name="f474" fmla="*/ 165933195 f375 1"/>
                <a:gd name="f475" fmla="*/ 342250771 f374 1"/>
                <a:gd name="f476" fmla="*/ 189915690 f375 1"/>
                <a:gd name="f477" fmla="*/ 347959465 f374 1"/>
                <a:gd name="f478" fmla="*/ 201323478 f375 1"/>
                <a:gd name="f479" fmla="*/ 367420316 f374 1"/>
                <a:gd name="f480" fmla="*/ 225435589 f375 1"/>
                <a:gd name="f481" fmla="*/ 382340217 f374 1"/>
                <a:gd name="f482" fmla="*/ 253955419 f375 1"/>
                <a:gd name="f483" fmla="*/ 399465579 f374 1"/>
                <a:gd name="f484" fmla="*/ 257455454 f375 1"/>
                <a:gd name="f485" fmla="*/ 420094174 f374 1"/>
                <a:gd name="f486" fmla="*/ 280271390 f375 1"/>
                <a:gd name="f487" fmla="*/ 425802508 f374 1"/>
                <a:gd name="f488" fmla="*/ 303216583 f375 1"/>
                <a:gd name="f489" fmla="*/ 328365996 f375 1"/>
                <a:gd name="f490" fmla="*/ 440722770 f374 1"/>
                <a:gd name="f491" fmla="*/ 351181572 f375 1"/>
                <a:gd name="f492" fmla="*/ 449804308 f374 1"/>
                <a:gd name="f493" fmla="*/ 391238807 f375 1"/>
                <a:gd name="f494" fmla="*/ 464724210 f374 1"/>
                <a:gd name="f495" fmla="*/ 0 f375 1"/>
                <a:gd name="f496" fmla="*/ 0 f374 1"/>
                <a:gd name="f497" fmla="*/ 5895 f375 1"/>
                <a:gd name="f498" fmla="*/ 3830 f374 1"/>
                <a:gd name="f499" fmla="*/ f376 1 f2"/>
                <a:gd name="f500" fmla="*/ f379 1 5895"/>
                <a:gd name="f501" fmla="*/ f380 1 3830"/>
                <a:gd name="f502" fmla="*/ f381 1 5895"/>
                <a:gd name="f503" fmla="*/ f382 1 3830"/>
                <a:gd name="f504" fmla="*/ f383 1 5895"/>
                <a:gd name="f505" fmla="*/ f384 1 3830"/>
                <a:gd name="f506" fmla="*/ f385 1 5895"/>
                <a:gd name="f507" fmla="*/ f386 1 5895"/>
                <a:gd name="f508" fmla="*/ f387 1 3830"/>
                <a:gd name="f509" fmla="*/ f388 1 5895"/>
                <a:gd name="f510" fmla="*/ f389 1 3830"/>
                <a:gd name="f511" fmla="*/ f390 1 5895"/>
                <a:gd name="f512" fmla="*/ f391 1 3830"/>
                <a:gd name="f513" fmla="*/ f392 1 5895"/>
                <a:gd name="f514" fmla="*/ f393 1 5895"/>
                <a:gd name="f515" fmla="*/ f394 1 3830"/>
                <a:gd name="f516" fmla="*/ f395 1 5895"/>
                <a:gd name="f517" fmla="*/ f396 1 3830"/>
                <a:gd name="f518" fmla="*/ f397 1 5895"/>
                <a:gd name="f519" fmla="*/ f398 1 3830"/>
                <a:gd name="f520" fmla="*/ f399 1 5895"/>
                <a:gd name="f521" fmla="*/ f400 1 3830"/>
                <a:gd name="f522" fmla="*/ f401 1 5895"/>
                <a:gd name="f523" fmla="*/ f402 1 3830"/>
                <a:gd name="f524" fmla="*/ f403 1 5895"/>
                <a:gd name="f525" fmla="*/ f404 1 3830"/>
                <a:gd name="f526" fmla="*/ f405 1 5895"/>
                <a:gd name="f527" fmla="*/ f406 1 3830"/>
                <a:gd name="f528" fmla="*/ f407 1 5895"/>
                <a:gd name="f529" fmla="*/ f408 1 3830"/>
                <a:gd name="f530" fmla="*/ f409 1 5895"/>
                <a:gd name="f531" fmla="*/ f410 1 3830"/>
                <a:gd name="f532" fmla="*/ f411 1 5895"/>
                <a:gd name="f533" fmla="*/ f412 1 3830"/>
                <a:gd name="f534" fmla="*/ f413 1 5895"/>
                <a:gd name="f535" fmla="*/ f414 1 3830"/>
                <a:gd name="f536" fmla="*/ f415 1 5895"/>
                <a:gd name="f537" fmla="*/ f416 1 3830"/>
                <a:gd name="f538" fmla="*/ f417 1 5895"/>
                <a:gd name="f539" fmla="*/ f418 1 3830"/>
                <a:gd name="f540" fmla="*/ f419 1 5895"/>
                <a:gd name="f541" fmla="*/ f420 1 3830"/>
                <a:gd name="f542" fmla="*/ f421 1 5895"/>
                <a:gd name="f543" fmla="*/ f422 1 3830"/>
                <a:gd name="f544" fmla="*/ f423 1 5895"/>
                <a:gd name="f545" fmla="*/ f424 1 3830"/>
                <a:gd name="f546" fmla="*/ f425 1 5895"/>
                <a:gd name="f547" fmla="*/ f426 1 3830"/>
                <a:gd name="f548" fmla="*/ f427 1 5895"/>
                <a:gd name="f549" fmla="*/ f428 1 3830"/>
                <a:gd name="f550" fmla="*/ f429 1 5895"/>
                <a:gd name="f551" fmla="*/ f430 1 3830"/>
                <a:gd name="f552" fmla="*/ f431 1 3830"/>
                <a:gd name="f553" fmla="*/ f432 1 5895"/>
                <a:gd name="f554" fmla="*/ f433 1 3830"/>
                <a:gd name="f555" fmla="*/ f434 1 5895"/>
                <a:gd name="f556" fmla="*/ f435 1 3830"/>
                <a:gd name="f557" fmla="*/ f436 1 5895"/>
                <a:gd name="f558" fmla="*/ f437 1 3830"/>
                <a:gd name="f559" fmla="*/ f438 1 5895"/>
                <a:gd name="f560" fmla="*/ f439 1 3830"/>
                <a:gd name="f561" fmla="*/ f440 1 5895"/>
                <a:gd name="f562" fmla="*/ f441 1 3830"/>
                <a:gd name="f563" fmla="*/ f442 1 5895"/>
                <a:gd name="f564" fmla="*/ f443 1 3830"/>
                <a:gd name="f565" fmla="*/ f444 1 5895"/>
                <a:gd name="f566" fmla="*/ f445 1 3830"/>
                <a:gd name="f567" fmla="*/ f446 1 5895"/>
                <a:gd name="f568" fmla="*/ f447 1 3830"/>
                <a:gd name="f569" fmla="*/ f448 1 5895"/>
                <a:gd name="f570" fmla="*/ f449 1 3830"/>
                <a:gd name="f571" fmla="*/ f450 1 5895"/>
                <a:gd name="f572" fmla="*/ f451 1 5895"/>
                <a:gd name="f573" fmla="*/ f452 1 3830"/>
                <a:gd name="f574" fmla="*/ f453 1 5895"/>
                <a:gd name="f575" fmla="*/ f454 1 3830"/>
                <a:gd name="f576" fmla="*/ f455 1 5895"/>
                <a:gd name="f577" fmla="*/ f456 1 3830"/>
                <a:gd name="f578" fmla="*/ f457 1 5895"/>
                <a:gd name="f579" fmla="*/ f458 1 3830"/>
                <a:gd name="f580" fmla="*/ f459 1 5895"/>
                <a:gd name="f581" fmla="*/ f460 1 3830"/>
                <a:gd name="f582" fmla="*/ f461 1 5895"/>
                <a:gd name="f583" fmla="*/ f462 1 3830"/>
                <a:gd name="f584" fmla="*/ f463 1 3830"/>
                <a:gd name="f585" fmla="*/ f464 1 5895"/>
                <a:gd name="f586" fmla="*/ f465 1 3830"/>
                <a:gd name="f587" fmla="*/ f466 1 5895"/>
                <a:gd name="f588" fmla="*/ f467 1 3830"/>
                <a:gd name="f589" fmla="*/ f468 1 5895"/>
                <a:gd name="f590" fmla="*/ f469 1 3830"/>
                <a:gd name="f591" fmla="*/ f470 1 5895"/>
                <a:gd name="f592" fmla="*/ f471 1 3830"/>
                <a:gd name="f593" fmla="*/ f472 1 5895"/>
                <a:gd name="f594" fmla="*/ f473 1 3830"/>
                <a:gd name="f595" fmla="*/ f474 1 5895"/>
                <a:gd name="f596" fmla="*/ f475 1 3830"/>
                <a:gd name="f597" fmla="*/ f476 1 5895"/>
                <a:gd name="f598" fmla="*/ f477 1 3830"/>
                <a:gd name="f599" fmla="*/ f478 1 5895"/>
                <a:gd name="f600" fmla="*/ f479 1 3830"/>
                <a:gd name="f601" fmla="*/ f480 1 5895"/>
                <a:gd name="f602" fmla="*/ f481 1 3830"/>
                <a:gd name="f603" fmla="*/ f482 1 5895"/>
                <a:gd name="f604" fmla="*/ f483 1 3830"/>
                <a:gd name="f605" fmla="*/ f484 1 5895"/>
                <a:gd name="f606" fmla="*/ f485 1 3830"/>
                <a:gd name="f607" fmla="*/ f486 1 5895"/>
                <a:gd name="f608" fmla="*/ f487 1 3830"/>
                <a:gd name="f609" fmla="*/ f488 1 5895"/>
                <a:gd name="f610" fmla="*/ f489 1 5895"/>
                <a:gd name="f611" fmla="*/ f490 1 3830"/>
                <a:gd name="f612" fmla="*/ f491 1 5895"/>
                <a:gd name="f613" fmla="*/ f492 1 3830"/>
                <a:gd name="f614" fmla="*/ f493 1 5895"/>
                <a:gd name="f615" fmla="*/ f494 1 3830"/>
                <a:gd name="f616" fmla="*/ f495 1 5895"/>
                <a:gd name="f617" fmla="*/ f496 1 3830"/>
                <a:gd name="f618" fmla="*/ f497 1 5895"/>
                <a:gd name="f619" fmla="*/ f498 1 3830"/>
                <a:gd name="f620" fmla="+- f499 0 f1"/>
                <a:gd name="f621" fmla="*/ f500 1 f377"/>
                <a:gd name="f622" fmla="*/ f501 1 f378"/>
                <a:gd name="f623" fmla="*/ f502 1 f377"/>
                <a:gd name="f624" fmla="*/ f503 1 f378"/>
                <a:gd name="f625" fmla="*/ f504 1 f377"/>
                <a:gd name="f626" fmla="*/ f505 1 f378"/>
                <a:gd name="f627" fmla="*/ f506 1 f377"/>
                <a:gd name="f628" fmla="*/ f507 1 f377"/>
                <a:gd name="f629" fmla="*/ f508 1 f378"/>
                <a:gd name="f630" fmla="*/ f509 1 f377"/>
                <a:gd name="f631" fmla="*/ f510 1 f378"/>
                <a:gd name="f632" fmla="*/ f511 1 f377"/>
                <a:gd name="f633" fmla="*/ f512 1 f378"/>
                <a:gd name="f634" fmla="*/ f513 1 f377"/>
                <a:gd name="f635" fmla="*/ f514 1 f377"/>
                <a:gd name="f636" fmla="*/ f515 1 f378"/>
                <a:gd name="f637" fmla="*/ f516 1 f377"/>
                <a:gd name="f638" fmla="*/ f517 1 f378"/>
                <a:gd name="f639" fmla="*/ f518 1 f377"/>
                <a:gd name="f640" fmla="*/ f519 1 f378"/>
                <a:gd name="f641" fmla="*/ f520 1 f377"/>
                <a:gd name="f642" fmla="*/ f521 1 f378"/>
                <a:gd name="f643" fmla="*/ f522 1 f377"/>
                <a:gd name="f644" fmla="*/ f523 1 f378"/>
                <a:gd name="f645" fmla="*/ f524 1 f377"/>
                <a:gd name="f646" fmla="*/ f525 1 f378"/>
                <a:gd name="f647" fmla="*/ f526 1 f377"/>
                <a:gd name="f648" fmla="*/ f527 1 f378"/>
                <a:gd name="f649" fmla="*/ f528 1 f377"/>
                <a:gd name="f650" fmla="*/ f529 1 f378"/>
                <a:gd name="f651" fmla="*/ f530 1 f377"/>
                <a:gd name="f652" fmla="*/ f531 1 f378"/>
                <a:gd name="f653" fmla="*/ f532 1 f377"/>
                <a:gd name="f654" fmla="*/ f533 1 f378"/>
                <a:gd name="f655" fmla="*/ f534 1 f377"/>
                <a:gd name="f656" fmla="*/ f535 1 f378"/>
                <a:gd name="f657" fmla="*/ f536 1 f377"/>
                <a:gd name="f658" fmla="*/ f537 1 f378"/>
                <a:gd name="f659" fmla="*/ f538 1 f377"/>
                <a:gd name="f660" fmla="*/ f539 1 f378"/>
                <a:gd name="f661" fmla="*/ f540 1 f377"/>
                <a:gd name="f662" fmla="*/ f541 1 f378"/>
                <a:gd name="f663" fmla="*/ f542 1 f377"/>
                <a:gd name="f664" fmla="*/ f543 1 f378"/>
                <a:gd name="f665" fmla="*/ f544 1 f377"/>
                <a:gd name="f666" fmla="*/ f545 1 f378"/>
                <a:gd name="f667" fmla="*/ f546 1 f377"/>
                <a:gd name="f668" fmla="*/ f547 1 f378"/>
                <a:gd name="f669" fmla="*/ f548 1 f377"/>
                <a:gd name="f670" fmla="*/ f549 1 f378"/>
                <a:gd name="f671" fmla="*/ f550 1 f377"/>
                <a:gd name="f672" fmla="*/ f551 1 f378"/>
                <a:gd name="f673" fmla="*/ f552 1 f378"/>
                <a:gd name="f674" fmla="*/ f553 1 f377"/>
                <a:gd name="f675" fmla="*/ f554 1 f378"/>
                <a:gd name="f676" fmla="*/ f555 1 f377"/>
                <a:gd name="f677" fmla="*/ f556 1 f378"/>
                <a:gd name="f678" fmla="*/ f557 1 f377"/>
                <a:gd name="f679" fmla="*/ f558 1 f378"/>
                <a:gd name="f680" fmla="*/ f559 1 f377"/>
                <a:gd name="f681" fmla="*/ f560 1 f378"/>
                <a:gd name="f682" fmla="*/ f561 1 f377"/>
                <a:gd name="f683" fmla="*/ f562 1 f378"/>
                <a:gd name="f684" fmla="*/ f563 1 f377"/>
                <a:gd name="f685" fmla="*/ f564 1 f378"/>
                <a:gd name="f686" fmla="*/ f565 1 f377"/>
                <a:gd name="f687" fmla="*/ f566 1 f378"/>
                <a:gd name="f688" fmla="*/ f567 1 f377"/>
                <a:gd name="f689" fmla="*/ f568 1 f378"/>
                <a:gd name="f690" fmla="*/ f569 1 f377"/>
                <a:gd name="f691" fmla="*/ f570 1 f378"/>
                <a:gd name="f692" fmla="*/ f571 1 f377"/>
                <a:gd name="f693" fmla="*/ f572 1 f377"/>
                <a:gd name="f694" fmla="*/ f573 1 f378"/>
                <a:gd name="f695" fmla="*/ f574 1 f377"/>
                <a:gd name="f696" fmla="*/ f575 1 f378"/>
                <a:gd name="f697" fmla="*/ f576 1 f377"/>
                <a:gd name="f698" fmla="*/ f577 1 f378"/>
                <a:gd name="f699" fmla="*/ f578 1 f377"/>
                <a:gd name="f700" fmla="*/ f579 1 f378"/>
                <a:gd name="f701" fmla="*/ f580 1 f377"/>
                <a:gd name="f702" fmla="*/ f581 1 f378"/>
                <a:gd name="f703" fmla="*/ f582 1 f377"/>
                <a:gd name="f704" fmla="*/ f583 1 f378"/>
                <a:gd name="f705" fmla="*/ f584 1 f378"/>
                <a:gd name="f706" fmla="*/ f585 1 f377"/>
                <a:gd name="f707" fmla="*/ f586 1 f378"/>
                <a:gd name="f708" fmla="*/ f587 1 f377"/>
                <a:gd name="f709" fmla="*/ f588 1 f378"/>
                <a:gd name="f710" fmla="*/ f589 1 f377"/>
                <a:gd name="f711" fmla="*/ f590 1 f378"/>
                <a:gd name="f712" fmla="*/ f591 1 f377"/>
                <a:gd name="f713" fmla="*/ f592 1 f378"/>
                <a:gd name="f714" fmla="*/ f593 1 f377"/>
                <a:gd name="f715" fmla="*/ f594 1 f378"/>
                <a:gd name="f716" fmla="*/ f595 1 f377"/>
                <a:gd name="f717" fmla="*/ f596 1 f378"/>
                <a:gd name="f718" fmla="*/ f597 1 f377"/>
                <a:gd name="f719" fmla="*/ f598 1 f378"/>
                <a:gd name="f720" fmla="*/ f599 1 f377"/>
                <a:gd name="f721" fmla="*/ f600 1 f378"/>
                <a:gd name="f722" fmla="*/ f601 1 f377"/>
                <a:gd name="f723" fmla="*/ f602 1 f378"/>
                <a:gd name="f724" fmla="*/ f603 1 f377"/>
                <a:gd name="f725" fmla="*/ f604 1 f378"/>
                <a:gd name="f726" fmla="*/ f605 1 f377"/>
                <a:gd name="f727" fmla="*/ f606 1 f378"/>
                <a:gd name="f728" fmla="*/ f607 1 f377"/>
                <a:gd name="f729" fmla="*/ f608 1 f378"/>
                <a:gd name="f730" fmla="*/ f609 1 f377"/>
                <a:gd name="f731" fmla="*/ f610 1 f377"/>
                <a:gd name="f732" fmla="*/ f611 1 f378"/>
                <a:gd name="f733" fmla="*/ f612 1 f377"/>
                <a:gd name="f734" fmla="*/ f613 1 f378"/>
                <a:gd name="f735" fmla="*/ f614 1 f377"/>
                <a:gd name="f736" fmla="*/ f615 1 f378"/>
                <a:gd name="f737" fmla="*/ f616 1 f377"/>
                <a:gd name="f738" fmla="*/ f618 1 f377"/>
                <a:gd name="f739" fmla="*/ f617 1 f378"/>
                <a:gd name="f740" fmla="*/ f619 1 f378"/>
                <a:gd name="f741" fmla="*/ f737 f372 1"/>
                <a:gd name="f742" fmla="*/ f738 f372 1"/>
                <a:gd name="f743" fmla="*/ f740 f373 1"/>
                <a:gd name="f744" fmla="*/ f739 f373 1"/>
                <a:gd name="f745" fmla="*/ f621 f372 1"/>
                <a:gd name="f746" fmla="*/ f622 f373 1"/>
                <a:gd name="f747" fmla="*/ f623 f372 1"/>
                <a:gd name="f748" fmla="*/ f624 f373 1"/>
                <a:gd name="f749" fmla="*/ f625 f372 1"/>
                <a:gd name="f750" fmla="*/ f626 f373 1"/>
                <a:gd name="f751" fmla="*/ f627 f372 1"/>
                <a:gd name="f752" fmla="*/ f628 f372 1"/>
                <a:gd name="f753" fmla="*/ f629 f373 1"/>
                <a:gd name="f754" fmla="*/ f630 f372 1"/>
                <a:gd name="f755" fmla="*/ f631 f373 1"/>
                <a:gd name="f756" fmla="*/ f632 f372 1"/>
                <a:gd name="f757" fmla="*/ f633 f373 1"/>
                <a:gd name="f758" fmla="*/ f634 f372 1"/>
                <a:gd name="f759" fmla="*/ f635 f372 1"/>
                <a:gd name="f760" fmla="*/ f636 f373 1"/>
                <a:gd name="f761" fmla="*/ f637 f372 1"/>
                <a:gd name="f762" fmla="*/ f638 f373 1"/>
                <a:gd name="f763" fmla="*/ f639 f372 1"/>
                <a:gd name="f764" fmla="*/ f640 f373 1"/>
                <a:gd name="f765" fmla="*/ f641 f372 1"/>
                <a:gd name="f766" fmla="*/ f642 f373 1"/>
                <a:gd name="f767" fmla="*/ f643 f372 1"/>
                <a:gd name="f768" fmla="*/ f644 f373 1"/>
                <a:gd name="f769" fmla="*/ f645 f372 1"/>
                <a:gd name="f770" fmla="*/ f646 f373 1"/>
                <a:gd name="f771" fmla="*/ f647 f372 1"/>
                <a:gd name="f772" fmla="*/ f648 f373 1"/>
                <a:gd name="f773" fmla="*/ f649 f372 1"/>
                <a:gd name="f774" fmla="*/ f650 f373 1"/>
                <a:gd name="f775" fmla="*/ f651 f372 1"/>
                <a:gd name="f776" fmla="*/ f652 f373 1"/>
                <a:gd name="f777" fmla="*/ f653 f372 1"/>
                <a:gd name="f778" fmla="*/ f654 f373 1"/>
                <a:gd name="f779" fmla="*/ f655 f372 1"/>
                <a:gd name="f780" fmla="*/ f656 f373 1"/>
                <a:gd name="f781" fmla="*/ f657 f372 1"/>
                <a:gd name="f782" fmla="*/ f658 f373 1"/>
                <a:gd name="f783" fmla="*/ f659 f372 1"/>
                <a:gd name="f784" fmla="*/ f660 f373 1"/>
                <a:gd name="f785" fmla="*/ f661 f372 1"/>
                <a:gd name="f786" fmla="*/ f662 f373 1"/>
                <a:gd name="f787" fmla="*/ f663 f372 1"/>
                <a:gd name="f788" fmla="*/ f664 f373 1"/>
                <a:gd name="f789" fmla="*/ f665 f372 1"/>
                <a:gd name="f790" fmla="*/ f666 f373 1"/>
                <a:gd name="f791" fmla="*/ f667 f372 1"/>
                <a:gd name="f792" fmla="*/ f668 f373 1"/>
                <a:gd name="f793" fmla="*/ f669 f372 1"/>
                <a:gd name="f794" fmla="*/ f670 f373 1"/>
                <a:gd name="f795" fmla="*/ f671 f372 1"/>
                <a:gd name="f796" fmla="*/ f672 f373 1"/>
                <a:gd name="f797" fmla="*/ f673 f373 1"/>
                <a:gd name="f798" fmla="*/ f674 f372 1"/>
                <a:gd name="f799" fmla="*/ f675 f373 1"/>
                <a:gd name="f800" fmla="*/ f676 f372 1"/>
                <a:gd name="f801" fmla="*/ f677 f373 1"/>
                <a:gd name="f802" fmla="*/ f678 f372 1"/>
                <a:gd name="f803" fmla="*/ f679 f373 1"/>
                <a:gd name="f804" fmla="*/ f680 f372 1"/>
                <a:gd name="f805" fmla="*/ f681 f373 1"/>
                <a:gd name="f806" fmla="*/ f682 f372 1"/>
                <a:gd name="f807" fmla="*/ f683 f373 1"/>
                <a:gd name="f808" fmla="*/ f684 f372 1"/>
                <a:gd name="f809" fmla="*/ f685 f373 1"/>
                <a:gd name="f810" fmla="*/ f686 f372 1"/>
                <a:gd name="f811" fmla="*/ f687 f373 1"/>
                <a:gd name="f812" fmla="*/ f688 f372 1"/>
                <a:gd name="f813" fmla="*/ f689 f373 1"/>
                <a:gd name="f814" fmla="*/ f690 f372 1"/>
                <a:gd name="f815" fmla="*/ f691 f373 1"/>
                <a:gd name="f816" fmla="*/ f692 f372 1"/>
                <a:gd name="f817" fmla="*/ f693 f372 1"/>
                <a:gd name="f818" fmla="*/ f694 f373 1"/>
                <a:gd name="f819" fmla="*/ f695 f372 1"/>
                <a:gd name="f820" fmla="*/ f696 f373 1"/>
                <a:gd name="f821" fmla="*/ f697 f372 1"/>
                <a:gd name="f822" fmla="*/ f698 f373 1"/>
                <a:gd name="f823" fmla="*/ f699 f372 1"/>
                <a:gd name="f824" fmla="*/ f700 f373 1"/>
                <a:gd name="f825" fmla="*/ f701 f372 1"/>
                <a:gd name="f826" fmla="*/ f702 f373 1"/>
                <a:gd name="f827" fmla="*/ f703 f372 1"/>
                <a:gd name="f828" fmla="*/ f704 f373 1"/>
                <a:gd name="f829" fmla="*/ f705 f373 1"/>
                <a:gd name="f830" fmla="*/ f706 f372 1"/>
                <a:gd name="f831" fmla="*/ f707 f373 1"/>
                <a:gd name="f832" fmla="*/ f708 f372 1"/>
                <a:gd name="f833" fmla="*/ f709 f373 1"/>
                <a:gd name="f834" fmla="*/ f710 f372 1"/>
                <a:gd name="f835" fmla="*/ f711 f373 1"/>
                <a:gd name="f836" fmla="*/ f712 f372 1"/>
                <a:gd name="f837" fmla="*/ f713 f373 1"/>
                <a:gd name="f838" fmla="*/ f714 f372 1"/>
                <a:gd name="f839" fmla="*/ f715 f373 1"/>
                <a:gd name="f840" fmla="*/ f716 f372 1"/>
                <a:gd name="f841" fmla="*/ f717 f373 1"/>
                <a:gd name="f842" fmla="*/ f718 f372 1"/>
                <a:gd name="f843" fmla="*/ f719 f373 1"/>
                <a:gd name="f844" fmla="*/ f720 f372 1"/>
                <a:gd name="f845" fmla="*/ f721 f373 1"/>
                <a:gd name="f846" fmla="*/ f722 f372 1"/>
                <a:gd name="f847" fmla="*/ f723 f373 1"/>
                <a:gd name="f848" fmla="*/ f724 f372 1"/>
                <a:gd name="f849" fmla="*/ f725 f373 1"/>
                <a:gd name="f850" fmla="*/ f726 f372 1"/>
                <a:gd name="f851" fmla="*/ f727 f373 1"/>
                <a:gd name="f852" fmla="*/ f728 f372 1"/>
                <a:gd name="f853" fmla="*/ f729 f373 1"/>
                <a:gd name="f854" fmla="*/ f730 f372 1"/>
                <a:gd name="f855" fmla="*/ f731 f372 1"/>
                <a:gd name="f856" fmla="*/ f732 f373 1"/>
                <a:gd name="f857" fmla="*/ f733 f372 1"/>
                <a:gd name="f858" fmla="*/ f734 f373 1"/>
                <a:gd name="f859" fmla="*/ f735 f372 1"/>
                <a:gd name="f860" fmla="*/ f736 f373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620">
                  <a:pos x="f745" y="f746"/>
                </a:cxn>
                <a:cxn ang="f620">
                  <a:pos x="f747" y="f748"/>
                </a:cxn>
                <a:cxn ang="f620">
                  <a:pos x="f749" y="f750"/>
                </a:cxn>
                <a:cxn ang="f620">
                  <a:pos x="f751" y="f748"/>
                </a:cxn>
                <a:cxn ang="f620">
                  <a:pos x="f752" y="f753"/>
                </a:cxn>
                <a:cxn ang="f620">
                  <a:pos x="f754" y="f755"/>
                </a:cxn>
                <a:cxn ang="f620">
                  <a:pos x="f756" y="f757"/>
                </a:cxn>
                <a:cxn ang="f620">
                  <a:pos x="f758" y="f746"/>
                </a:cxn>
                <a:cxn ang="f620">
                  <a:pos x="f759" y="f760"/>
                </a:cxn>
                <a:cxn ang="f620">
                  <a:pos x="f761" y="f762"/>
                </a:cxn>
                <a:cxn ang="f620">
                  <a:pos x="f763" y="f764"/>
                </a:cxn>
                <a:cxn ang="f620">
                  <a:pos x="f765" y="f766"/>
                </a:cxn>
                <a:cxn ang="f620">
                  <a:pos x="f767" y="f768"/>
                </a:cxn>
                <a:cxn ang="f620">
                  <a:pos x="f769" y="f770"/>
                </a:cxn>
                <a:cxn ang="f620">
                  <a:pos x="f771" y="f772"/>
                </a:cxn>
                <a:cxn ang="f620">
                  <a:pos x="f773" y="f774"/>
                </a:cxn>
                <a:cxn ang="f620">
                  <a:pos x="f775" y="f776"/>
                </a:cxn>
                <a:cxn ang="f620">
                  <a:pos x="f777" y="f778"/>
                </a:cxn>
                <a:cxn ang="f620">
                  <a:pos x="f779" y="f780"/>
                </a:cxn>
                <a:cxn ang="f620">
                  <a:pos x="f781" y="f782"/>
                </a:cxn>
                <a:cxn ang="f620">
                  <a:pos x="f783" y="f784"/>
                </a:cxn>
                <a:cxn ang="f620">
                  <a:pos x="f785" y="f786"/>
                </a:cxn>
                <a:cxn ang="f620">
                  <a:pos x="f787" y="f788"/>
                </a:cxn>
                <a:cxn ang="f620">
                  <a:pos x="f789" y="f790"/>
                </a:cxn>
                <a:cxn ang="f620">
                  <a:pos x="f791" y="f792"/>
                </a:cxn>
                <a:cxn ang="f620">
                  <a:pos x="f793" y="f794"/>
                </a:cxn>
                <a:cxn ang="f620">
                  <a:pos x="f795" y="f796"/>
                </a:cxn>
                <a:cxn ang="f620">
                  <a:pos x="f745" y="f797"/>
                </a:cxn>
                <a:cxn ang="f620">
                  <a:pos x="f798" y="f799"/>
                </a:cxn>
                <a:cxn ang="f620">
                  <a:pos x="f800" y="f801"/>
                </a:cxn>
                <a:cxn ang="f620">
                  <a:pos x="f802" y="f803"/>
                </a:cxn>
                <a:cxn ang="f620">
                  <a:pos x="f804" y="f805"/>
                </a:cxn>
                <a:cxn ang="f620">
                  <a:pos x="f806" y="f807"/>
                </a:cxn>
                <a:cxn ang="f620">
                  <a:pos x="f808" y="f809"/>
                </a:cxn>
                <a:cxn ang="f620">
                  <a:pos x="f810" y="f811"/>
                </a:cxn>
                <a:cxn ang="f620">
                  <a:pos x="f812" y="f813"/>
                </a:cxn>
                <a:cxn ang="f620">
                  <a:pos x="f814" y="f815"/>
                </a:cxn>
                <a:cxn ang="f620">
                  <a:pos x="f816" y="f809"/>
                </a:cxn>
                <a:cxn ang="f620">
                  <a:pos x="f817" y="f818"/>
                </a:cxn>
                <a:cxn ang="f620">
                  <a:pos x="f819" y="f820"/>
                </a:cxn>
                <a:cxn ang="f620">
                  <a:pos x="f821" y="f822"/>
                </a:cxn>
                <a:cxn ang="f620">
                  <a:pos x="f823" y="f824"/>
                </a:cxn>
                <a:cxn ang="f620">
                  <a:pos x="f825" y="f826"/>
                </a:cxn>
                <a:cxn ang="f620">
                  <a:pos x="f827" y="f828"/>
                </a:cxn>
                <a:cxn ang="f620">
                  <a:pos x="f825" y="f829"/>
                </a:cxn>
                <a:cxn ang="f620">
                  <a:pos x="f830" y="f831"/>
                </a:cxn>
                <a:cxn ang="f620">
                  <a:pos x="f832" y="f833"/>
                </a:cxn>
                <a:cxn ang="f620">
                  <a:pos x="f834" y="f835"/>
                </a:cxn>
                <a:cxn ang="f620">
                  <a:pos x="f836" y="f837"/>
                </a:cxn>
                <a:cxn ang="f620">
                  <a:pos x="f838" y="f839"/>
                </a:cxn>
                <a:cxn ang="f620">
                  <a:pos x="f840" y="f841"/>
                </a:cxn>
                <a:cxn ang="f620">
                  <a:pos x="f842" y="f843"/>
                </a:cxn>
                <a:cxn ang="f620">
                  <a:pos x="f844" y="f845"/>
                </a:cxn>
                <a:cxn ang="f620">
                  <a:pos x="f846" y="f847"/>
                </a:cxn>
                <a:cxn ang="f620">
                  <a:pos x="f848" y="f849"/>
                </a:cxn>
                <a:cxn ang="f620">
                  <a:pos x="f850" y="f851"/>
                </a:cxn>
                <a:cxn ang="f620">
                  <a:pos x="f852" y="f853"/>
                </a:cxn>
                <a:cxn ang="f620">
                  <a:pos x="f854" y="f853"/>
                </a:cxn>
                <a:cxn ang="f620">
                  <a:pos x="f855" y="f856"/>
                </a:cxn>
                <a:cxn ang="f620">
                  <a:pos x="f857" y="f858"/>
                </a:cxn>
                <a:cxn ang="f620">
                  <a:pos x="f859" y="f860"/>
                </a:cxn>
              </a:cxnLst>
              <a:rect l="f741" t="f744" r="f742" b="f743"/>
              <a:pathLst>
                <a:path w="5895" h="3830">
                  <a:moveTo>
                    <a:pt x="f8" y="f9"/>
                  </a:moveTo>
                  <a:lnTo>
                    <a:pt x="f10" y="f9"/>
                  </a:lnTo>
                  <a:lnTo>
                    <a:pt x="f10" y="f11"/>
                  </a:lnTo>
                  <a:lnTo>
                    <a:pt x="f12" y="f11"/>
                  </a:lnTo>
                  <a:lnTo>
                    <a:pt x="f12" y="f13"/>
                  </a:lnTo>
                  <a:lnTo>
                    <a:pt x="f14" y="f15"/>
                  </a:lnTo>
                  <a:lnTo>
                    <a:pt x="f16" y="f17"/>
                  </a:lnTo>
                  <a:lnTo>
                    <a:pt x="f18" y="f13"/>
                  </a:lnTo>
                  <a:lnTo>
                    <a:pt x="f19" y="f15"/>
                  </a:lnTo>
                  <a:lnTo>
                    <a:pt x="f20" y="f21"/>
                  </a:lnTo>
                  <a:lnTo>
                    <a:pt x="f15" y="f22"/>
                  </a:lnTo>
                  <a:lnTo>
                    <a:pt x="f23" y="f24"/>
                  </a:lnTo>
                  <a:lnTo>
                    <a:pt x="f25" y="f26"/>
                  </a:lnTo>
                  <a:lnTo>
                    <a:pt x="f27" y="f17"/>
                  </a:lnTo>
                  <a:lnTo>
                    <a:pt x="f28" y="f15"/>
                  </a:lnTo>
                  <a:lnTo>
                    <a:pt x="f29" y="f13"/>
                  </a:lnTo>
                  <a:lnTo>
                    <a:pt x="f30" y="f31"/>
                  </a:lnTo>
                  <a:lnTo>
                    <a:pt x="f32" y="f33"/>
                  </a:lnTo>
                  <a:lnTo>
                    <a:pt x="f34" y="f26"/>
                  </a:lnTo>
                  <a:lnTo>
                    <a:pt x="f35" y="f21"/>
                  </a:lnTo>
                  <a:lnTo>
                    <a:pt x="f36" y="f37"/>
                  </a:lnTo>
                  <a:lnTo>
                    <a:pt x="f38" y="f39"/>
                  </a:lnTo>
                  <a:lnTo>
                    <a:pt x="f40" y="f41"/>
                  </a:lnTo>
                  <a:lnTo>
                    <a:pt x="f42" y="f43"/>
                  </a:lnTo>
                  <a:lnTo>
                    <a:pt x="f44" y="f33"/>
                  </a:lnTo>
                  <a:lnTo>
                    <a:pt x="f45" y="f21"/>
                  </a:lnTo>
                  <a:lnTo>
                    <a:pt x="f46" y="f47"/>
                  </a:lnTo>
                  <a:lnTo>
                    <a:pt x="f48" y="f49"/>
                  </a:lnTo>
                  <a:lnTo>
                    <a:pt x="f50" y="f26"/>
                  </a:lnTo>
                  <a:lnTo>
                    <a:pt x="f51" y="f39"/>
                  </a:lnTo>
                  <a:lnTo>
                    <a:pt x="f52" y="f47"/>
                  </a:lnTo>
                  <a:lnTo>
                    <a:pt x="f53" y="f11"/>
                  </a:lnTo>
                  <a:lnTo>
                    <a:pt x="f54" y="f55"/>
                  </a:lnTo>
                  <a:lnTo>
                    <a:pt x="f56" y="f57"/>
                  </a:lnTo>
                  <a:lnTo>
                    <a:pt x="f58" y="f59"/>
                  </a:lnTo>
                  <a:lnTo>
                    <a:pt x="f60" y="f61"/>
                  </a:lnTo>
                  <a:lnTo>
                    <a:pt x="f62" y="f63"/>
                  </a:lnTo>
                  <a:lnTo>
                    <a:pt x="f64" y="f65"/>
                  </a:lnTo>
                  <a:lnTo>
                    <a:pt x="f66" y="f67"/>
                  </a:lnTo>
                  <a:lnTo>
                    <a:pt x="f68" y="f63"/>
                  </a:lnTo>
                  <a:lnTo>
                    <a:pt x="f69" y="f70"/>
                  </a:lnTo>
                  <a:lnTo>
                    <a:pt x="f71" y="f72"/>
                  </a:lnTo>
                  <a:lnTo>
                    <a:pt x="f73" y="f74"/>
                  </a:lnTo>
                  <a:lnTo>
                    <a:pt x="f75" y="f76"/>
                  </a:lnTo>
                  <a:lnTo>
                    <a:pt x="f77" y="f78"/>
                  </a:lnTo>
                  <a:lnTo>
                    <a:pt x="f79" y="f80"/>
                  </a:lnTo>
                  <a:lnTo>
                    <a:pt x="f81" y="f82"/>
                  </a:lnTo>
                  <a:lnTo>
                    <a:pt x="f83" y="f84"/>
                  </a:lnTo>
                  <a:lnTo>
                    <a:pt x="f85" y="f84"/>
                  </a:lnTo>
                  <a:lnTo>
                    <a:pt x="f86" y="f87"/>
                  </a:lnTo>
                  <a:lnTo>
                    <a:pt x="f88" y="f89"/>
                  </a:lnTo>
                  <a:lnTo>
                    <a:pt x="f90" y="f91"/>
                  </a:lnTo>
                  <a:lnTo>
                    <a:pt x="f85" y="f92"/>
                  </a:lnTo>
                  <a:lnTo>
                    <a:pt x="f93" y="f94"/>
                  </a:lnTo>
                  <a:lnTo>
                    <a:pt x="f95" y="f92"/>
                  </a:lnTo>
                  <a:lnTo>
                    <a:pt x="f96" y="f94"/>
                  </a:lnTo>
                  <a:lnTo>
                    <a:pt x="f97" y="f92"/>
                  </a:lnTo>
                  <a:lnTo>
                    <a:pt x="f98" y="f99"/>
                  </a:lnTo>
                  <a:lnTo>
                    <a:pt x="f100" y="f101"/>
                  </a:lnTo>
                  <a:lnTo>
                    <a:pt x="f102" y="f103"/>
                  </a:lnTo>
                  <a:lnTo>
                    <a:pt x="f104" y="f105"/>
                  </a:lnTo>
                  <a:lnTo>
                    <a:pt x="f73" y="f106"/>
                  </a:lnTo>
                  <a:lnTo>
                    <a:pt x="f107" y="f108"/>
                  </a:lnTo>
                  <a:lnTo>
                    <a:pt x="f109" y="f110"/>
                  </a:lnTo>
                  <a:lnTo>
                    <a:pt x="f111" y="f112"/>
                  </a:lnTo>
                  <a:lnTo>
                    <a:pt x="f113" y="f114"/>
                  </a:lnTo>
                  <a:lnTo>
                    <a:pt x="f115" y="f116"/>
                  </a:lnTo>
                  <a:lnTo>
                    <a:pt x="f117" y="f118"/>
                  </a:lnTo>
                  <a:lnTo>
                    <a:pt x="f117" y="f119"/>
                  </a:lnTo>
                  <a:lnTo>
                    <a:pt x="f120" y="f121"/>
                  </a:lnTo>
                  <a:lnTo>
                    <a:pt x="f64" y="f122"/>
                  </a:lnTo>
                  <a:lnTo>
                    <a:pt x="f62" y="f123"/>
                  </a:lnTo>
                  <a:lnTo>
                    <a:pt x="f124" y="f125"/>
                  </a:lnTo>
                  <a:lnTo>
                    <a:pt x="f126" y="f125"/>
                  </a:lnTo>
                  <a:lnTo>
                    <a:pt x="f127" y="f128"/>
                  </a:lnTo>
                  <a:lnTo>
                    <a:pt x="f129" y="f130"/>
                  </a:lnTo>
                  <a:lnTo>
                    <a:pt x="f131" y="f132"/>
                  </a:lnTo>
                  <a:lnTo>
                    <a:pt x="f133" y="f128"/>
                  </a:lnTo>
                  <a:lnTo>
                    <a:pt x="f51" y="f134"/>
                  </a:lnTo>
                  <a:lnTo>
                    <a:pt x="f135" y="f136"/>
                  </a:lnTo>
                  <a:lnTo>
                    <a:pt x="f137" y="f138"/>
                  </a:lnTo>
                  <a:lnTo>
                    <a:pt x="f137" y="f139"/>
                  </a:lnTo>
                  <a:lnTo>
                    <a:pt x="f140" y="f141"/>
                  </a:lnTo>
                  <a:lnTo>
                    <a:pt x="f142" y="f143"/>
                  </a:lnTo>
                  <a:lnTo>
                    <a:pt x="f144" y="f145"/>
                  </a:lnTo>
                  <a:lnTo>
                    <a:pt x="f45" y="f146"/>
                  </a:lnTo>
                  <a:lnTo>
                    <a:pt x="f147" y="f148"/>
                  </a:lnTo>
                  <a:lnTo>
                    <a:pt x="f149" y="f150"/>
                  </a:lnTo>
                  <a:lnTo>
                    <a:pt x="f38" y="f151"/>
                  </a:lnTo>
                  <a:lnTo>
                    <a:pt x="f152" y="f153"/>
                  </a:lnTo>
                  <a:lnTo>
                    <a:pt x="f154" y="f155"/>
                  </a:lnTo>
                  <a:lnTo>
                    <a:pt x="f156" y="f157"/>
                  </a:lnTo>
                  <a:lnTo>
                    <a:pt x="f158" y="f159"/>
                  </a:lnTo>
                  <a:lnTo>
                    <a:pt x="f160" y="f161"/>
                  </a:lnTo>
                  <a:lnTo>
                    <a:pt x="f162" y="f163"/>
                  </a:lnTo>
                  <a:lnTo>
                    <a:pt x="f30" y="f164"/>
                  </a:lnTo>
                  <a:lnTo>
                    <a:pt x="f165" y="f166"/>
                  </a:lnTo>
                  <a:lnTo>
                    <a:pt x="f167" y="f168"/>
                  </a:lnTo>
                  <a:lnTo>
                    <a:pt x="f28" y="f169"/>
                  </a:lnTo>
                  <a:lnTo>
                    <a:pt x="f170" y="f141"/>
                  </a:lnTo>
                  <a:lnTo>
                    <a:pt x="f25" y="f171"/>
                  </a:lnTo>
                  <a:lnTo>
                    <a:pt x="f39" y="f172"/>
                  </a:lnTo>
                  <a:lnTo>
                    <a:pt x="f17" y="f143"/>
                  </a:lnTo>
                  <a:lnTo>
                    <a:pt x="f173" y="f145"/>
                  </a:lnTo>
                  <a:lnTo>
                    <a:pt x="f174" y="f175"/>
                  </a:lnTo>
                  <a:lnTo>
                    <a:pt x="f176" y="f146"/>
                  </a:lnTo>
                  <a:lnTo>
                    <a:pt x="f177" y="f163"/>
                  </a:lnTo>
                  <a:lnTo>
                    <a:pt x="f16" y="f153"/>
                  </a:lnTo>
                  <a:lnTo>
                    <a:pt x="f178" y="f179"/>
                  </a:lnTo>
                  <a:lnTo>
                    <a:pt x="f14" y="f180"/>
                  </a:lnTo>
                  <a:lnTo>
                    <a:pt x="f181" y="f182"/>
                  </a:lnTo>
                  <a:lnTo>
                    <a:pt x="f12" y="f183"/>
                  </a:lnTo>
                  <a:lnTo>
                    <a:pt x="f184" y="f185"/>
                  </a:lnTo>
                  <a:lnTo>
                    <a:pt x="f184" y="f186"/>
                  </a:lnTo>
                  <a:lnTo>
                    <a:pt x="f187" y="f188"/>
                  </a:lnTo>
                  <a:lnTo>
                    <a:pt x="f189" y="f190"/>
                  </a:lnTo>
                  <a:lnTo>
                    <a:pt x="f78" y="f191"/>
                  </a:lnTo>
                  <a:lnTo>
                    <a:pt x="f192" y="f193"/>
                  </a:lnTo>
                  <a:lnTo>
                    <a:pt x="f92" y="f194"/>
                  </a:lnTo>
                  <a:lnTo>
                    <a:pt x="f195" y="f196"/>
                  </a:lnTo>
                  <a:lnTo>
                    <a:pt x="f197" y="f198"/>
                  </a:lnTo>
                  <a:lnTo>
                    <a:pt x="f199" y="f200"/>
                  </a:lnTo>
                  <a:lnTo>
                    <a:pt x="f201" y="f202"/>
                  </a:lnTo>
                  <a:lnTo>
                    <a:pt x="f203" y="f204"/>
                  </a:lnTo>
                  <a:lnTo>
                    <a:pt x="f205" y="f206"/>
                  </a:lnTo>
                  <a:lnTo>
                    <a:pt x="f207" y="f208"/>
                  </a:lnTo>
                  <a:lnTo>
                    <a:pt x="f209" y="f206"/>
                  </a:lnTo>
                  <a:lnTo>
                    <a:pt x="f210" y="f211"/>
                  </a:lnTo>
                  <a:lnTo>
                    <a:pt x="f166" y="f212"/>
                  </a:lnTo>
                  <a:lnTo>
                    <a:pt x="f213" y="f214"/>
                  </a:lnTo>
                  <a:lnTo>
                    <a:pt x="f215" y="f216"/>
                  </a:lnTo>
                  <a:lnTo>
                    <a:pt x="f217" y="f218"/>
                  </a:lnTo>
                  <a:lnTo>
                    <a:pt x="f219" y="f220"/>
                  </a:lnTo>
                  <a:lnTo>
                    <a:pt x="f221" y="f222"/>
                  </a:lnTo>
                  <a:lnTo>
                    <a:pt x="f221" y="f223"/>
                  </a:lnTo>
                  <a:lnTo>
                    <a:pt x="f224" y="f225"/>
                  </a:lnTo>
                  <a:lnTo>
                    <a:pt x="f226" y="f227"/>
                  </a:lnTo>
                  <a:lnTo>
                    <a:pt x="f217" y="f228"/>
                  </a:lnTo>
                  <a:lnTo>
                    <a:pt x="f229" y="f230"/>
                  </a:lnTo>
                  <a:lnTo>
                    <a:pt x="f221" y="f231"/>
                  </a:lnTo>
                  <a:lnTo>
                    <a:pt x="f179" y="f232"/>
                  </a:lnTo>
                  <a:lnTo>
                    <a:pt x="f183" y="f5"/>
                  </a:lnTo>
                  <a:lnTo>
                    <a:pt x="f233" y="f5"/>
                  </a:lnTo>
                  <a:lnTo>
                    <a:pt x="f234" y="f235"/>
                  </a:lnTo>
                  <a:lnTo>
                    <a:pt x="f194" y="f236"/>
                  </a:lnTo>
                  <a:lnTo>
                    <a:pt x="f237" y="f238"/>
                  </a:lnTo>
                  <a:lnTo>
                    <a:pt x="f239" y="f240"/>
                  </a:lnTo>
                  <a:lnTo>
                    <a:pt x="f241" y="f242"/>
                  </a:lnTo>
                  <a:lnTo>
                    <a:pt x="f243" y="f244"/>
                  </a:lnTo>
                  <a:lnTo>
                    <a:pt x="f237" y="f245"/>
                  </a:lnTo>
                  <a:lnTo>
                    <a:pt x="f246" y="f247"/>
                  </a:lnTo>
                  <a:lnTo>
                    <a:pt x="f204" y="f225"/>
                  </a:lnTo>
                  <a:lnTo>
                    <a:pt x="f248" y="f249"/>
                  </a:lnTo>
                  <a:lnTo>
                    <a:pt x="f250" y="f251"/>
                  </a:lnTo>
                  <a:lnTo>
                    <a:pt x="f252" y="f253"/>
                  </a:lnTo>
                  <a:lnTo>
                    <a:pt x="f254" y="f255"/>
                  </a:lnTo>
                  <a:lnTo>
                    <a:pt x="f256" y="f257"/>
                  </a:lnTo>
                  <a:lnTo>
                    <a:pt x="f258" y="f259"/>
                  </a:lnTo>
                  <a:lnTo>
                    <a:pt x="f260" y="f261"/>
                  </a:lnTo>
                  <a:lnTo>
                    <a:pt x="f262" y="f263"/>
                  </a:lnTo>
                  <a:lnTo>
                    <a:pt x="f261" y="f264"/>
                  </a:lnTo>
                  <a:lnTo>
                    <a:pt x="f265" y="f266"/>
                  </a:lnTo>
                  <a:lnTo>
                    <a:pt x="f267" y="f268"/>
                  </a:lnTo>
                  <a:lnTo>
                    <a:pt x="f255" y="f269"/>
                  </a:lnTo>
                  <a:lnTo>
                    <a:pt x="f270" y="f271"/>
                  </a:lnTo>
                  <a:lnTo>
                    <a:pt x="f272" y="f273"/>
                  </a:lnTo>
                  <a:lnTo>
                    <a:pt x="f274" y="f275"/>
                  </a:lnTo>
                  <a:lnTo>
                    <a:pt x="f276" y="f194"/>
                  </a:lnTo>
                  <a:lnTo>
                    <a:pt x="f277" y="f190"/>
                  </a:lnTo>
                  <a:lnTo>
                    <a:pt x="f278" y="f279"/>
                  </a:lnTo>
                  <a:lnTo>
                    <a:pt x="f240" y="f280"/>
                  </a:lnTo>
                  <a:lnTo>
                    <a:pt x="f281" y="f279"/>
                  </a:lnTo>
                  <a:lnTo>
                    <a:pt x="f282" y="f186"/>
                  </a:lnTo>
                  <a:lnTo>
                    <a:pt x="f283" y="f284"/>
                  </a:lnTo>
                  <a:lnTo>
                    <a:pt x="f285" y="f286"/>
                  </a:lnTo>
                  <a:lnTo>
                    <a:pt x="f287" y="f288"/>
                  </a:lnTo>
                  <a:lnTo>
                    <a:pt x="f289" y="f290"/>
                  </a:lnTo>
                  <a:lnTo>
                    <a:pt x="f5" y="f153"/>
                  </a:lnTo>
                  <a:lnTo>
                    <a:pt x="f285" y="f291"/>
                  </a:lnTo>
                  <a:lnTo>
                    <a:pt x="f281" y="f292"/>
                  </a:lnTo>
                  <a:lnTo>
                    <a:pt x="f293" y="f294"/>
                  </a:lnTo>
                  <a:lnTo>
                    <a:pt x="f278" y="f143"/>
                  </a:lnTo>
                  <a:lnTo>
                    <a:pt x="f295" y="f294"/>
                  </a:lnTo>
                  <a:lnTo>
                    <a:pt x="f225" y="f172"/>
                  </a:lnTo>
                  <a:lnTo>
                    <a:pt x="f225" y="f296"/>
                  </a:lnTo>
                  <a:lnTo>
                    <a:pt x="f276" y="f297"/>
                  </a:lnTo>
                  <a:lnTo>
                    <a:pt x="f274" y="f298"/>
                  </a:lnTo>
                  <a:lnTo>
                    <a:pt x="f299" y="f300"/>
                  </a:lnTo>
                  <a:lnTo>
                    <a:pt x="f301" y="f132"/>
                  </a:lnTo>
                  <a:lnTo>
                    <a:pt x="f267" y="f130"/>
                  </a:lnTo>
                  <a:lnTo>
                    <a:pt x="f302" y="f298"/>
                  </a:lnTo>
                  <a:lnTo>
                    <a:pt x="f303" y="f304"/>
                  </a:lnTo>
                  <a:lnTo>
                    <a:pt x="f262" y="f305"/>
                  </a:lnTo>
                  <a:lnTo>
                    <a:pt x="f306" y="f307"/>
                  </a:lnTo>
                  <a:lnTo>
                    <a:pt x="f308" y="f309"/>
                  </a:lnTo>
                  <a:lnTo>
                    <a:pt x="f256" y="f310"/>
                  </a:lnTo>
                  <a:lnTo>
                    <a:pt x="f268" y="f125"/>
                  </a:lnTo>
                  <a:lnTo>
                    <a:pt x="f250" y="f311"/>
                  </a:lnTo>
                  <a:lnTo>
                    <a:pt x="f312" y="f313"/>
                  </a:lnTo>
                  <a:lnTo>
                    <a:pt x="f314" y="f315"/>
                  </a:lnTo>
                  <a:lnTo>
                    <a:pt x="f246" y="f201"/>
                  </a:lnTo>
                  <a:lnTo>
                    <a:pt x="f202" y="f316"/>
                  </a:lnTo>
                  <a:lnTo>
                    <a:pt x="f317" y="f318"/>
                  </a:lnTo>
                  <a:lnTo>
                    <a:pt x="f317" y="f319"/>
                  </a:lnTo>
                  <a:lnTo>
                    <a:pt x="f200" y="f320"/>
                  </a:lnTo>
                  <a:lnTo>
                    <a:pt x="f321" y="f319"/>
                  </a:lnTo>
                  <a:lnTo>
                    <a:pt x="f322" y="f323"/>
                  </a:lnTo>
                  <a:lnTo>
                    <a:pt x="f324" y="f112"/>
                  </a:lnTo>
                  <a:lnTo>
                    <a:pt x="f325" y="f320"/>
                  </a:lnTo>
                  <a:lnTo>
                    <a:pt x="f326" y="f327"/>
                  </a:lnTo>
                  <a:lnTo>
                    <a:pt x="f328" y="f105"/>
                  </a:lnTo>
                  <a:lnTo>
                    <a:pt x="f329" y="f99"/>
                  </a:lnTo>
                  <a:lnTo>
                    <a:pt x="f328" y="f330"/>
                  </a:lnTo>
                  <a:lnTo>
                    <a:pt x="f331" y="f332"/>
                  </a:lnTo>
                  <a:lnTo>
                    <a:pt x="f333" y="f89"/>
                  </a:lnTo>
                  <a:lnTo>
                    <a:pt x="f334" y="f335"/>
                  </a:lnTo>
                  <a:lnTo>
                    <a:pt x="f224" y="f335"/>
                  </a:lnTo>
                  <a:lnTo>
                    <a:pt x="f148" y="f192"/>
                  </a:lnTo>
                  <a:lnTo>
                    <a:pt x="f164" y="f336"/>
                  </a:lnTo>
                  <a:lnTo>
                    <a:pt x="f146" y="f337"/>
                  </a:lnTo>
                  <a:lnTo>
                    <a:pt x="f215" y="f338"/>
                  </a:lnTo>
                  <a:lnTo>
                    <a:pt x="f217" y="f339"/>
                  </a:lnTo>
                  <a:lnTo>
                    <a:pt x="f340" y="f341"/>
                  </a:lnTo>
                  <a:lnTo>
                    <a:pt x="f340" y="f72"/>
                  </a:lnTo>
                  <a:lnTo>
                    <a:pt x="f342" y="f72"/>
                  </a:lnTo>
                  <a:lnTo>
                    <a:pt x="f343" y="f344"/>
                  </a:lnTo>
                  <a:lnTo>
                    <a:pt x="f141" y="f70"/>
                  </a:lnTo>
                  <a:lnTo>
                    <a:pt x="f139" y="f345"/>
                  </a:lnTo>
                  <a:lnTo>
                    <a:pt x="f346" y="f65"/>
                  </a:lnTo>
                  <a:lnTo>
                    <a:pt x="f207" y="f347"/>
                  </a:lnTo>
                  <a:lnTo>
                    <a:pt x="f348" y="f344"/>
                  </a:lnTo>
                  <a:lnTo>
                    <a:pt x="f205" y="f345"/>
                  </a:lnTo>
                  <a:lnTo>
                    <a:pt x="f349" y="f350"/>
                  </a:lnTo>
                  <a:lnTo>
                    <a:pt x="f351" y="f352"/>
                  </a:lnTo>
                  <a:lnTo>
                    <a:pt x="f353" y="f354"/>
                  </a:lnTo>
                  <a:lnTo>
                    <a:pt x="f355" y="f356"/>
                  </a:lnTo>
                  <a:lnTo>
                    <a:pt x="f357" y="f59"/>
                  </a:lnTo>
                  <a:lnTo>
                    <a:pt x="f358" y="f354"/>
                  </a:lnTo>
                  <a:lnTo>
                    <a:pt x="f359" y="f59"/>
                  </a:lnTo>
                  <a:lnTo>
                    <a:pt x="f327" y="f360"/>
                  </a:lnTo>
                  <a:lnTo>
                    <a:pt x="f361" y="f362"/>
                  </a:lnTo>
                  <a:lnTo>
                    <a:pt x="f363" y="f364"/>
                  </a:lnTo>
                  <a:lnTo>
                    <a:pt x="f365" y="f366"/>
                  </a:lnTo>
                  <a:lnTo>
                    <a:pt x="f367" y="f368"/>
                  </a:lnTo>
                  <a:lnTo>
                    <a:pt x="f369" y="f370"/>
                  </a:lnTo>
                  <a:lnTo>
                    <a:pt x="f8" y="f9"/>
                  </a:lnTo>
                </a:path>
              </a:pathLst>
            </a:custGeom>
            <a:noFill/>
            <a:ln w="15873" cap="flat">
              <a:solidFill>
                <a:srgbClr val="A6B19F">
                  <a:alpha val="47843"/>
                </a:srgbClr>
              </a:solidFill>
              <a:prstDash val="solid"/>
              <a:round/>
            </a:ln>
          </p:spPr>
          <p:txBody>
            <a:bodyPr vert="horz" wrap="square" lIns="91440" tIns="45720" rIns="91440" bIns="4572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CO" sz="1800" b="0" i="0" u="none" strike="noStrike" kern="0" cap="none" spc="0" baseline="0">
                <a:solidFill>
                  <a:srgbClr val="CCFFFF"/>
                </a:solidFill>
                <a:uFillTx/>
                <a:latin typeface="Montserrat" panose="00000500000000000000" pitchFamily="2" charset="0"/>
              </a:endParaRPr>
            </a:p>
          </p:txBody>
        </p:sp>
        <p:sp>
          <p:nvSpPr>
            <p:cNvPr id="33" name="Freeform 29">
              <a:extLst>
                <a:ext uri="{FF2B5EF4-FFF2-40B4-BE49-F238E27FC236}">
                  <a16:creationId xmlns:a16="http://schemas.microsoft.com/office/drawing/2014/main" id="{2A8DB47E-AAFD-054D-C272-05FE86243E47}"/>
                </a:ext>
              </a:extLst>
            </p:cNvPr>
            <p:cNvSpPr/>
            <p:nvPr/>
          </p:nvSpPr>
          <p:spPr>
            <a:xfrm>
              <a:off x="1312584" y="1583448"/>
              <a:ext cx="454173" cy="493081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3434"/>
                <a:gd name="f7" fmla="val 3504"/>
                <a:gd name="f8" fmla="val 918"/>
                <a:gd name="f9" fmla="val 2215"/>
                <a:gd name="f10" fmla="val 997"/>
                <a:gd name="f11" fmla="val 2206"/>
                <a:gd name="f12" fmla="val 1059"/>
                <a:gd name="f13" fmla="val 2188"/>
                <a:gd name="f14" fmla="val 1086"/>
                <a:gd name="f15" fmla="val 2233"/>
                <a:gd name="f16" fmla="val 1094"/>
                <a:gd name="f17" fmla="val 2277"/>
                <a:gd name="f18" fmla="val 1174"/>
                <a:gd name="f19" fmla="val 2294"/>
                <a:gd name="f20" fmla="val 1218"/>
                <a:gd name="f21" fmla="val 2321"/>
                <a:gd name="f22" fmla="val 1271"/>
                <a:gd name="f23" fmla="val 1333"/>
                <a:gd name="f24" fmla="val 2356"/>
                <a:gd name="f25" fmla="val 1377"/>
                <a:gd name="f26" fmla="val 2400"/>
                <a:gd name="f27" fmla="val 1297"/>
                <a:gd name="f28" fmla="val 2444"/>
                <a:gd name="f29" fmla="val 1368"/>
                <a:gd name="f30" fmla="val 2497"/>
                <a:gd name="f31" fmla="val 1403"/>
                <a:gd name="f32" fmla="val 2524"/>
                <a:gd name="f33" fmla="val 1412"/>
                <a:gd name="f34" fmla="val 2594"/>
                <a:gd name="f35" fmla="val 1518"/>
                <a:gd name="f36" fmla="val 2621"/>
                <a:gd name="f37" fmla="val 1562"/>
                <a:gd name="f38" fmla="val 2577"/>
                <a:gd name="f39" fmla="val 1668"/>
                <a:gd name="f40" fmla="val 2630"/>
                <a:gd name="f41" fmla="val 1712"/>
                <a:gd name="f42" fmla="val 2612"/>
                <a:gd name="f43" fmla="val 1748"/>
                <a:gd name="f44" fmla="val 2638"/>
                <a:gd name="f45" fmla="val 1862"/>
                <a:gd name="f46" fmla="val 2647"/>
                <a:gd name="f47" fmla="val 1915"/>
                <a:gd name="f48" fmla="val 2718"/>
                <a:gd name="f49" fmla="val 1986"/>
                <a:gd name="f50" fmla="val 2744"/>
                <a:gd name="f51" fmla="val 2056"/>
                <a:gd name="f52" fmla="val 2753"/>
                <a:gd name="f53" fmla="val 2092"/>
                <a:gd name="f54" fmla="val 2691"/>
                <a:gd name="f55" fmla="val 2153"/>
                <a:gd name="f56" fmla="val 2709"/>
                <a:gd name="f57" fmla="val 2171"/>
                <a:gd name="f58" fmla="val 2109"/>
                <a:gd name="f59" fmla="val 2797"/>
                <a:gd name="f60" fmla="val 2868"/>
                <a:gd name="f61" fmla="val 2162"/>
                <a:gd name="f62" fmla="val 2859"/>
                <a:gd name="f63" fmla="val 2938"/>
                <a:gd name="f64" fmla="val 3009"/>
                <a:gd name="f65" fmla="val 2118"/>
                <a:gd name="f66" fmla="val 3027"/>
                <a:gd name="f67" fmla="val 3071"/>
                <a:gd name="f68" fmla="val 3124"/>
                <a:gd name="f69" fmla="val 3168"/>
                <a:gd name="f70" fmla="val 3230"/>
                <a:gd name="f71" fmla="val 3256"/>
                <a:gd name="f72" fmla="val 2136"/>
                <a:gd name="f73" fmla="val 3300"/>
                <a:gd name="f74" fmla="val 2224"/>
                <a:gd name="f75" fmla="val 3362"/>
                <a:gd name="f76" fmla="val 2286"/>
                <a:gd name="f77" fmla="val 3406"/>
                <a:gd name="f78" fmla="val 2339"/>
                <a:gd name="f79" fmla="val 2365"/>
                <a:gd name="f80" fmla="val 3309"/>
                <a:gd name="f81" fmla="val 2295"/>
                <a:gd name="f82" fmla="val 3291"/>
                <a:gd name="f83" fmla="val 2418"/>
                <a:gd name="f84" fmla="val 2471"/>
                <a:gd name="f85" fmla="val 3247"/>
                <a:gd name="f86" fmla="val 2551"/>
                <a:gd name="f87" fmla="val 3238"/>
                <a:gd name="f88" fmla="val 2515"/>
                <a:gd name="f89" fmla="val 3353"/>
                <a:gd name="f90" fmla="val 3371"/>
                <a:gd name="f91" fmla="val 3344"/>
                <a:gd name="f92" fmla="val 2656"/>
                <a:gd name="f93" fmla="val 2727"/>
                <a:gd name="f94" fmla="val 3380"/>
                <a:gd name="f95" fmla="val 2736"/>
                <a:gd name="f96" fmla="val 3318"/>
                <a:gd name="f97" fmla="val 2780"/>
                <a:gd name="f98" fmla="val 2833"/>
                <a:gd name="f99" fmla="val 3336"/>
                <a:gd name="f100" fmla="val 3388"/>
                <a:gd name="f101" fmla="val 2824"/>
                <a:gd name="f102" fmla="val 3424"/>
                <a:gd name="f103" fmla="val 3503"/>
                <a:gd name="f104" fmla="val 2939"/>
                <a:gd name="f105" fmla="val 3433"/>
                <a:gd name="f106" fmla="val 3001"/>
                <a:gd name="f107" fmla="val 3468"/>
                <a:gd name="f108" fmla="val 3062"/>
                <a:gd name="f109" fmla="val 3450"/>
                <a:gd name="f110" fmla="val 3080"/>
                <a:gd name="f111" fmla="val 3115"/>
                <a:gd name="f112" fmla="val 3212"/>
                <a:gd name="f113" fmla="val 2992"/>
                <a:gd name="f114" fmla="val 3185"/>
                <a:gd name="f115" fmla="val 3018"/>
                <a:gd name="f116" fmla="val 3141"/>
                <a:gd name="f117" fmla="val 2957"/>
                <a:gd name="f118" fmla="val 3088"/>
                <a:gd name="f119" fmla="val 2912"/>
                <a:gd name="f120" fmla="val 3035"/>
                <a:gd name="f121" fmla="val 2877"/>
                <a:gd name="f122" fmla="val 2974"/>
                <a:gd name="f123" fmla="val 2948"/>
                <a:gd name="f124" fmla="val 2885"/>
                <a:gd name="f125" fmla="val 2904"/>
                <a:gd name="f126" fmla="val 2842"/>
                <a:gd name="f127" fmla="val 2700"/>
                <a:gd name="f128" fmla="val 2762"/>
                <a:gd name="f129" fmla="val 2665"/>
                <a:gd name="f130" fmla="val 2692"/>
                <a:gd name="f131" fmla="val 2585"/>
                <a:gd name="f132" fmla="val 2542"/>
                <a:gd name="f133" fmla="val 2462"/>
                <a:gd name="f134" fmla="val 2435"/>
                <a:gd name="f135" fmla="val 2392"/>
                <a:gd name="f136" fmla="val 1650"/>
                <a:gd name="f137" fmla="val 2480"/>
                <a:gd name="f138" fmla="val 1633"/>
                <a:gd name="f139" fmla="val 1597"/>
                <a:gd name="f140" fmla="val 2604"/>
                <a:gd name="f141" fmla="val 1615"/>
                <a:gd name="f142" fmla="val 2683"/>
                <a:gd name="f143" fmla="val 1606"/>
                <a:gd name="f144" fmla="val 2798"/>
                <a:gd name="f145" fmla="val 2851"/>
                <a:gd name="f146" fmla="val 1544"/>
                <a:gd name="f147" fmla="val 1483"/>
                <a:gd name="f148" fmla="val 1447"/>
                <a:gd name="f149" fmla="val 3036"/>
                <a:gd name="f150" fmla="val 1456"/>
                <a:gd name="f151" fmla="val 1500"/>
                <a:gd name="f152" fmla="val 3248"/>
                <a:gd name="f153" fmla="val 1535"/>
                <a:gd name="f154" fmla="val 3301"/>
                <a:gd name="f155" fmla="val 1553"/>
                <a:gd name="f156" fmla="val 3345"/>
                <a:gd name="f157" fmla="val 1509"/>
                <a:gd name="f158" fmla="val 3398"/>
                <a:gd name="f159" fmla="val 3354"/>
                <a:gd name="f160" fmla="val 1306"/>
                <a:gd name="f161" fmla="val 1280"/>
                <a:gd name="f162" fmla="val 1244"/>
                <a:gd name="f163" fmla="val 1191"/>
                <a:gd name="f164" fmla="val 1138"/>
                <a:gd name="f165" fmla="val 3283"/>
                <a:gd name="f166" fmla="val 1077"/>
                <a:gd name="f167" fmla="val 3133"/>
                <a:gd name="f168" fmla="val 1041"/>
                <a:gd name="f169" fmla="val 3089"/>
                <a:gd name="f170" fmla="val 1103"/>
                <a:gd name="f171" fmla="val 2983"/>
                <a:gd name="f172" fmla="val 2895"/>
                <a:gd name="f173" fmla="val 2771"/>
                <a:gd name="f174" fmla="val 1033"/>
                <a:gd name="f175" fmla="val 2595"/>
                <a:gd name="f176" fmla="val 1085"/>
                <a:gd name="f177" fmla="val 406"/>
                <a:gd name="f178" fmla="val 371"/>
                <a:gd name="f179" fmla="val 2506"/>
                <a:gd name="f180" fmla="val 353"/>
                <a:gd name="f181" fmla="val 2409"/>
                <a:gd name="f182" fmla="val 362"/>
                <a:gd name="f183" fmla="val 2348"/>
                <a:gd name="f184" fmla="val 282"/>
                <a:gd name="f185" fmla="val 2251"/>
                <a:gd name="f186" fmla="val 238"/>
                <a:gd name="f187" fmla="val 2189"/>
                <a:gd name="f188" fmla="val 212"/>
                <a:gd name="f189" fmla="val 159"/>
                <a:gd name="f190" fmla="val 2242"/>
                <a:gd name="f191" fmla="val 124"/>
                <a:gd name="f192" fmla="val 71"/>
                <a:gd name="f193" fmla="val 80"/>
                <a:gd name="f194" fmla="val 2101"/>
                <a:gd name="f195" fmla="val 97"/>
                <a:gd name="f196" fmla="val 1995"/>
                <a:gd name="f197" fmla="val 115"/>
                <a:gd name="f198" fmla="val 1942"/>
                <a:gd name="f199" fmla="val 1880"/>
                <a:gd name="f200" fmla="val 132"/>
                <a:gd name="f201" fmla="val 1827"/>
                <a:gd name="f202" fmla="val 177"/>
                <a:gd name="f203" fmla="val 1695"/>
                <a:gd name="f204" fmla="val 203"/>
                <a:gd name="f205" fmla="val 230"/>
                <a:gd name="f206" fmla="val 221"/>
                <a:gd name="f207" fmla="val 1492"/>
                <a:gd name="f208" fmla="val 1315"/>
                <a:gd name="f209" fmla="val 291"/>
                <a:gd name="f210" fmla="val 344"/>
                <a:gd name="f211" fmla="val 1130"/>
                <a:gd name="f212" fmla="val 1042"/>
                <a:gd name="f213" fmla="val 388"/>
                <a:gd name="f214" fmla="val 971"/>
                <a:gd name="f215" fmla="val 441"/>
                <a:gd name="f216" fmla="val 944"/>
                <a:gd name="f217" fmla="val 512"/>
                <a:gd name="f218" fmla="val 892"/>
                <a:gd name="f219" fmla="val 556"/>
                <a:gd name="f220" fmla="val 794"/>
                <a:gd name="f221" fmla="val 503"/>
                <a:gd name="f222" fmla="val 724"/>
                <a:gd name="f223" fmla="val 644"/>
                <a:gd name="f224" fmla="val 432"/>
                <a:gd name="f225" fmla="val 591"/>
                <a:gd name="f226" fmla="val 494"/>
                <a:gd name="f227" fmla="val 609"/>
                <a:gd name="f228" fmla="val 565"/>
                <a:gd name="f229" fmla="val 618"/>
                <a:gd name="f230" fmla="val 636"/>
                <a:gd name="f231" fmla="val 847"/>
                <a:gd name="f232" fmla="val 600"/>
                <a:gd name="f233" fmla="val 1112"/>
                <a:gd name="f234" fmla="val 539"/>
                <a:gd name="f235" fmla="val 1147"/>
                <a:gd name="f236" fmla="val 530"/>
                <a:gd name="f237" fmla="val 1200"/>
                <a:gd name="f238" fmla="val 433"/>
                <a:gd name="f239" fmla="val 380"/>
                <a:gd name="f240" fmla="val 1262"/>
                <a:gd name="f241" fmla="val 318"/>
                <a:gd name="f242" fmla="val 327"/>
                <a:gd name="f243" fmla="val 1385"/>
                <a:gd name="f244" fmla="val 62"/>
                <a:gd name="f245" fmla="val 1641"/>
                <a:gd name="f246" fmla="val 53"/>
                <a:gd name="f247" fmla="val 1703"/>
                <a:gd name="f248" fmla="val 1738"/>
                <a:gd name="f249" fmla="val 141"/>
                <a:gd name="f250" fmla="val 1721"/>
                <a:gd name="f251" fmla="val 168"/>
                <a:gd name="f252" fmla="val 1791"/>
                <a:gd name="f253" fmla="val 1844"/>
                <a:gd name="f254" fmla="val 256"/>
                <a:gd name="f255" fmla="val 1888"/>
                <a:gd name="f256" fmla="val 274"/>
                <a:gd name="f257" fmla="val 1950"/>
                <a:gd name="f258" fmla="val 1941"/>
                <a:gd name="f259" fmla="val 1985"/>
                <a:gd name="f260" fmla="val 1994"/>
                <a:gd name="f261" fmla="val 2038"/>
                <a:gd name="f262" fmla="val 477"/>
                <a:gd name="f263" fmla="val 2083"/>
                <a:gd name="f264" fmla="val 583"/>
                <a:gd name="f265" fmla="val 2100"/>
                <a:gd name="f266" fmla="val 627"/>
                <a:gd name="f267" fmla="val 662"/>
                <a:gd name="f268" fmla="val 2144"/>
                <a:gd name="f269" fmla="val 706"/>
                <a:gd name="f270" fmla="val 741"/>
                <a:gd name="f271" fmla="val 786"/>
                <a:gd name="f272" fmla="val 839"/>
                <a:gd name="f273" fmla="val 2127"/>
                <a:gd name="f274" fmla="val 865"/>
                <a:gd name="f275" fmla="+- 0 0 -90"/>
                <a:gd name="f276" fmla="*/ f3 1 3434"/>
                <a:gd name="f277" fmla="*/ f4 1 3504"/>
                <a:gd name="f278" fmla="+- f7 0 f5"/>
                <a:gd name="f279" fmla="+- f6 0 f5"/>
                <a:gd name="f280" fmla="*/ f275 f0 1"/>
                <a:gd name="f281" fmla="*/ f279 1 3434"/>
                <a:gd name="f282" fmla="*/ f278 1 3504"/>
                <a:gd name="f283" fmla="*/ 140842015 f279 1"/>
                <a:gd name="f284" fmla="*/ 289682718 f278 1"/>
                <a:gd name="f285" fmla="*/ 164834502 f279 1"/>
                <a:gd name="f286" fmla="*/ 297596184 f278 1"/>
                <a:gd name="f287" fmla="*/ 177414324 f279 1"/>
                <a:gd name="f288" fmla="*/ 323930944 f278 1"/>
                <a:gd name="f289" fmla="*/ 202573610 f279 1"/>
                <a:gd name="f290" fmla="*/ 334309107 f278 1"/>
                <a:gd name="f291" fmla="*/ 241480238 f279 1"/>
                <a:gd name="f292" fmla="*/ 343390270 f278 1"/>
                <a:gd name="f293" fmla="*/ 271308881 f279 1"/>
                <a:gd name="f294" fmla="*/ 349098007 f278 1"/>
                <a:gd name="f295" fmla="*/ 273513555 f279 1"/>
                <a:gd name="f296" fmla="*/ 362849236 f278 1"/>
                <a:gd name="f297" fmla="*/ 280386866 f279 1"/>
                <a:gd name="f298" fmla="*/ 390351692 f278 1"/>
                <a:gd name="f299" fmla="*/ 286093378 f279 1"/>
                <a:gd name="f300" fmla="*/ 410978354 f278 1"/>
                <a:gd name="f301" fmla="*/ 287260537 f279 1"/>
                <a:gd name="f302" fmla="*/ 428102647 f278 1"/>
                <a:gd name="f303" fmla="*/ 306713671 f279 1"/>
                <a:gd name="f304" fmla="*/ 429269983 f278 1"/>
                <a:gd name="f305" fmla="*/ 320460653 f279 1"/>
                <a:gd name="f306" fmla="*/ 421226853 f278 1"/>
                <a:gd name="f307" fmla="*/ 334207636 f279 1"/>
                <a:gd name="f308" fmla="*/ 437313114 f278 1"/>
                <a:gd name="f309" fmla="*/ 354828289 f279 1"/>
                <a:gd name="f310" fmla="*/ 430437680 f278 1"/>
                <a:gd name="f311" fmla="*/ 366240953 f279 1"/>
                <a:gd name="f312" fmla="*/ 444188908 f278 1"/>
                <a:gd name="f313" fmla="*/ 397106750 f279 1"/>
                <a:gd name="f314" fmla="*/ 447561613 f278 1"/>
                <a:gd name="f315" fmla="*/ 405147581 f279 1"/>
                <a:gd name="f316" fmla="*/ 383489412 f279 1"/>
                <a:gd name="f317" fmla="*/ 400600191 f278 1"/>
                <a:gd name="f318" fmla="*/ 382322253 f279 1"/>
                <a:gd name="f319" fmla="*/ 374265431 f278 1"/>
                <a:gd name="f320" fmla="*/ 368575271 f279 1"/>
                <a:gd name="f321" fmla="*/ 350265704 f278 1"/>
                <a:gd name="f322" fmla="*/ 329668643 f279 1"/>
                <a:gd name="f323" fmla="*/ 310215509 f279 1"/>
                <a:gd name="f324" fmla="*/ 214051143 f278 1"/>
                <a:gd name="f325" fmla="*/ 347954618 f279 1"/>
                <a:gd name="f326" fmla="*/ 208343406 f278 1"/>
                <a:gd name="f327" fmla="*/ 192386809 f278 1"/>
                <a:gd name="f328" fmla="*/ 416560244 f279 1"/>
                <a:gd name="f329" fmla="*/ 194592178 f278 1"/>
                <a:gd name="f330" fmla="*/ 445221368 f279 1"/>
                <a:gd name="f331" fmla="*/ 195759514 f278 1"/>
                <a:gd name="f332" fmla="*/ 438347697 f279 1"/>
                <a:gd name="f333" fmla="*/ 169424754 f278 1"/>
                <a:gd name="f334" fmla="*/ 433808704 f279 1"/>
                <a:gd name="f335" fmla="*/ 147630396 f278 1"/>
                <a:gd name="f336" fmla="*/ 400608588 f279 1"/>
                <a:gd name="f337" fmla="*/ 143089994 f278 1"/>
                <a:gd name="f338" fmla="*/ 375448942 f279 1"/>
                <a:gd name="f339" fmla="*/ 135046864 f278 1"/>
                <a:gd name="f340" fmla="*/ 349122137 f279 1"/>
                <a:gd name="f341" fmla="*/ 330835802 f279 1"/>
                <a:gd name="f342" fmla="*/ 48129118 f278 1"/>
                <a:gd name="f343" fmla="*/ 297635686 f279 1"/>
                <a:gd name="f344" fmla="*/ 36583259 f278 1"/>
                <a:gd name="f345" fmla="*/ 290762015 f279 1"/>
                <a:gd name="f346" fmla="*/ 16086261 f278 1"/>
                <a:gd name="f347" fmla="*/ 272476040 f279 1"/>
                <a:gd name="f348" fmla="*/ 12583532 f278 1"/>
                <a:gd name="f349" fmla="*/ 236941246 f279 1"/>
                <a:gd name="f350" fmla="*/ 22961695 f278 1"/>
                <a:gd name="f351" fmla="*/ 201406451 f279 1"/>
                <a:gd name="f352" fmla="*/ 28669792 f278 1"/>
                <a:gd name="f353" fmla="*/ 37750955 f278 1"/>
                <a:gd name="f354" fmla="*/ 125927874 f279 1"/>
                <a:gd name="f355" fmla="*/ 57209921 f278 1"/>
                <a:gd name="f356" fmla="*/ 93894557 f279 1"/>
                <a:gd name="f357" fmla="*/ 83519408 f279 1"/>
                <a:gd name="f358" fmla="*/ 80171976 f278 1"/>
                <a:gd name="f359" fmla="*/ 78980415 f279 1"/>
                <a:gd name="f360" fmla="*/ 134009192 f278 1"/>
                <a:gd name="f361" fmla="*/ 68734911 f279 1"/>
                <a:gd name="f362" fmla="*/ 155673526 f278 1"/>
                <a:gd name="f363" fmla="*/ 41240946 f279 1"/>
                <a:gd name="f364" fmla="*/ 170592451 f278 1"/>
                <a:gd name="f365" fmla="*/ 6873671 f279 1"/>
                <a:gd name="f366" fmla="*/ 212883807 f278 1"/>
                <a:gd name="f367" fmla="*/ 21787813 f279 1"/>
                <a:gd name="f368" fmla="*/ 232342773 f278 1"/>
                <a:gd name="f369" fmla="*/ 35534795 f279 1"/>
                <a:gd name="f370" fmla="*/ 252969795 f278 1"/>
                <a:gd name="f371" fmla="*/ 56155088 f279 1"/>
                <a:gd name="f372" fmla="*/ 264385630 f278 1"/>
                <a:gd name="f373" fmla="*/ 81314734 f279 1"/>
                <a:gd name="f374" fmla="*/ 274764154 f278 1"/>
                <a:gd name="f375" fmla="*/ 101935387 f279 1"/>
                <a:gd name="f376" fmla="*/ 0 f279 1"/>
                <a:gd name="f377" fmla="*/ 0 f278 1"/>
                <a:gd name="f378" fmla="*/ 3434 f279 1"/>
                <a:gd name="f379" fmla="*/ 3504 f278 1"/>
                <a:gd name="f380" fmla="*/ f280 1 f2"/>
                <a:gd name="f381" fmla="*/ f283 1 3434"/>
                <a:gd name="f382" fmla="*/ f284 1 3504"/>
                <a:gd name="f383" fmla="*/ f285 1 3434"/>
                <a:gd name="f384" fmla="*/ f286 1 3504"/>
                <a:gd name="f385" fmla="*/ f287 1 3434"/>
                <a:gd name="f386" fmla="*/ f288 1 3504"/>
                <a:gd name="f387" fmla="*/ f289 1 3434"/>
                <a:gd name="f388" fmla="*/ f290 1 3504"/>
                <a:gd name="f389" fmla="*/ f291 1 3434"/>
                <a:gd name="f390" fmla="*/ f292 1 3504"/>
                <a:gd name="f391" fmla="*/ f293 1 3434"/>
                <a:gd name="f392" fmla="*/ f294 1 3504"/>
                <a:gd name="f393" fmla="*/ f295 1 3434"/>
                <a:gd name="f394" fmla="*/ f296 1 3504"/>
                <a:gd name="f395" fmla="*/ f297 1 3434"/>
                <a:gd name="f396" fmla="*/ f298 1 3504"/>
                <a:gd name="f397" fmla="*/ f299 1 3434"/>
                <a:gd name="f398" fmla="*/ f300 1 3504"/>
                <a:gd name="f399" fmla="*/ f301 1 3434"/>
                <a:gd name="f400" fmla="*/ f302 1 3504"/>
                <a:gd name="f401" fmla="*/ f303 1 3434"/>
                <a:gd name="f402" fmla="*/ f304 1 3504"/>
                <a:gd name="f403" fmla="*/ f305 1 3434"/>
                <a:gd name="f404" fmla="*/ f306 1 3504"/>
                <a:gd name="f405" fmla="*/ f307 1 3434"/>
                <a:gd name="f406" fmla="*/ f308 1 3504"/>
                <a:gd name="f407" fmla="*/ f309 1 3434"/>
                <a:gd name="f408" fmla="*/ f310 1 3504"/>
                <a:gd name="f409" fmla="*/ f311 1 3434"/>
                <a:gd name="f410" fmla="*/ f312 1 3504"/>
                <a:gd name="f411" fmla="*/ f313 1 3434"/>
                <a:gd name="f412" fmla="*/ f314 1 3504"/>
                <a:gd name="f413" fmla="*/ f315 1 3434"/>
                <a:gd name="f414" fmla="*/ f316 1 3434"/>
                <a:gd name="f415" fmla="*/ f317 1 3504"/>
                <a:gd name="f416" fmla="*/ f318 1 3434"/>
                <a:gd name="f417" fmla="*/ f319 1 3504"/>
                <a:gd name="f418" fmla="*/ f320 1 3434"/>
                <a:gd name="f419" fmla="*/ f321 1 3504"/>
                <a:gd name="f420" fmla="*/ f322 1 3434"/>
                <a:gd name="f421" fmla="*/ f323 1 3434"/>
                <a:gd name="f422" fmla="*/ f324 1 3504"/>
                <a:gd name="f423" fmla="*/ f325 1 3434"/>
                <a:gd name="f424" fmla="*/ f326 1 3504"/>
                <a:gd name="f425" fmla="*/ f327 1 3504"/>
                <a:gd name="f426" fmla="*/ f328 1 3434"/>
                <a:gd name="f427" fmla="*/ f329 1 3504"/>
                <a:gd name="f428" fmla="*/ f330 1 3434"/>
                <a:gd name="f429" fmla="*/ f331 1 3504"/>
                <a:gd name="f430" fmla="*/ f332 1 3434"/>
                <a:gd name="f431" fmla="*/ f333 1 3504"/>
                <a:gd name="f432" fmla="*/ f334 1 3434"/>
                <a:gd name="f433" fmla="*/ f335 1 3504"/>
                <a:gd name="f434" fmla="*/ f336 1 3434"/>
                <a:gd name="f435" fmla="*/ f337 1 3504"/>
                <a:gd name="f436" fmla="*/ f338 1 3434"/>
                <a:gd name="f437" fmla="*/ f339 1 3504"/>
                <a:gd name="f438" fmla="*/ f340 1 3434"/>
                <a:gd name="f439" fmla="*/ f341 1 3434"/>
                <a:gd name="f440" fmla="*/ f342 1 3504"/>
                <a:gd name="f441" fmla="*/ f343 1 3434"/>
                <a:gd name="f442" fmla="*/ f344 1 3504"/>
                <a:gd name="f443" fmla="*/ f345 1 3434"/>
                <a:gd name="f444" fmla="*/ f346 1 3504"/>
                <a:gd name="f445" fmla="*/ f347 1 3434"/>
                <a:gd name="f446" fmla="*/ f348 1 3504"/>
                <a:gd name="f447" fmla="*/ f349 1 3434"/>
                <a:gd name="f448" fmla="*/ f350 1 3504"/>
                <a:gd name="f449" fmla="*/ f351 1 3434"/>
                <a:gd name="f450" fmla="*/ f352 1 3504"/>
                <a:gd name="f451" fmla="*/ f353 1 3504"/>
                <a:gd name="f452" fmla="*/ f354 1 3434"/>
                <a:gd name="f453" fmla="*/ f355 1 3504"/>
                <a:gd name="f454" fmla="*/ f356 1 3434"/>
                <a:gd name="f455" fmla="*/ f357 1 3434"/>
                <a:gd name="f456" fmla="*/ f358 1 3504"/>
                <a:gd name="f457" fmla="*/ f359 1 3434"/>
                <a:gd name="f458" fmla="*/ f360 1 3504"/>
                <a:gd name="f459" fmla="*/ f361 1 3434"/>
                <a:gd name="f460" fmla="*/ f362 1 3504"/>
                <a:gd name="f461" fmla="*/ f363 1 3434"/>
                <a:gd name="f462" fmla="*/ f364 1 3504"/>
                <a:gd name="f463" fmla="*/ f365 1 3434"/>
                <a:gd name="f464" fmla="*/ f366 1 3504"/>
                <a:gd name="f465" fmla="*/ f367 1 3434"/>
                <a:gd name="f466" fmla="*/ f368 1 3504"/>
                <a:gd name="f467" fmla="*/ f369 1 3434"/>
                <a:gd name="f468" fmla="*/ f370 1 3504"/>
                <a:gd name="f469" fmla="*/ f371 1 3434"/>
                <a:gd name="f470" fmla="*/ f372 1 3504"/>
                <a:gd name="f471" fmla="*/ f373 1 3434"/>
                <a:gd name="f472" fmla="*/ f374 1 3504"/>
                <a:gd name="f473" fmla="*/ f375 1 3434"/>
                <a:gd name="f474" fmla="*/ f376 1 3434"/>
                <a:gd name="f475" fmla="*/ f377 1 3504"/>
                <a:gd name="f476" fmla="*/ f378 1 3434"/>
                <a:gd name="f477" fmla="*/ f379 1 3504"/>
                <a:gd name="f478" fmla="+- f380 0 f1"/>
                <a:gd name="f479" fmla="*/ f381 1 f281"/>
                <a:gd name="f480" fmla="*/ f382 1 f282"/>
                <a:gd name="f481" fmla="*/ f383 1 f281"/>
                <a:gd name="f482" fmla="*/ f384 1 f282"/>
                <a:gd name="f483" fmla="*/ f385 1 f281"/>
                <a:gd name="f484" fmla="*/ f386 1 f282"/>
                <a:gd name="f485" fmla="*/ f387 1 f281"/>
                <a:gd name="f486" fmla="*/ f388 1 f282"/>
                <a:gd name="f487" fmla="*/ f389 1 f281"/>
                <a:gd name="f488" fmla="*/ f390 1 f282"/>
                <a:gd name="f489" fmla="*/ f391 1 f281"/>
                <a:gd name="f490" fmla="*/ f392 1 f282"/>
                <a:gd name="f491" fmla="*/ f393 1 f281"/>
                <a:gd name="f492" fmla="*/ f394 1 f282"/>
                <a:gd name="f493" fmla="*/ f395 1 f281"/>
                <a:gd name="f494" fmla="*/ f396 1 f282"/>
                <a:gd name="f495" fmla="*/ f397 1 f281"/>
                <a:gd name="f496" fmla="*/ f398 1 f282"/>
                <a:gd name="f497" fmla="*/ f399 1 f281"/>
                <a:gd name="f498" fmla="*/ f400 1 f282"/>
                <a:gd name="f499" fmla="*/ f401 1 f281"/>
                <a:gd name="f500" fmla="*/ f402 1 f282"/>
                <a:gd name="f501" fmla="*/ f403 1 f281"/>
                <a:gd name="f502" fmla="*/ f404 1 f282"/>
                <a:gd name="f503" fmla="*/ f405 1 f281"/>
                <a:gd name="f504" fmla="*/ f406 1 f282"/>
                <a:gd name="f505" fmla="*/ f407 1 f281"/>
                <a:gd name="f506" fmla="*/ f408 1 f282"/>
                <a:gd name="f507" fmla="*/ f409 1 f281"/>
                <a:gd name="f508" fmla="*/ f410 1 f282"/>
                <a:gd name="f509" fmla="*/ f411 1 f281"/>
                <a:gd name="f510" fmla="*/ f412 1 f282"/>
                <a:gd name="f511" fmla="*/ f413 1 f281"/>
                <a:gd name="f512" fmla="*/ f414 1 f281"/>
                <a:gd name="f513" fmla="*/ f415 1 f282"/>
                <a:gd name="f514" fmla="*/ f416 1 f281"/>
                <a:gd name="f515" fmla="*/ f417 1 f282"/>
                <a:gd name="f516" fmla="*/ f418 1 f281"/>
                <a:gd name="f517" fmla="*/ f419 1 f282"/>
                <a:gd name="f518" fmla="*/ f420 1 f281"/>
                <a:gd name="f519" fmla="*/ f421 1 f281"/>
                <a:gd name="f520" fmla="*/ f422 1 f282"/>
                <a:gd name="f521" fmla="*/ f423 1 f281"/>
                <a:gd name="f522" fmla="*/ f424 1 f282"/>
                <a:gd name="f523" fmla="*/ f425 1 f282"/>
                <a:gd name="f524" fmla="*/ f426 1 f281"/>
                <a:gd name="f525" fmla="*/ f427 1 f282"/>
                <a:gd name="f526" fmla="*/ f428 1 f281"/>
                <a:gd name="f527" fmla="*/ f429 1 f282"/>
                <a:gd name="f528" fmla="*/ f430 1 f281"/>
                <a:gd name="f529" fmla="*/ f431 1 f282"/>
                <a:gd name="f530" fmla="*/ f432 1 f281"/>
                <a:gd name="f531" fmla="*/ f433 1 f282"/>
                <a:gd name="f532" fmla="*/ f434 1 f281"/>
                <a:gd name="f533" fmla="*/ f435 1 f282"/>
                <a:gd name="f534" fmla="*/ f436 1 f281"/>
                <a:gd name="f535" fmla="*/ f437 1 f282"/>
                <a:gd name="f536" fmla="*/ f438 1 f281"/>
                <a:gd name="f537" fmla="*/ f439 1 f281"/>
                <a:gd name="f538" fmla="*/ f440 1 f282"/>
                <a:gd name="f539" fmla="*/ f441 1 f281"/>
                <a:gd name="f540" fmla="*/ f442 1 f282"/>
                <a:gd name="f541" fmla="*/ f443 1 f281"/>
                <a:gd name="f542" fmla="*/ f444 1 f282"/>
                <a:gd name="f543" fmla="*/ f445 1 f281"/>
                <a:gd name="f544" fmla="*/ f446 1 f282"/>
                <a:gd name="f545" fmla="*/ f447 1 f281"/>
                <a:gd name="f546" fmla="*/ f448 1 f282"/>
                <a:gd name="f547" fmla="*/ f449 1 f281"/>
                <a:gd name="f548" fmla="*/ f450 1 f282"/>
                <a:gd name="f549" fmla="*/ f451 1 f282"/>
                <a:gd name="f550" fmla="*/ f452 1 f281"/>
                <a:gd name="f551" fmla="*/ f453 1 f282"/>
                <a:gd name="f552" fmla="*/ f454 1 f281"/>
                <a:gd name="f553" fmla="*/ f455 1 f281"/>
                <a:gd name="f554" fmla="*/ f456 1 f282"/>
                <a:gd name="f555" fmla="*/ f457 1 f281"/>
                <a:gd name="f556" fmla="*/ f458 1 f282"/>
                <a:gd name="f557" fmla="*/ f459 1 f281"/>
                <a:gd name="f558" fmla="*/ f460 1 f282"/>
                <a:gd name="f559" fmla="*/ f461 1 f281"/>
                <a:gd name="f560" fmla="*/ f462 1 f282"/>
                <a:gd name="f561" fmla="*/ f463 1 f281"/>
                <a:gd name="f562" fmla="*/ f464 1 f282"/>
                <a:gd name="f563" fmla="*/ f465 1 f281"/>
                <a:gd name="f564" fmla="*/ f466 1 f282"/>
                <a:gd name="f565" fmla="*/ f467 1 f281"/>
                <a:gd name="f566" fmla="*/ f468 1 f282"/>
                <a:gd name="f567" fmla="*/ f469 1 f281"/>
                <a:gd name="f568" fmla="*/ f470 1 f282"/>
                <a:gd name="f569" fmla="*/ f471 1 f281"/>
                <a:gd name="f570" fmla="*/ f472 1 f282"/>
                <a:gd name="f571" fmla="*/ f473 1 f281"/>
                <a:gd name="f572" fmla="*/ f474 1 f281"/>
                <a:gd name="f573" fmla="*/ f476 1 f281"/>
                <a:gd name="f574" fmla="*/ f475 1 f282"/>
                <a:gd name="f575" fmla="*/ f477 1 f282"/>
                <a:gd name="f576" fmla="*/ f572 f276 1"/>
                <a:gd name="f577" fmla="*/ f573 f276 1"/>
                <a:gd name="f578" fmla="*/ f575 f277 1"/>
                <a:gd name="f579" fmla="*/ f574 f277 1"/>
                <a:gd name="f580" fmla="*/ f479 f276 1"/>
                <a:gd name="f581" fmla="*/ f480 f277 1"/>
                <a:gd name="f582" fmla="*/ f481 f276 1"/>
                <a:gd name="f583" fmla="*/ f482 f277 1"/>
                <a:gd name="f584" fmla="*/ f483 f276 1"/>
                <a:gd name="f585" fmla="*/ f484 f277 1"/>
                <a:gd name="f586" fmla="*/ f485 f276 1"/>
                <a:gd name="f587" fmla="*/ f486 f277 1"/>
                <a:gd name="f588" fmla="*/ f487 f276 1"/>
                <a:gd name="f589" fmla="*/ f488 f277 1"/>
                <a:gd name="f590" fmla="*/ f489 f276 1"/>
                <a:gd name="f591" fmla="*/ f490 f277 1"/>
                <a:gd name="f592" fmla="*/ f491 f276 1"/>
                <a:gd name="f593" fmla="*/ f492 f277 1"/>
                <a:gd name="f594" fmla="*/ f493 f276 1"/>
                <a:gd name="f595" fmla="*/ f494 f277 1"/>
                <a:gd name="f596" fmla="*/ f495 f276 1"/>
                <a:gd name="f597" fmla="*/ f496 f277 1"/>
                <a:gd name="f598" fmla="*/ f497 f276 1"/>
                <a:gd name="f599" fmla="*/ f498 f277 1"/>
                <a:gd name="f600" fmla="*/ f499 f276 1"/>
                <a:gd name="f601" fmla="*/ f500 f277 1"/>
                <a:gd name="f602" fmla="*/ f501 f276 1"/>
                <a:gd name="f603" fmla="*/ f502 f277 1"/>
                <a:gd name="f604" fmla="*/ f503 f276 1"/>
                <a:gd name="f605" fmla="*/ f504 f277 1"/>
                <a:gd name="f606" fmla="*/ f505 f276 1"/>
                <a:gd name="f607" fmla="*/ f506 f277 1"/>
                <a:gd name="f608" fmla="*/ f507 f276 1"/>
                <a:gd name="f609" fmla="*/ f508 f277 1"/>
                <a:gd name="f610" fmla="*/ f509 f276 1"/>
                <a:gd name="f611" fmla="*/ f510 f277 1"/>
                <a:gd name="f612" fmla="*/ f511 f276 1"/>
                <a:gd name="f613" fmla="*/ f512 f276 1"/>
                <a:gd name="f614" fmla="*/ f513 f277 1"/>
                <a:gd name="f615" fmla="*/ f514 f276 1"/>
                <a:gd name="f616" fmla="*/ f515 f277 1"/>
                <a:gd name="f617" fmla="*/ f516 f276 1"/>
                <a:gd name="f618" fmla="*/ f517 f277 1"/>
                <a:gd name="f619" fmla="*/ f518 f276 1"/>
                <a:gd name="f620" fmla="*/ f519 f276 1"/>
                <a:gd name="f621" fmla="*/ f520 f277 1"/>
                <a:gd name="f622" fmla="*/ f521 f276 1"/>
                <a:gd name="f623" fmla="*/ f522 f277 1"/>
                <a:gd name="f624" fmla="*/ f523 f277 1"/>
                <a:gd name="f625" fmla="*/ f524 f276 1"/>
                <a:gd name="f626" fmla="*/ f525 f277 1"/>
                <a:gd name="f627" fmla="*/ f526 f276 1"/>
                <a:gd name="f628" fmla="*/ f527 f277 1"/>
                <a:gd name="f629" fmla="*/ f528 f276 1"/>
                <a:gd name="f630" fmla="*/ f529 f277 1"/>
                <a:gd name="f631" fmla="*/ f530 f276 1"/>
                <a:gd name="f632" fmla="*/ f531 f277 1"/>
                <a:gd name="f633" fmla="*/ f532 f276 1"/>
                <a:gd name="f634" fmla="*/ f533 f277 1"/>
                <a:gd name="f635" fmla="*/ f534 f276 1"/>
                <a:gd name="f636" fmla="*/ f535 f277 1"/>
                <a:gd name="f637" fmla="*/ f536 f276 1"/>
                <a:gd name="f638" fmla="*/ f537 f276 1"/>
                <a:gd name="f639" fmla="*/ f538 f277 1"/>
                <a:gd name="f640" fmla="*/ f539 f276 1"/>
                <a:gd name="f641" fmla="*/ f540 f277 1"/>
                <a:gd name="f642" fmla="*/ f541 f276 1"/>
                <a:gd name="f643" fmla="*/ f542 f277 1"/>
                <a:gd name="f644" fmla="*/ f543 f276 1"/>
                <a:gd name="f645" fmla="*/ f544 f277 1"/>
                <a:gd name="f646" fmla="*/ f545 f276 1"/>
                <a:gd name="f647" fmla="*/ f546 f277 1"/>
                <a:gd name="f648" fmla="*/ f547 f276 1"/>
                <a:gd name="f649" fmla="*/ f548 f277 1"/>
                <a:gd name="f650" fmla="*/ f549 f277 1"/>
                <a:gd name="f651" fmla="*/ f550 f276 1"/>
                <a:gd name="f652" fmla="*/ f551 f277 1"/>
                <a:gd name="f653" fmla="*/ f552 f276 1"/>
                <a:gd name="f654" fmla="*/ f553 f276 1"/>
                <a:gd name="f655" fmla="*/ f554 f277 1"/>
                <a:gd name="f656" fmla="*/ f555 f276 1"/>
                <a:gd name="f657" fmla="*/ f556 f277 1"/>
                <a:gd name="f658" fmla="*/ f557 f276 1"/>
                <a:gd name="f659" fmla="*/ f558 f277 1"/>
                <a:gd name="f660" fmla="*/ f559 f276 1"/>
                <a:gd name="f661" fmla="*/ f560 f277 1"/>
                <a:gd name="f662" fmla="*/ f561 f276 1"/>
                <a:gd name="f663" fmla="*/ f562 f277 1"/>
                <a:gd name="f664" fmla="*/ f563 f276 1"/>
                <a:gd name="f665" fmla="*/ f564 f277 1"/>
                <a:gd name="f666" fmla="*/ f565 f276 1"/>
                <a:gd name="f667" fmla="*/ f566 f277 1"/>
                <a:gd name="f668" fmla="*/ f567 f276 1"/>
                <a:gd name="f669" fmla="*/ f568 f277 1"/>
                <a:gd name="f670" fmla="*/ f569 f276 1"/>
                <a:gd name="f671" fmla="*/ f570 f277 1"/>
                <a:gd name="f672" fmla="*/ f571 f276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478">
                  <a:pos x="f580" y="f581"/>
                </a:cxn>
                <a:cxn ang="f478">
                  <a:pos x="f582" y="f583"/>
                </a:cxn>
                <a:cxn ang="f478">
                  <a:pos x="f584" y="f585"/>
                </a:cxn>
                <a:cxn ang="f478">
                  <a:pos x="f586" y="f587"/>
                </a:cxn>
                <a:cxn ang="f478">
                  <a:pos x="f588" y="f589"/>
                </a:cxn>
                <a:cxn ang="f478">
                  <a:pos x="f590" y="f591"/>
                </a:cxn>
                <a:cxn ang="f478">
                  <a:pos x="f592" y="f593"/>
                </a:cxn>
                <a:cxn ang="f478">
                  <a:pos x="f594" y="f595"/>
                </a:cxn>
                <a:cxn ang="f478">
                  <a:pos x="f596" y="f597"/>
                </a:cxn>
                <a:cxn ang="f478">
                  <a:pos x="f598" y="f599"/>
                </a:cxn>
                <a:cxn ang="f478">
                  <a:pos x="f600" y="f601"/>
                </a:cxn>
                <a:cxn ang="f478">
                  <a:pos x="f602" y="f603"/>
                </a:cxn>
                <a:cxn ang="f478">
                  <a:pos x="f604" y="f605"/>
                </a:cxn>
                <a:cxn ang="f478">
                  <a:pos x="f606" y="f607"/>
                </a:cxn>
                <a:cxn ang="f478">
                  <a:pos x="f608" y="f609"/>
                </a:cxn>
                <a:cxn ang="f478">
                  <a:pos x="f610" y="f611"/>
                </a:cxn>
                <a:cxn ang="f478">
                  <a:pos x="f612" y="f603"/>
                </a:cxn>
                <a:cxn ang="f478">
                  <a:pos x="f613" y="f614"/>
                </a:cxn>
                <a:cxn ang="f478">
                  <a:pos x="f615" y="f616"/>
                </a:cxn>
                <a:cxn ang="f478">
                  <a:pos x="f617" y="f618"/>
                </a:cxn>
                <a:cxn ang="f478">
                  <a:pos x="f619" y="f587"/>
                </a:cxn>
                <a:cxn ang="f478">
                  <a:pos x="f620" y="f621"/>
                </a:cxn>
                <a:cxn ang="f478">
                  <a:pos x="f622" y="f623"/>
                </a:cxn>
                <a:cxn ang="f478">
                  <a:pos x="f615" y="f624"/>
                </a:cxn>
                <a:cxn ang="f478">
                  <a:pos x="f625" y="f626"/>
                </a:cxn>
                <a:cxn ang="f478">
                  <a:pos x="f627" y="f628"/>
                </a:cxn>
                <a:cxn ang="f478">
                  <a:pos x="f629" y="f630"/>
                </a:cxn>
                <a:cxn ang="f478">
                  <a:pos x="f631" y="f632"/>
                </a:cxn>
                <a:cxn ang="f478">
                  <a:pos x="f633" y="f634"/>
                </a:cxn>
                <a:cxn ang="f478">
                  <a:pos x="f635" y="f636"/>
                </a:cxn>
                <a:cxn ang="f478">
                  <a:pos x="f637" y="f636"/>
                </a:cxn>
                <a:cxn ang="f478">
                  <a:pos x="f638" y="f639"/>
                </a:cxn>
                <a:cxn ang="f478">
                  <a:pos x="f640" y="f641"/>
                </a:cxn>
                <a:cxn ang="f478">
                  <a:pos x="f642" y="f643"/>
                </a:cxn>
                <a:cxn ang="f478">
                  <a:pos x="f644" y="f645"/>
                </a:cxn>
                <a:cxn ang="f478">
                  <a:pos x="f646" y="f647"/>
                </a:cxn>
                <a:cxn ang="f478">
                  <a:pos x="f648" y="f649"/>
                </a:cxn>
                <a:cxn ang="f478">
                  <a:pos x="f582" y="f650"/>
                </a:cxn>
                <a:cxn ang="f478">
                  <a:pos x="f651" y="f652"/>
                </a:cxn>
                <a:cxn ang="f478">
                  <a:pos x="f653" y="f652"/>
                </a:cxn>
                <a:cxn ang="f478">
                  <a:pos x="f654" y="f655"/>
                </a:cxn>
                <a:cxn ang="f478">
                  <a:pos x="f656" y="f657"/>
                </a:cxn>
                <a:cxn ang="f478">
                  <a:pos x="f658" y="f659"/>
                </a:cxn>
                <a:cxn ang="f478">
                  <a:pos x="f660" y="f661"/>
                </a:cxn>
                <a:cxn ang="f478">
                  <a:pos x="f662" y="f663"/>
                </a:cxn>
                <a:cxn ang="f478">
                  <a:pos x="f664" y="f665"/>
                </a:cxn>
                <a:cxn ang="f478">
                  <a:pos x="f666" y="f667"/>
                </a:cxn>
                <a:cxn ang="f478">
                  <a:pos x="f668" y="f669"/>
                </a:cxn>
                <a:cxn ang="f478">
                  <a:pos x="f670" y="f671"/>
                </a:cxn>
                <a:cxn ang="f478">
                  <a:pos x="f672" y="f671"/>
                </a:cxn>
              </a:cxnLst>
              <a:rect l="f576" t="f579" r="f577" b="f578"/>
              <a:pathLst>
                <a:path w="3434" h="3504">
                  <a:moveTo>
                    <a:pt x="f8" y="f9"/>
                  </a:moveTo>
                  <a:lnTo>
                    <a:pt x="f10" y="f11"/>
                  </a:lnTo>
                  <a:lnTo>
                    <a:pt x="f12" y="f13"/>
                  </a:lnTo>
                  <a:lnTo>
                    <a:pt x="f14" y="f15"/>
                  </a:lnTo>
                  <a:lnTo>
                    <a:pt x="f16" y="f17"/>
                  </a:lnTo>
                  <a:lnTo>
                    <a:pt x="f18" y="f19"/>
                  </a:lnTo>
                  <a:lnTo>
                    <a:pt x="f20" y="f21"/>
                  </a:lnTo>
                  <a:lnTo>
                    <a:pt x="f22" y="f19"/>
                  </a:lnTo>
                  <a:lnTo>
                    <a:pt x="f23" y="f24"/>
                  </a:lnTo>
                  <a:lnTo>
                    <a:pt x="f25" y="f26"/>
                  </a:lnTo>
                  <a:lnTo>
                    <a:pt x="f27" y="f28"/>
                  </a:lnTo>
                  <a:lnTo>
                    <a:pt x="f29" y="f30"/>
                  </a:lnTo>
                  <a:lnTo>
                    <a:pt x="f31" y="f32"/>
                  </a:lnTo>
                  <a:lnTo>
                    <a:pt x="f33" y="f34"/>
                  </a:lnTo>
                  <a:lnTo>
                    <a:pt x="f35" y="f36"/>
                  </a:lnTo>
                  <a:lnTo>
                    <a:pt x="f37" y="f38"/>
                  </a:lnTo>
                  <a:lnTo>
                    <a:pt x="f39" y="f40"/>
                  </a:lnTo>
                  <a:lnTo>
                    <a:pt x="f41" y="f42"/>
                  </a:lnTo>
                  <a:lnTo>
                    <a:pt x="f43" y="f44"/>
                  </a:lnTo>
                  <a:lnTo>
                    <a:pt x="f45" y="f46"/>
                  </a:lnTo>
                  <a:lnTo>
                    <a:pt x="f47" y="f48"/>
                  </a:lnTo>
                  <a:lnTo>
                    <a:pt x="f49" y="f50"/>
                  </a:lnTo>
                  <a:lnTo>
                    <a:pt x="f51" y="f52"/>
                  </a:lnTo>
                  <a:lnTo>
                    <a:pt x="f53" y="f54"/>
                  </a:lnTo>
                  <a:lnTo>
                    <a:pt x="f55" y="f54"/>
                  </a:lnTo>
                  <a:lnTo>
                    <a:pt x="f11" y="f56"/>
                  </a:lnTo>
                  <a:lnTo>
                    <a:pt x="f57" y="f52"/>
                  </a:lnTo>
                  <a:lnTo>
                    <a:pt x="f58" y="f59"/>
                  </a:lnTo>
                  <a:lnTo>
                    <a:pt x="f53" y="f60"/>
                  </a:lnTo>
                  <a:lnTo>
                    <a:pt x="f61" y="f62"/>
                  </a:lnTo>
                  <a:lnTo>
                    <a:pt x="f57" y="f63"/>
                  </a:lnTo>
                  <a:lnTo>
                    <a:pt x="f61" y="f64"/>
                  </a:lnTo>
                  <a:lnTo>
                    <a:pt x="f65" y="f66"/>
                  </a:lnTo>
                  <a:lnTo>
                    <a:pt x="f58" y="f67"/>
                  </a:lnTo>
                  <a:lnTo>
                    <a:pt x="f55" y="f68"/>
                  </a:lnTo>
                  <a:lnTo>
                    <a:pt x="f11" y="f69"/>
                  </a:lnTo>
                  <a:lnTo>
                    <a:pt x="f57" y="f70"/>
                  </a:lnTo>
                  <a:lnTo>
                    <a:pt x="f58" y="f71"/>
                  </a:lnTo>
                  <a:lnTo>
                    <a:pt x="f72" y="f73"/>
                  </a:lnTo>
                  <a:lnTo>
                    <a:pt x="f9" y="f73"/>
                  </a:lnTo>
                  <a:lnTo>
                    <a:pt x="f74" y="f75"/>
                  </a:lnTo>
                  <a:lnTo>
                    <a:pt x="f76" y="f77"/>
                  </a:lnTo>
                  <a:lnTo>
                    <a:pt x="f78" y="f75"/>
                  </a:lnTo>
                  <a:lnTo>
                    <a:pt x="f79" y="f80"/>
                  </a:lnTo>
                  <a:lnTo>
                    <a:pt x="f81" y="f82"/>
                  </a:lnTo>
                  <a:lnTo>
                    <a:pt x="f78" y="f71"/>
                  </a:lnTo>
                  <a:lnTo>
                    <a:pt x="f83" y="f71"/>
                  </a:lnTo>
                  <a:lnTo>
                    <a:pt x="f84" y="f85"/>
                  </a:lnTo>
                  <a:lnTo>
                    <a:pt x="f86" y="f87"/>
                  </a:lnTo>
                  <a:lnTo>
                    <a:pt x="f88" y="f82"/>
                  </a:lnTo>
                  <a:lnTo>
                    <a:pt x="f88" y="f89"/>
                  </a:lnTo>
                  <a:lnTo>
                    <a:pt x="f38" y="f90"/>
                  </a:lnTo>
                  <a:lnTo>
                    <a:pt x="f40" y="f91"/>
                  </a:lnTo>
                  <a:lnTo>
                    <a:pt x="f92" y="f80"/>
                  </a:lnTo>
                  <a:lnTo>
                    <a:pt x="f93" y="f94"/>
                  </a:lnTo>
                  <a:lnTo>
                    <a:pt x="f95" y="f96"/>
                  </a:lnTo>
                  <a:lnTo>
                    <a:pt x="f97" y="f82"/>
                  </a:lnTo>
                  <a:lnTo>
                    <a:pt x="f98" y="f99"/>
                  </a:lnTo>
                  <a:lnTo>
                    <a:pt x="f62" y="f100"/>
                  </a:lnTo>
                  <a:lnTo>
                    <a:pt x="f101" y="f102"/>
                  </a:lnTo>
                  <a:lnTo>
                    <a:pt x="f60" y="f103"/>
                  </a:lnTo>
                  <a:lnTo>
                    <a:pt x="f104" y="f105"/>
                  </a:lnTo>
                  <a:lnTo>
                    <a:pt x="f106" y="f107"/>
                  </a:lnTo>
                  <a:lnTo>
                    <a:pt x="f108" y="f109"/>
                  </a:lnTo>
                  <a:lnTo>
                    <a:pt x="f110" y="f94"/>
                  </a:lnTo>
                  <a:lnTo>
                    <a:pt x="f110" y="f99"/>
                  </a:lnTo>
                  <a:lnTo>
                    <a:pt x="f111" y="f73"/>
                  </a:lnTo>
                  <a:lnTo>
                    <a:pt x="f68" y="f85"/>
                  </a:lnTo>
                  <a:lnTo>
                    <a:pt x="f67" y="f112"/>
                  </a:lnTo>
                  <a:lnTo>
                    <a:pt x="f113" y="f114"/>
                  </a:lnTo>
                  <a:lnTo>
                    <a:pt x="f115" y="f116"/>
                  </a:lnTo>
                  <a:lnTo>
                    <a:pt x="f117" y="f118"/>
                  </a:lnTo>
                  <a:lnTo>
                    <a:pt x="f119" y="f120"/>
                  </a:lnTo>
                  <a:lnTo>
                    <a:pt x="f121" y="f122"/>
                  </a:lnTo>
                  <a:lnTo>
                    <a:pt x="f119" y="f63"/>
                  </a:lnTo>
                  <a:lnTo>
                    <a:pt x="f123" y="f124"/>
                  </a:lnTo>
                  <a:lnTo>
                    <a:pt x="f125" y="f62"/>
                  </a:lnTo>
                  <a:lnTo>
                    <a:pt x="f125" y="f59"/>
                  </a:lnTo>
                  <a:lnTo>
                    <a:pt x="f119" y="f93"/>
                  </a:lnTo>
                  <a:lnTo>
                    <a:pt x="f126" y="f127"/>
                  </a:lnTo>
                  <a:lnTo>
                    <a:pt x="f128" y="f129"/>
                  </a:lnTo>
                  <a:lnTo>
                    <a:pt x="f130" y="f36"/>
                  </a:lnTo>
                  <a:lnTo>
                    <a:pt x="f36" y="f131"/>
                  </a:lnTo>
                  <a:lnTo>
                    <a:pt x="f132" y="f38"/>
                  </a:lnTo>
                  <a:lnTo>
                    <a:pt x="f133" y="f88"/>
                  </a:lnTo>
                  <a:lnTo>
                    <a:pt x="f83" y="f134"/>
                  </a:lnTo>
                  <a:lnTo>
                    <a:pt x="f135" y="f79"/>
                  </a:lnTo>
                  <a:lnTo>
                    <a:pt x="f135" y="f136"/>
                  </a:lnTo>
                  <a:lnTo>
                    <a:pt x="f137" y="f138"/>
                  </a:lnTo>
                  <a:lnTo>
                    <a:pt x="f32" y="f139"/>
                  </a:lnTo>
                  <a:lnTo>
                    <a:pt x="f140" y="f141"/>
                  </a:lnTo>
                  <a:lnTo>
                    <a:pt x="f142" y="f143"/>
                  </a:lnTo>
                  <a:lnTo>
                    <a:pt x="f95" y="f37"/>
                  </a:lnTo>
                  <a:lnTo>
                    <a:pt x="f144" y="f35"/>
                  </a:lnTo>
                  <a:lnTo>
                    <a:pt x="f145" y="f146"/>
                  </a:lnTo>
                  <a:lnTo>
                    <a:pt x="f123" y="f147"/>
                  </a:lnTo>
                  <a:lnTo>
                    <a:pt x="f122" y="f148"/>
                  </a:lnTo>
                  <a:lnTo>
                    <a:pt x="f149" y="f150"/>
                  </a:lnTo>
                  <a:lnTo>
                    <a:pt x="f111" y="f151"/>
                  </a:lnTo>
                  <a:lnTo>
                    <a:pt x="f112" y="f151"/>
                  </a:lnTo>
                  <a:lnTo>
                    <a:pt x="f152" y="f153"/>
                  </a:lnTo>
                  <a:lnTo>
                    <a:pt x="f154" y="f155"/>
                  </a:lnTo>
                  <a:lnTo>
                    <a:pt x="f156" y="f157"/>
                  </a:lnTo>
                  <a:lnTo>
                    <a:pt x="f105" y="f157"/>
                  </a:lnTo>
                  <a:lnTo>
                    <a:pt x="f158" y="f148"/>
                  </a:lnTo>
                  <a:lnTo>
                    <a:pt x="f159" y="f31"/>
                  </a:lnTo>
                  <a:lnTo>
                    <a:pt x="f158" y="f29"/>
                  </a:lnTo>
                  <a:lnTo>
                    <a:pt x="f94" y="f160"/>
                  </a:lnTo>
                  <a:lnTo>
                    <a:pt x="f105" y="f161"/>
                  </a:lnTo>
                  <a:lnTo>
                    <a:pt x="f75" y="f162"/>
                  </a:lnTo>
                  <a:lnTo>
                    <a:pt x="f90" y="f163"/>
                  </a:lnTo>
                  <a:lnTo>
                    <a:pt x="f156" y="f164"/>
                  </a:lnTo>
                  <a:lnTo>
                    <a:pt x="f165" y="f16"/>
                  </a:lnTo>
                  <a:lnTo>
                    <a:pt x="f112" y="f166"/>
                  </a:lnTo>
                  <a:lnTo>
                    <a:pt x="f167" y="f168"/>
                  </a:lnTo>
                  <a:lnTo>
                    <a:pt x="f169" y="f170"/>
                  </a:lnTo>
                  <a:lnTo>
                    <a:pt x="f115" y="f12"/>
                  </a:lnTo>
                  <a:lnTo>
                    <a:pt x="f171" y="f16"/>
                  </a:lnTo>
                  <a:lnTo>
                    <a:pt x="f119" y="f16"/>
                  </a:lnTo>
                  <a:lnTo>
                    <a:pt x="f172" y="f168"/>
                  </a:lnTo>
                  <a:lnTo>
                    <a:pt x="f101" y="f168"/>
                  </a:lnTo>
                  <a:lnTo>
                    <a:pt x="f173" y="f166"/>
                  </a:lnTo>
                  <a:lnTo>
                    <a:pt x="f95" y="f174"/>
                  </a:lnTo>
                  <a:lnTo>
                    <a:pt x="f130" y="f168"/>
                  </a:lnTo>
                  <a:lnTo>
                    <a:pt x="f92" y="f166"/>
                  </a:lnTo>
                  <a:lnTo>
                    <a:pt x="f175" y="f176"/>
                  </a:lnTo>
                  <a:lnTo>
                    <a:pt x="f175" y="f177"/>
                  </a:lnTo>
                  <a:lnTo>
                    <a:pt x="f86" y="f178"/>
                  </a:lnTo>
                  <a:lnTo>
                    <a:pt x="f179" y="f180"/>
                  </a:lnTo>
                  <a:lnTo>
                    <a:pt x="f181" y="f182"/>
                  </a:lnTo>
                  <a:lnTo>
                    <a:pt x="f183" y="f180"/>
                  </a:lnTo>
                  <a:lnTo>
                    <a:pt x="f81" y="f184"/>
                  </a:lnTo>
                  <a:lnTo>
                    <a:pt x="f185" y="f186"/>
                  </a:lnTo>
                  <a:lnTo>
                    <a:pt x="f187" y="f188"/>
                  </a:lnTo>
                  <a:lnTo>
                    <a:pt x="f187" y="f189"/>
                  </a:lnTo>
                  <a:lnTo>
                    <a:pt x="f190" y="f191"/>
                  </a:lnTo>
                  <a:lnTo>
                    <a:pt x="f185" y="f192"/>
                  </a:lnTo>
                  <a:lnTo>
                    <a:pt x="f190" y="f5"/>
                  </a:lnTo>
                  <a:lnTo>
                    <a:pt x="f187" y="f193"/>
                  </a:lnTo>
                  <a:lnTo>
                    <a:pt x="f194" y="f195"/>
                  </a:lnTo>
                  <a:lnTo>
                    <a:pt x="f196" y="f197"/>
                  </a:lnTo>
                  <a:lnTo>
                    <a:pt x="f198" y="f197"/>
                  </a:lnTo>
                  <a:lnTo>
                    <a:pt x="f199" y="f200"/>
                  </a:lnTo>
                  <a:lnTo>
                    <a:pt x="f201" y="f202"/>
                  </a:lnTo>
                  <a:lnTo>
                    <a:pt x="f43" y="f202"/>
                  </a:lnTo>
                  <a:lnTo>
                    <a:pt x="f203" y="f204"/>
                  </a:lnTo>
                  <a:lnTo>
                    <a:pt x="f141" y="f205"/>
                  </a:lnTo>
                  <a:lnTo>
                    <a:pt x="f155" y="f206"/>
                  </a:lnTo>
                  <a:lnTo>
                    <a:pt x="f207" y="f188"/>
                  </a:lnTo>
                  <a:lnTo>
                    <a:pt x="f33" y="f205"/>
                  </a:lnTo>
                  <a:lnTo>
                    <a:pt x="f208" y="f206"/>
                  </a:lnTo>
                  <a:lnTo>
                    <a:pt x="f22" y="f209"/>
                  </a:lnTo>
                  <a:lnTo>
                    <a:pt x="f20" y="f210"/>
                  </a:lnTo>
                  <a:lnTo>
                    <a:pt x="f211" y="f210"/>
                  </a:lnTo>
                  <a:lnTo>
                    <a:pt x="f212" y="f213"/>
                  </a:lnTo>
                  <a:lnTo>
                    <a:pt x="f214" y="f215"/>
                  </a:lnTo>
                  <a:lnTo>
                    <a:pt x="f216" y="f217"/>
                  </a:lnTo>
                  <a:lnTo>
                    <a:pt x="f218" y="f219"/>
                  </a:lnTo>
                  <a:lnTo>
                    <a:pt x="f220" y="f221"/>
                  </a:lnTo>
                  <a:lnTo>
                    <a:pt x="f222" y="f215"/>
                  </a:lnTo>
                  <a:lnTo>
                    <a:pt x="f223" y="f224"/>
                  </a:lnTo>
                  <a:lnTo>
                    <a:pt x="f225" y="f226"/>
                  </a:lnTo>
                  <a:lnTo>
                    <a:pt x="f227" y="f228"/>
                  </a:lnTo>
                  <a:lnTo>
                    <a:pt x="f223" y="f229"/>
                  </a:lnTo>
                  <a:lnTo>
                    <a:pt x="f223" y="f222"/>
                  </a:lnTo>
                  <a:lnTo>
                    <a:pt x="f230" y="f231"/>
                  </a:lnTo>
                  <a:lnTo>
                    <a:pt x="f232" y="f216"/>
                  </a:lnTo>
                  <a:lnTo>
                    <a:pt x="f227" y="f174"/>
                  </a:lnTo>
                  <a:lnTo>
                    <a:pt x="f230" y="f233"/>
                  </a:lnTo>
                  <a:lnTo>
                    <a:pt x="f228" y="f170"/>
                  </a:lnTo>
                  <a:lnTo>
                    <a:pt x="f234" y="f235"/>
                  </a:lnTo>
                  <a:lnTo>
                    <a:pt x="f236" y="f237"/>
                  </a:lnTo>
                  <a:lnTo>
                    <a:pt x="f226" y="f162"/>
                  </a:lnTo>
                  <a:lnTo>
                    <a:pt x="f238" y="f161"/>
                  </a:lnTo>
                  <a:lnTo>
                    <a:pt x="f239" y="f240"/>
                  </a:lnTo>
                  <a:lnTo>
                    <a:pt x="f241" y="f208"/>
                  </a:lnTo>
                  <a:lnTo>
                    <a:pt x="f242" y="f243"/>
                  </a:lnTo>
                  <a:lnTo>
                    <a:pt x="f244" y="f139"/>
                  </a:lnTo>
                  <a:lnTo>
                    <a:pt x="f5" y="f245"/>
                  </a:lnTo>
                  <a:lnTo>
                    <a:pt x="f246" y="f245"/>
                  </a:lnTo>
                  <a:lnTo>
                    <a:pt x="f244" y="f247"/>
                  </a:lnTo>
                  <a:lnTo>
                    <a:pt x="f195" y="f248"/>
                  </a:lnTo>
                  <a:lnTo>
                    <a:pt x="f249" y="f250"/>
                  </a:lnTo>
                  <a:lnTo>
                    <a:pt x="f251" y="f252"/>
                  </a:lnTo>
                  <a:lnTo>
                    <a:pt x="f251" y="f253"/>
                  </a:lnTo>
                  <a:lnTo>
                    <a:pt x="f205" y="f201"/>
                  </a:lnTo>
                  <a:lnTo>
                    <a:pt x="f254" y="f255"/>
                  </a:lnTo>
                  <a:lnTo>
                    <a:pt x="f256" y="f257"/>
                  </a:lnTo>
                  <a:lnTo>
                    <a:pt x="f242" y="f258"/>
                  </a:lnTo>
                  <a:lnTo>
                    <a:pt x="f182" y="f259"/>
                  </a:lnTo>
                  <a:lnTo>
                    <a:pt x="f177" y="f260"/>
                  </a:lnTo>
                  <a:lnTo>
                    <a:pt x="f238" y="f261"/>
                  </a:lnTo>
                  <a:lnTo>
                    <a:pt x="f262" y="f263"/>
                  </a:lnTo>
                  <a:lnTo>
                    <a:pt x="f236" y="f58"/>
                  </a:lnTo>
                  <a:lnTo>
                    <a:pt x="f264" y="f265"/>
                  </a:lnTo>
                  <a:lnTo>
                    <a:pt x="f266" y="f65"/>
                  </a:lnTo>
                  <a:lnTo>
                    <a:pt x="f267" y="f268"/>
                  </a:lnTo>
                  <a:lnTo>
                    <a:pt x="f269" y="f65"/>
                  </a:lnTo>
                  <a:lnTo>
                    <a:pt x="f270" y="f268"/>
                  </a:lnTo>
                  <a:lnTo>
                    <a:pt x="f271" y="f65"/>
                  </a:lnTo>
                  <a:lnTo>
                    <a:pt x="f272" y="f273"/>
                  </a:lnTo>
                  <a:lnTo>
                    <a:pt x="f274" y="f57"/>
                  </a:lnTo>
                  <a:lnTo>
                    <a:pt x="f8" y="f9"/>
                  </a:lnTo>
                </a:path>
              </a:pathLst>
            </a:custGeom>
            <a:noFill/>
            <a:ln w="15873" cap="flat">
              <a:solidFill>
                <a:srgbClr val="A6B19F">
                  <a:alpha val="47843"/>
                </a:srgbClr>
              </a:solidFill>
              <a:prstDash val="solid"/>
              <a:round/>
            </a:ln>
          </p:spPr>
          <p:txBody>
            <a:bodyPr vert="horz" wrap="square" lIns="91440" tIns="45720" rIns="91440" bIns="4572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CO" sz="1100" b="0" i="0" u="none" strike="noStrike" kern="0" cap="none" spc="0" baseline="0">
                <a:solidFill>
                  <a:srgbClr val="CCFFFF"/>
                </a:solidFill>
                <a:uFillTx/>
                <a:latin typeface="Montserrat" panose="00000500000000000000" pitchFamily="2" charset="0"/>
              </a:endParaRPr>
            </a:p>
          </p:txBody>
        </p:sp>
        <p:sp>
          <p:nvSpPr>
            <p:cNvPr id="34" name="Freeform 30">
              <a:extLst>
                <a:ext uri="{FF2B5EF4-FFF2-40B4-BE49-F238E27FC236}">
                  <a16:creationId xmlns:a16="http://schemas.microsoft.com/office/drawing/2014/main" id="{B4274798-CE22-093E-50D2-708FDD0C48B9}"/>
                </a:ext>
              </a:extLst>
            </p:cNvPr>
            <p:cNvSpPr/>
            <p:nvPr/>
          </p:nvSpPr>
          <p:spPr>
            <a:xfrm>
              <a:off x="955776" y="1888601"/>
              <a:ext cx="774844" cy="617750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5859"/>
                <a:gd name="f7" fmla="val 4394"/>
                <a:gd name="f8" fmla="val 856"/>
                <a:gd name="f9" fmla="val 600"/>
                <a:gd name="f10" fmla="val 662"/>
                <a:gd name="f11" fmla="val 688"/>
                <a:gd name="f12" fmla="val 679"/>
                <a:gd name="f13" fmla="val 741"/>
                <a:gd name="f14" fmla="val 653"/>
                <a:gd name="f15" fmla="val 803"/>
                <a:gd name="f16" fmla="val 670"/>
                <a:gd name="f17" fmla="val 865"/>
                <a:gd name="f18" fmla="val 714"/>
                <a:gd name="f19" fmla="val 953"/>
                <a:gd name="f20" fmla="val 785"/>
                <a:gd name="f21" fmla="val 1015"/>
                <a:gd name="f22" fmla="val 759"/>
                <a:gd name="f23" fmla="val 1068"/>
                <a:gd name="f24" fmla="val 1129"/>
                <a:gd name="f25" fmla="val 1209"/>
                <a:gd name="f26" fmla="val 1262"/>
                <a:gd name="f27" fmla="val 794"/>
                <a:gd name="f28" fmla="val 1332"/>
                <a:gd name="f29" fmla="val 820"/>
                <a:gd name="f30" fmla="val 1421"/>
                <a:gd name="f31" fmla="val 873"/>
                <a:gd name="f32" fmla="val 1508"/>
                <a:gd name="f33" fmla="val 847"/>
                <a:gd name="f34" fmla="val 1552"/>
                <a:gd name="f35" fmla="val 1587"/>
                <a:gd name="f36" fmla="val 1658"/>
                <a:gd name="f37" fmla="val 1720"/>
                <a:gd name="f38" fmla="val 838"/>
                <a:gd name="f39" fmla="val 1790"/>
                <a:gd name="f40" fmla="val 864"/>
                <a:gd name="f41" fmla="val 1843"/>
                <a:gd name="f42" fmla="val 1887"/>
                <a:gd name="f43" fmla="val 1949"/>
                <a:gd name="f44" fmla="val 812"/>
                <a:gd name="f45" fmla="val 2029"/>
                <a:gd name="f46" fmla="val 2099"/>
                <a:gd name="f47" fmla="val 917"/>
                <a:gd name="f48" fmla="val 2161"/>
                <a:gd name="f49" fmla="val 926"/>
                <a:gd name="f50" fmla="val 2214"/>
                <a:gd name="f51" fmla="val 2258"/>
                <a:gd name="f52" fmla="val 2302"/>
                <a:gd name="f53" fmla="val 776"/>
                <a:gd name="f54" fmla="val 2355"/>
                <a:gd name="f55" fmla="val 829"/>
                <a:gd name="f56" fmla="val 2408"/>
                <a:gd name="f57" fmla="val 2479"/>
                <a:gd name="f58" fmla="val 2532"/>
                <a:gd name="f59" fmla="val 2576"/>
                <a:gd name="f60" fmla="val 2584"/>
                <a:gd name="f61" fmla="val 644"/>
                <a:gd name="f62" fmla="val 2611"/>
                <a:gd name="f63" fmla="val 573"/>
                <a:gd name="f64" fmla="val 2682"/>
                <a:gd name="f65" fmla="val 538"/>
                <a:gd name="f66" fmla="val 2743"/>
                <a:gd name="f67" fmla="val 520"/>
                <a:gd name="f68" fmla="val 2761"/>
                <a:gd name="f69" fmla="val 450"/>
                <a:gd name="f70" fmla="val 2796"/>
                <a:gd name="f71" fmla="val 406"/>
                <a:gd name="f72" fmla="val 2885"/>
                <a:gd name="f73" fmla="val 432"/>
                <a:gd name="f74" fmla="val 2964"/>
                <a:gd name="f75" fmla="val 3052"/>
                <a:gd name="f76" fmla="val 414"/>
                <a:gd name="f77" fmla="val 3079"/>
                <a:gd name="f78" fmla="val 335"/>
                <a:gd name="f79" fmla="val 3105"/>
                <a:gd name="f80" fmla="val 273"/>
                <a:gd name="f81" fmla="val 3149"/>
                <a:gd name="f82" fmla="val 238"/>
                <a:gd name="f83" fmla="val 3211"/>
                <a:gd name="f84" fmla="val 212"/>
                <a:gd name="f85" fmla="val 3238"/>
                <a:gd name="f86" fmla="val 150"/>
                <a:gd name="f87" fmla="val 3264"/>
                <a:gd name="f88" fmla="val 123"/>
                <a:gd name="f89" fmla="val 3352"/>
                <a:gd name="f90" fmla="val 97"/>
                <a:gd name="f91" fmla="val 3485"/>
                <a:gd name="f92" fmla="val 3555"/>
                <a:gd name="f93" fmla="val 70"/>
                <a:gd name="f94" fmla="val 3564"/>
                <a:gd name="f95" fmla="val 3617"/>
                <a:gd name="f96" fmla="val 44"/>
                <a:gd name="f97" fmla="val 3696"/>
                <a:gd name="f98" fmla="val 35"/>
                <a:gd name="f99" fmla="val 3758"/>
                <a:gd name="f100" fmla="val 17"/>
                <a:gd name="f101" fmla="val 3785"/>
                <a:gd name="f102" fmla="val 62"/>
                <a:gd name="f103" fmla="val 3793"/>
                <a:gd name="f104" fmla="val 106"/>
                <a:gd name="f105" fmla="val 3873"/>
                <a:gd name="f106" fmla="val 3917"/>
                <a:gd name="f107" fmla="val 3970"/>
                <a:gd name="f108" fmla="val 4032"/>
                <a:gd name="f109" fmla="val 185"/>
                <a:gd name="f110" fmla="val 4076"/>
                <a:gd name="f111" fmla="val 229"/>
                <a:gd name="f112" fmla="val 3996"/>
                <a:gd name="f113" fmla="val 4067"/>
                <a:gd name="f114" fmla="val 326"/>
                <a:gd name="f115" fmla="val 4102"/>
                <a:gd name="f116" fmla="val 353"/>
                <a:gd name="f117" fmla="val 4111"/>
                <a:gd name="f118" fmla="val 423"/>
                <a:gd name="f119" fmla="val 4217"/>
                <a:gd name="f120" fmla="val 4261"/>
                <a:gd name="f121" fmla="val 4367"/>
                <a:gd name="f122" fmla="val 459"/>
                <a:gd name="f123" fmla="val 4411"/>
                <a:gd name="f124" fmla="val 441"/>
                <a:gd name="f125" fmla="val 4447"/>
                <a:gd name="f126" fmla="val 467"/>
                <a:gd name="f127" fmla="val 4561"/>
                <a:gd name="f128" fmla="val 476"/>
                <a:gd name="f129" fmla="val 4614"/>
                <a:gd name="f130" fmla="val 547"/>
                <a:gd name="f131" fmla="val 4685"/>
                <a:gd name="f132" fmla="val 4755"/>
                <a:gd name="f133" fmla="val 582"/>
                <a:gd name="f134" fmla="val 4791"/>
                <a:gd name="f135" fmla="val 4852"/>
                <a:gd name="f136" fmla="val 4905"/>
                <a:gd name="f137" fmla="val 4870"/>
                <a:gd name="f138" fmla="val 4808"/>
                <a:gd name="f139" fmla="val 626"/>
                <a:gd name="f140" fmla="val 697"/>
                <a:gd name="f141" fmla="val 4861"/>
                <a:gd name="f142" fmla="val 767"/>
                <a:gd name="f143" fmla="val 4817"/>
                <a:gd name="f144" fmla="val 900"/>
                <a:gd name="f145" fmla="val 997"/>
                <a:gd name="f146" fmla="val 1059"/>
                <a:gd name="f147" fmla="val 1085"/>
                <a:gd name="f148" fmla="val 4835"/>
                <a:gd name="f149" fmla="val 4914"/>
                <a:gd name="f150" fmla="val 4923"/>
                <a:gd name="f151" fmla="val 1191"/>
                <a:gd name="f152" fmla="val 4985"/>
                <a:gd name="f153" fmla="val 1235"/>
                <a:gd name="f154" fmla="val 5038"/>
                <a:gd name="f155" fmla="val 5064"/>
                <a:gd name="f156" fmla="val 1138"/>
                <a:gd name="f157" fmla="val 4994"/>
                <a:gd name="f158" fmla="val 1120"/>
                <a:gd name="f159" fmla="val 5117"/>
                <a:gd name="f160" fmla="val 5170"/>
                <a:gd name="f161" fmla="val 1076"/>
                <a:gd name="f162" fmla="val 5250"/>
                <a:gd name="f163" fmla="val 1067"/>
                <a:gd name="f164" fmla="val 5214"/>
                <a:gd name="f165" fmla="val 1182"/>
                <a:gd name="f166" fmla="val 5276"/>
                <a:gd name="f167" fmla="val 1200"/>
                <a:gd name="f168" fmla="val 5329"/>
                <a:gd name="f169" fmla="val 1173"/>
                <a:gd name="f170" fmla="val 5355"/>
                <a:gd name="f171" fmla="val 5426"/>
                <a:gd name="f172" fmla="val 5435"/>
                <a:gd name="f173" fmla="val 1147"/>
                <a:gd name="f174" fmla="val 5479"/>
                <a:gd name="f175" fmla="val 5532"/>
                <a:gd name="f176" fmla="val 1165"/>
                <a:gd name="f177" fmla="val 5558"/>
                <a:gd name="f178" fmla="val 1217"/>
                <a:gd name="f179" fmla="val 5523"/>
                <a:gd name="f180" fmla="val 1253"/>
                <a:gd name="f181" fmla="val 5567"/>
                <a:gd name="f182" fmla="val 5638"/>
                <a:gd name="f183" fmla="val 5700"/>
                <a:gd name="f184" fmla="val 1297"/>
                <a:gd name="f185" fmla="val 5761"/>
                <a:gd name="f186" fmla="val 1279"/>
                <a:gd name="f187" fmla="val 5779"/>
                <a:gd name="f188" fmla="val 5814"/>
                <a:gd name="f189" fmla="val 5858"/>
                <a:gd name="f190" fmla="val 5823"/>
                <a:gd name="f191" fmla="val 1367"/>
                <a:gd name="f192" fmla="val 5841"/>
                <a:gd name="f193" fmla="val 1429"/>
                <a:gd name="f194" fmla="val 1500"/>
                <a:gd name="f195" fmla="val 5788"/>
                <a:gd name="f196" fmla="val 5797"/>
                <a:gd name="f197" fmla="val 1640"/>
                <a:gd name="f198" fmla="val 4393"/>
                <a:gd name="f199" fmla="val 5197"/>
                <a:gd name="f200" fmla="val 4358"/>
                <a:gd name="f201" fmla="val 4287"/>
                <a:gd name="f202" fmla="val 5100"/>
                <a:gd name="f203" fmla="val 4208"/>
                <a:gd name="f204" fmla="val 4146"/>
                <a:gd name="f205" fmla="val 4084"/>
                <a:gd name="f206" fmla="val 4941"/>
                <a:gd name="f207" fmla="val 4058"/>
                <a:gd name="f208" fmla="val 4888"/>
                <a:gd name="f209" fmla="val 4005"/>
                <a:gd name="f210" fmla="val 3961"/>
                <a:gd name="f211" fmla="val 4782"/>
                <a:gd name="f212" fmla="val 3934"/>
                <a:gd name="f213" fmla="val 4729"/>
                <a:gd name="f214" fmla="val 3987"/>
                <a:gd name="f215" fmla="val 4676"/>
                <a:gd name="f216" fmla="val 4040"/>
                <a:gd name="f217" fmla="val 4579"/>
                <a:gd name="f218" fmla="val 4014"/>
                <a:gd name="f219" fmla="val 4508"/>
                <a:gd name="f220" fmla="val 4022"/>
                <a:gd name="f221" fmla="val 4341"/>
                <a:gd name="f222" fmla="val 5108"/>
                <a:gd name="f223" fmla="val 2911"/>
                <a:gd name="f224" fmla="val 5082"/>
                <a:gd name="f225" fmla="val 2805"/>
                <a:gd name="f226" fmla="val 2866"/>
                <a:gd name="f227" fmla="val 4932"/>
                <a:gd name="f228" fmla="val 2752"/>
                <a:gd name="f229" fmla="val 2699"/>
                <a:gd name="f230" fmla="val 4764"/>
                <a:gd name="f231" fmla="val 2725"/>
                <a:gd name="f232" fmla="val 2681"/>
                <a:gd name="f233" fmla="val 2664"/>
                <a:gd name="f234" fmla="val 4702"/>
                <a:gd name="f235" fmla="val 2690"/>
                <a:gd name="f236" fmla="val 4658"/>
                <a:gd name="f237" fmla="val 2619"/>
                <a:gd name="f238" fmla="val 2646"/>
                <a:gd name="f239" fmla="val 4552"/>
                <a:gd name="f240" fmla="val 2602"/>
                <a:gd name="f241" fmla="val 4535"/>
                <a:gd name="f242" fmla="val 4464"/>
                <a:gd name="f243" fmla="val 2655"/>
                <a:gd name="f244" fmla="val 4455"/>
                <a:gd name="f245" fmla="val 2593"/>
                <a:gd name="f246" fmla="val 4429"/>
                <a:gd name="f247" fmla="val 2540"/>
                <a:gd name="f248" fmla="val 4349"/>
                <a:gd name="f249" fmla="val 2531"/>
                <a:gd name="f250" fmla="val 4296"/>
                <a:gd name="f251" fmla="val 2487"/>
                <a:gd name="f252" fmla="val 4235"/>
                <a:gd name="f253" fmla="val 2496"/>
                <a:gd name="f254" fmla="val 4226"/>
                <a:gd name="f255" fmla="val 2452"/>
                <a:gd name="f256" fmla="val 4164"/>
                <a:gd name="f257" fmla="val 2434"/>
                <a:gd name="f258" fmla="val 2399"/>
                <a:gd name="f259" fmla="val 4041"/>
                <a:gd name="f260" fmla="val 3952"/>
                <a:gd name="f261" fmla="val 2469"/>
                <a:gd name="f262" fmla="val 3882"/>
                <a:gd name="f263" fmla="val 2461"/>
                <a:gd name="f264" fmla="val 2514"/>
                <a:gd name="f265" fmla="val 3846"/>
                <a:gd name="f266" fmla="val 2575"/>
                <a:gd name="f267" fmla="val 3776"/>
                <a:gd name="f268" fmla="val 3732"/>
                <a:gd name="f269" fmla="val 3652"/>
                <a:gd name="f270" fmla="val 3599"/>
                <a:gd name="f271" fmla="val 3538"/>
                <a:gd name="f272" fmla="val 2558"/>
                <a:gd name="f273" fmla="val 3502"/>
                <a:gd name="f274" fmla="val 3467"/>
                <a:gd name="f275" fmla="val 3440"/>
                <a:gd name="f276" fmla="val 2478"/>
                <a:gd name="f277" fmla="val 3308"/>
                <a:gd name="f278" fmla="val 3202"/>
                <a:gd name="f279" fmla="val 3193"/>
                <a:gd name="f280" fmla="val 2381"/>
                <a:gd name="f281" fmla="val 3132"/>
                <a:gd name="f282" fmla="val 3070"/>
                <a:gd name="f283" fmla="val 2425"/>
                <a:gd name="f284" fmla="val 3043"/>
                <a:gd name="f285" fmla="val 3035"/>
                <a:gd name="f286" fmla="val 2549"/>
                <a:gd name="f287" fmla="val 2982"/>
                <a:gd name="f288" fmla="val 2566"/>
                <a:gd name="f289" fmla="val 2973"/>
                <a:gd name="f290" fmla="val 2902"/>
                <a:gd name="f291" fmla="val 2814"/>
                <a:gd name="f292" fmla="val 2716"/>
                <a:gd name="f293" fmla="val 2637"/>
                <a:gd name="f294" fmla="val 2708"/>
                <a:gd name="f295" fmla="val 2567"/>
                <a:gd name="f296" fmla="val 2734"/>
                <a:gd name="f297" fmla="val 2346"/>
                <a:gd name="f298" fmla="val 2267"/>
                <a:gd name="f299" fmla="val 2205"/>
                <a:gd name="f300" fmla="val 2152"/>
                <a:gd name="f301" fmla="val 2672"/>
                <a:gd name="f302" fmla="val 2117"/>
                <a:gd name="f303" fmla="val 2073"/>
                <a:gd name="f304" fmla="val 2769"/>
                <a:gd name="f305" fmla="val 2037"/>
                <a:gd name="f306" fmla="val 2011"/>
                <a:gd name="f307" fmla="val 1896"/>
                <a:gd name="f308" fmla="val 1799"/>
                <a:gd name="f309" fmla="val 2778"/>
                <a:gd name="f310" fmla="val 1764"/>
                <a:gd name="f311" fmla="val 1711"/>
                <a:gd name="f312" fmla="val 1631"/>
                <a:gd name="f313" fmla="val 1526"/>
                <a:gd name="f314" fmla="val 1491"/>
                <a:gd name="f315" fmla="val 1543"/>
                <a:gd name="f316" fmla="val 2522"/>
                <a:gd name="f317" fmla="val 1570"/>
                <a:gd name="f318" fmla="val 1623"/>
                <a:gd name="f319" fmla="val 2443"/>
                <a:gd name="f320" fmla="val 1578"/>
                <a:gd name="f321" fmla="val 1614"/>
                <a:gd name="f322" fmla="val 2372"/>
                <a:gd name="f323" fmla="val 1561"/>
                <a:gd name="f324" fmla="val 2319"/>
                <a:gd name="f325" fmla="val 1517"/>
                <a:gd name="f326" fmla="val 2187"/>
                <a:gd name="f327" fmla="val 2134"/>
                <a:gd name="f328" fmla="val 1456"/>
                <a:gd name="f329" fmla="val 2143"/>
                <a:gd name="f330" fmla="val 1447"/>
                <a:gd name="f331" fmla="val 2081"/>
                <a:gd name="f332" fmla="val 1368"/>
                <a:gd name="f333" fmla="val 2108"/>
                <a:gd name="f334" fmla="val 1324"/>
                <a:gd name="f335" fmla="val 1244"/>
                <a:gd name="f336" fmla="val 2125"/>
                <a:gd name="f337" fmla="val 2072"/>
                <a:gd name="f338" fmla="val 1094"/>
                <a:gd name="f339" fmla="val 1050"/>
                <a:gd name="f340" fmla="val 2019"/>
                <a:gd name="f341" fmla="val 1958"/>
                <a:gd name="f342" fmla="val 1914"/>
                <a:gd name="f343" fmla="val 1121"/>
                <a:gd name="f344" fmla="val 1808"/>
                <a:gd name="f345" fmla="val 1772"/>
                <a:gd name="f346" fmla="val 1032"/>
                <a:gd name="f347" fmla="val 1737"/>
                <a:gd name="f348" fmla="val 979"/>
                <a:gd name="f349" fmla="val 1702"/>
                <a:gd name="f350" fmla="val 971"/>
                <a:gd name="f351" fmla="val 1649"/>
                <a:gd name="f352" fmla="val 909"/>
                <a:gd name="f353" fmla="val 1605"/>
                <a:gd name="f354" fmla="val 1562"/>
                <a:gd name="f355" fmla="val 618"/>
                <a:gd name="f356" fmla="val 1535"/>
                <a:gd name="f357" fmla="val 1473"/>
                <a:gd name="f358" fmla="val 556"/>
                <a:gd name="f359" fmla="val 1420"/>
                <a:gd name="f360" fmla="val 503"/>
                <a:gd name="f361" fmla="val 1438"/>
                <a:gd name="f362" fmla="val 1385"/>
                <a:gd name="f363" fmla="val 1350"/>
                <a:gd name="f364" fmla="val 256"/>
                <a:gd name="f365" fmla="val 194"/>
                <a:gd name="f366" fmla="val 141"/>
                <a:gd name="f367" fmla="val 1306"/>
                <a:gd name="f368" fmla="val 159"/>
                <a:gd name="f369" fmla="val 1112"/>
                <a:gd name="f370" fmla="val 79"/>
                <a:gd name="f371" fmla="val 1041"/>
                <a:gd name="f372" fmla="val 53"/>
                <a:gd name="f373" fmla="val 944"/>
                <a:gd name="f374" fmla="+- 0 0 -90"/>
                <a:gd name="f375" fmla="*/ f3 1 5859"/>
                <a:gd name="f376" fmla="*/ f4 1 4394"/>
                <a:gd name="f377" fmla="+- f7 0 f5"/>
                <a:gd name="f378" fmla="+- f6 0 f5"/>
                <a:gd name="f379" fmla="*/ f374 f0 1"/>
                <a:gd name="f380" fmla="*/ f378 1 5859"/>
                <a:gd name="f381" fmla="*/ f377 1 4394"/>
                <a:gd name="f382" fmla="*/ 104122845 f378 1"/>
                <a:gd name="f383" fmla="*/ 86756340 f377 1"/>
                <a:gd name="f384" fmla="*/ 131612385 f378 1"/>
                <a:gd name="f385" fmla="*/ 98280671 f377 1"/>
                <a:gd name="f386" fmla="*/ 172717062 f378 1"/>
                <a:gd name="f387" fmla="*/ 106179224 f377 1"/>
                <a:gd name="f388" fmla="*/ 214988441 f378 1"/>
                <a:gd name="f389" fmla="*/ 101647362 f377 1"/>
                <a:gd name="f390" fmla="*/ 252721562 f378 1"/>
                <a:gd name="f391" fmla="*/ 105143236 f377 1"/>
                <a:gd name="f392" fmla="*/ 292788809 f378 1"/>
                <a:gd name="f393" fmla="*/ 102812534 f377 1"/>
                <a:gd name="f394" fmla="*/ 328317798 f378 1"/>
                <a:gd name="f395" fmla="*/ 100481831 f377 1"/>
                <a:gd name="f396" fmla="*/ 355677704 f378 1"/>
                <a:gd name="f397" fmla="*/ 67333096 f377 1"/>
                <a:gd name="f398" fmla="*/ 395744591 f378 1"/>
                <a:gd name="f399" fmla="*/ 53607606 f377 1"/>
                <a:gd name="f400" fmla="*/ 419862936 f378 1"/>
                <a:gd name="f401" fmla="*/ 19422884 f377 1"/>
                <a:gd name="f402" fmla="*/ 462134316 f378 1"/>
                <a:gd name="f403" fmla="*/ 0 f377 1"/>
                <a:gd name="f404" fmla="*/ 491828348 f378 1"/>
                <a:gd name="f405" fmla="*/ 13725490 f377 1"/>
                <a:gd name="f406" fmla="*/ 528524040 f378 1"/>
                <a:gd name="f407" fmla="*/ 29652500 f377 1"/>
                <a:gd name="f408" fmla="*/ 546807069 f378 1"/>
                <a:gd name="f409" fmla="*/ 58269012 f377 1"/>
                <a:gd name="f410" fmla="*/ 591412935 f378 1"/>
                <a:gd name="f411" fmla="*/ 61635703 f377 1"/>
                <a:gd name="f412" fmla="*/ 629146055 f378 1"/>
                <a:gd name="f413" fmla="*/ 630313119 f378 1"/>
                <a:gd name="f414" fmla="*/ 89087043 f377 1"/>
                <a:gd name="f415" fmla="*/ 123400949 f377 1"/>
                <a:gd name="f416" fmla="*/ 637185504 f378 1"/>
                <a:gd name="f417" fmla="*/ 146190884 f377 1"/>
                <a:gd name="f418" fmla="*/ 647558718 f378 1"/>
                <a:gd name="f419" fmla="*/ 145025352 f377 1"/>
                <a:gd name="f420" fmla="*/ 676085688 f378 1"/>
                <a:gd name="f421" fmla="*/ 703575228 f378 1"/>
                <a:gd name="f422" fmla="*/ 156549683 f377 1"/>
                <a:gd name="f423" fmla="*/ 716152935 f378 1"/>
                <a:gd name="f424" fmla="*/ 162247077 f377 1"/>
                <a:gd name="f425" fmla="*/ 749347797 f378 1"/>
                <a:gd name="f426" fmla="*/ 753886056 f378 1"/>
                <a:gd name="f427" fmla="*/ 177008555 f377 1"/>
                <a:gd name="f428" fmla="*/ 680753580 f378 1"/>
                <a:gd name="f429" fmla="*/ 568836165 f377 1"/>
                <a:gd name="f430" fmla="*/ 661303488 f378 1"/>
                <a:gd name="f431" fmla="*/ 536852962 f377 1"/>
                <a:gd name="f432" fmla="*/ 512897856 f377 1"/>
                <a:gd name="f433" fmla="*/ 584540550 f378 1"/>
                <a:gd name="f434" fmla="*/ 519760781 f377 1"/>
                <a:gd name="f435" fmla="*/ 371109651 f377 1"/>
                <a:gd name="f436" fmla="*/ 624607797 f378 1"/>
                <a:gd name="f437" fmla="*/ 355182641 f377 1"/>
                <a:gd name="f438" fmla="*/ 603990642 f378 1"/>
                <a:gd name="f439" fmla="*/ 339126448 f377 1"/>
                <a:gd name="f440" fmla="*/ 577668165 f378 1"/>
                <a:gd name="f441" fmla="*/ 335759757 f377 1"/>
                <a:gd name="f442" fmla="*/ 547974132 f378 1"/>
                <a:gd name="f443" fmla="*/ 317502045 f377 1"/>
                <a:gd name="f444" fmla="*/ 512445503 f378 1"/>
                <a:gd name="f445" fmla="*/ 319703204 f377 1"/>
                <a:gd name="f446" fmla="*/ 483918534 f378 1"/>
                <a:gd name="f447" fmla="*/ 333429054 f377 1"/>
                <a:gd name="f448" fmla="*/ 449556609 f378 1"/>
                <a:gd name="f449" fmla="*/ 414027980 f378 1"/>
                <a:gd name="f450" fmla="*/ 308308417 f377 1"/>
                <a:gd name="f451" fmla="*/ 386668074 f378 1"/>
                <a:gd name="f452" fmla="*/ 332263523 f377 1"/>
                <a:gd name="f453" fmla="*/ 348805319 f378 1"/>
                <a:gd name="f454" fmla="*/ 351686767 f377 1"/>
                <a:gd name="f455" fmla="*/ 304199453 f378 1"/>
                <a:gd name="f456" fmla="*/ 350650779 f377 1"/>
                <a:gd name="f457" fmla="*/ 268800459 f378 1"/>
                <a:gd name="f458" fmla="*/ 358549332 f377 1"/>
                <a:gd name="f459" fmla="*/ 228733212 f378 1"/>
                <a:gd name="f460" fmla="*/ 352851939 f377 1"/>
                <a:gd name="f461" fmla="*/ 197872476 f378 1"/>
                <a:gd name="f462" fmla="*/ 338090460 f377 1"/>
                <a:gd name="f463" fmla="*/ 204615227 f378 1"/>
                <a:gd name="f464" fmla="*/ 310639120 f377 1"/>
                <a:gd name="f465" fmla="*/ 196705413 f378 1"/>
                <a:gd name="f466" fmla="*/ 283188139 f377 1"/>
                <a:gd name="f467" fmla="*/ 177384954 f378 1"/>
                <a:gd name="f468" fmla="*/ 272958523 f377 1"/>
                <a:gd name="f469" fmla="*/ 141855966 f378 1"/>
                <a:gd name="f470" fmla="*/ 268297117 f377 1"/>
                <a:gd name="f471" fmla="*/ 145357155 f378 1"/>
                <a:gd name="f472" fmla="*/ 238644618 f377 1"/>
                <a:gd name="f473" fmla="*/ 125907063 f378 1"/>
                <a:gd name="f474" fmla="*/ 213523980 f377 1"/>
                <a:gd name="f475" fmla="*/ 75466242 f378 1"/>
                <a:gd name="f476" fmla="*/ 190734405 f377 1"/>
                <a:gd name="f477" fmla="*/ 42271380 f378 1"/>
                <a:gd name="f478" fmla="*/ 174807396 f377 1"/>
                <a:gd name="f479" fmla="*/ 15949263 f378 1"/>
                <a:gd name="f480" fmla="*/ 8039448 f378 1"/>
                <a:gd name="f481" fmla="*/ 129098343 f377 1"/>
                <a:gd name="f482" fmla="*/ 0 f378 1"/>
                <a:gd name="f483" fmla="*/ 5859 f378 1"/>
                <a:gd name="f484" fmla="*/ 4394 f377 1"/>
                <a:gd name="f485" fmla="*/ f379 1 f2"/>
                <a:gd name="f486" fmla="*/ f382 1 5859"/>
                <a:gd name="f487" fmla="*/ f383 1 4394"/>
                <a:gd name="f488" fmla="*/ f384 1 5859"/>
                <a:gd name="f489" fmla="*/ f385 1 4394"/>
                <a:gd name="f490" fmla="*/ f386 1 5859"/>
                <a:gd name="f491" fmla="*/ f387 1 4394"/>
                <a:gd name="f492" fmla="*/ f388 1 5859"/>
                <a:gd name="f493" fmla="*/ f389 1 4394"/>
                <a:gd name="f494" fmla="*/ f390 1 5859"/>
                <a:gd name="f495" fmla="*/ f391 1 4394"/>
                <a:gd name="f496" fmla="*/ f392 1 5859"/>
                <a:gd name="f497" fmla="*/ f393 1 4394"/>
                <a:gd name="f498" fmla="*/ f394 1 5859"/>
                <a:gd name="f499" fmla="*/ f395 1 4394"/>
                <a:gd name="f500" fmla="*/ f396 1 5859"/>
                <a:gd name="f501" fmla="*/ f397 1 4394"/>
                <a:gd name="f502" fmla="*/ f398 1 5859"/>
                <a:gd name="f503" fmla="*/ f399 1 4394"/>
                <a:gd name="f504" fmla="*/ f400 1 5859"/>
                <a:gd name="f505" fmla="*/ f401 1 4394"/>
                <a:gd name="f506" fmla="*/ f402 1 5859"/>
                <a:gd name="f507" fmla="*/ f403 1 4394"/>
                <a:gd name="f508" fmla="*/ f404 1 5859"/>
                <a:gd name="f509" fmla="*/ f405 1 4394"/>
                <a:gd name="f510" fmla="*/ f406 1 5859"/>
                <a:gd name="f511" fmla="*/ f407 1 4394"/>
                <a:gd name="f512" fmla="*/ f408 1 5859"/>
                <a:gd name="f513" fmla="*/ f409 1 4394"/>
                <a:gd name="f514" fmla="*/ f410 1 5859"/>
                <a:gd name="f515" fmla="*/ f411 1 4394"/>
                <a:gd name="f516" fmla="*/ f412 1 5859"/>
                <a:gd name="f517" fmla="*/ f413 1 5859"/>
                <a:gd name="f518" fmla="*/ f414 1 4394"/>
                <a:gd name="f519" fmla="*/ f415 1 4394"/>
                <a:gd name="f520" fmla="*/ f416 1 5859"/>
                <a:gd name="f521" fmla="*/ f417 1 4394"/>
                <a:gd name="f522" fmla="*/ f418 1 5859"/>
                <a:gd name="f523" fmla="*/ f419 1 4394"/>
                <a:gd name="f524" fmla="*/ f420 1 5859"/>
                <a:gd name="f525" fmla="*/ f421 1 5859"/>
                <a:gd name="f526" fmla="*/ f422 1 4394"/>
                <a:gd name="f527" fmla="*/ f423 1 5859"/>
                <a:gd name="f528" fmla="*/ f424 1 4394"/>
                <a:gd name="f529" fmla="*/ f425 1 5859"/>
                <a:gd name="f530" fmla="*/ f426 1 5859"/>
                <a:gd name="f531" fmla="*/ f427 1 4394"/>
                <a:gd name="f532" fmla="*/ f428 1 5859"/>
                <a:gd name="f533" fmla="*/ f429 1 4394"/>
                <a:gd name="f534" fmla="*/ f430 1 5859"/>
                <a:gd name="f535" fmla="*/ f431 1 4394"/>
                <a:gd name="f536" fmla="*/ f432 1 4394"/>
                <a:gd name="f537" fmla="*/ f433 1 5859"/>
                <a:gd name="f538" fmla="*/ f434 1 4394"/>
                <a:gd name="f539" fmla="*/ f435 1 4394"/>
                <a:gd name="f540" fmla="*/ f436 1 5859"/>
                <a:gd name="f541" fmla="*/ f437 1 4394"/>
                <a:gd name="f542" fmla="*/ f438 1 5859"/>
                <a:gd name="f543" fmla="*/ f439 1 4394"/>
                <a:gd name="f544" fmla="*/ f440 1 5859"/>
                <a:gd name="f545" fmla="*/ f441 1 4394"/>
                <a:gd name="f546" fmla="*/ f442 1 5859"/>
                <a:gd name="f547" fmla="*/ f443 1 4394"/>
                <a:gd name="f548" fmla="*/ f444 1 5859"/>
                <a:gd name="f549" fmla="*/ f445 1 4394"/>
                <a:gd name="f550" fmla="*/ f446 1 5859"/>
                <a:gd name="f551" fmla="*/ f447 1 4394"/>
                <a:gd name="f552" fmla="*/ f448 1 5859"/>
                <a:gd name="f553" fmla="*/ f449 1 5859"/>
                <a:gd name="f554" fmla="*/ f450 1 4394"/>
                <a:gd name="f555" fmla="*/ f451 1 5859"/>
                <a:gd name="f556" fmla="*/ f452 1 4394"/>
                <a:gd name="f557" fmla="*/ f453 1 5859"/>
                <a:gd name="f558" fmla="*/ f454 1 4394"/>
                <a:gd name="f559" fmla="*/ f455 1 5859"/>
                <a:gd name="f560" fmla="*/ f456 1 4394"/>
                <a:gd name="f561" fmla="*/ f457 1 5859"/>
                <a:gd name="f562" fmla="*/ f458 1 4394"/>
                <a:gd name="f563" fmla="*/ f459 1 5859"/>
                <a:gd name="f564" fmla="*/ f460 1 4394"/>
                <a:gd name="f565" fmla="*/ f461 1 5859"/>
                <a:gd name="f566" fmla="*/ f462 1 4394"/>
                <a:gd name="f567" fmla="*/ f463 1 5859"/>
                <a:gd name="f568" fmla="*/ f464 1 4394"/>
                <a:gd name="f569" fmla="*/ f465 1 5859"/>
                <a:gd name="f570" fmla="*/ f466 1 4394"/>
                <a:gd name="f571" fmla="*/ f467 1 5859"/>
                <a:gd name="f572" fmla="*/ f468 1 4394"/>
                <a:gd name="f573" fmla="*/ f469 1 5859"/>
                <a:gd name="f574" fmla="*/ f470 1 4394"/>
                <a:gd name="f575" fmla="*/ f471 1 5859"/>
                <a:gd name="f576" fmla="*/ f472 1 4394"/>
                <a:gd name="f577" fmla="*/ f473 1 5859"/>
                <a:gd name="f578" fmla="*/ f474 1 4394"/>
                <a:gd name="f579" fmla="*/ f475 1 5859"/>
                <a:gd name="f580" fmla="*/ f476 1 4394"/>
                <a:gd name="f581" fmla="*/ f477 1 5859"/>
                <a:gd name="f582" fmla="*/ f478 1 4394"/>
                <a:gd name="f583" fmla="*/ f479 1 5859"/>
                <a:gd name="f584" fmla="*/ f480 1 5859"/>
                <a:gd name="f585" fmla="*/ f481 1 4394"/>
                <a:gd name="f586" fmla="*/ f482 1 5859"/>
                <a:gd name="f587" fmla="*/ f483 1 5859"/>
                <a:gd name="f588" fmla="*/ f484 1 4394"/>
                <a:gd name="f589" fmla="+- f485 0 f1"/>
                <a:gd name="f590" fmla="*/ f486 1 f380"/>
                <a:gd name="f591" fmla="*/ f487 1 f381"/>
                <a:gd name="f592" fmla="*/ f488 1 f380"/>
                <a:gd name="f593" fmla="*/ f489 1 f381"/>
                <a:gd name="f594" fmla="*/ f490 1 f380"/>
                <a:gd name="f595" fmla="*/ f491 1 f381"/>
                <a:gd name="f596" fmla="*/ f492 1 f380"/>
                <a:gd name="f597" fmla="*/ f493 1 f381"/>
                <a:gd name="f598" fmla="*/ f494 1 f380"/>
                <a:gd name="f599" fmla="*/ f495 1 f381"/>
                <a:gd name="f600" fmla="*/ f496 1 f380"/>
                <a:gd name="f601" fmla="*/ f497 1 f381"/>
                <a:gd name="f602" fmla="*/ f498 1 f380"/>
                <a:gd name="f603" fmla="*/ f499 1 f381"/>
                <a:gd name="f604" fmla="*/ f500 1 f380"/>
                <a:gd name="f605" fmla="*/ f501 1 f381"/>
                <a:gd name="f606" fmla="*/ f502 1 f380"/>
                <a:gd name="f607" fmla="*/ f503 1 f381"/>
                <a:gd name="f608" fmla="*/ f504 1 f380"/>
                <a:gd name="f609" fmla="*/ f505 1 f381"/>
                <a:gd name="f610" fmla="*/ f506 1 f380"/>
                <a:gd name="f611" fmla="*/ f507 1 f381"/>
                <a:gd name="f612" fmla="*/ f508 1 f380"/>
                <a:gd name="f613" fmla="*/ f509 1 f381"/>
                <a:gd name="f614" fmla="*/ f510 1 f380"/>
                <a:gd name="f615" fmla="*/ f511 1 f381"/>
                <a:gd name="f616" fmla="*/ f512 1 f380"/>
                <a:gd name="f617" fmla="*/ f513 1 f381"/>
                <a:gd name="f618" fmla="*/ f514 1 f380"/>
                <a:gd name="f619" fmla="*/ f515 1 f381"/>
                <a:gd name="f620" fmla="*/ f516 1 f380"/>
                <a:gd name="f621" fmla="*/ f517 1 f380"/>
                <a:gd name="f622" fmla="*/ f518 1 f381"/>
                <a:gd name="f623" fmla="*/ f519 1 f381"/>
                <a:gd name="f624" fmla="*/ f520 1 f380"/>
                <a:gd name="f625" fmla="*/ f521 1 f381"/>
                <a:gd name="f626" fmla="*/ f522 1 f380"/>
                <a:gd name="f627" fmla="*/ f523 1 f381"/>
                <a:gd name="f628" fmla="*/ f524 1 f380"/>
                <a:gd name="f629" fmla="*/ f525 1 f380"/>
                <a:gd name="f630" fmla="*/ f526 1 f381"/>
                <a:gd name="f631" fmla="*/ f527 1 f380"/>
                <a:gd name="f632" fmla="*/ f528 1 f381"/>
                <a:gd name="f633" fmla="*/ f529 1 f380"/>
                <a:gd name="f634" fmla="*/ f530 1 f380"/>
                <a:gd name="f635" fmla="*/ f531 1 f381"/>
                <a:gd name="f636" fmla="*/ f532 1 f380"/>
                <a:gd name="f637" fmla="*/ f533 1 f381"/>
                <a:gd name="f638" fmla="*/ f534 1 f380"/>
                <a:gd name="f639" fmla="*/ f535 1 f381"/>
                <a:gd name="f640" fmla="*/ f536 1 f381"/>
                <a:gd name="f641" fmla="*/ f537 1 f380"/>
                <a:gd name="f642" fmla="*/ f538 1 f381"/>
                <a:gd name="f643" fmla="*/ f539 1 f381"/>
                <a:gd name="f644" fmla="*/ f540 1 f380"/>
                <a:gd name="f645" fmla="*/ f541 1 f381"/>
                <a:gd name="f646" fmla="*/ f542 1 f380"/>
                <a:gd name="f647" fmla="*/ f543 1 f381"/>
                <a:gd name="f648" fmla="*/ f544 1 f380"/>
                <a:gd name="f649" fmla="*/ f545 1 f381"/>
                <a:gd name="f650" fmla="*/ f546 1 f380"/>
                <a:gd name="f651" fmla="*/ f547 1 f381"/>
                <a:gd name="f652" fmla="*/ f548 1 f380"/>
                <a:gd name="f653" fmla="*/ f549 1 f381"/>
                <a:gd name="f654" fmla="*/ f550 1 f380"/>
                <a:gd name="f655" fmla="*/ f551 1 f381"/>
                <a:gd name="f656" fmla="*/ f552 1 f380"/>
                <a:gd name="f657" fmla="*/ f553 1 f380"/>
                <a:gd name="f658" fmla="*/ f554 1 f381"/>
                <a:gd name="f659" fmla="*/ f555 1 f380"/>
                <a:gd name="f660" fmla="*/ f556 1 f381"/>
                <a:gd name="f661" fmla="*/ f557 1 f380"/>
                <a:gd name="f662" fmla="*/ f558 1 f381"/>
                <a:gd name="f663" fmla="*/ f559 1 f380"/>
                <a:gd name="f664" fmla="*/ f560 1 f381"/>
                <a:gd name="f665" fmla="*/ f561 1 f380"/>
                <a:gd name="f666" fmla="*/ f562 1 f381"/>
                <a:gd name="f667" fmla="*/ f563 1 f380"/>
                <a:gd name="f668" fmla="*/ f564 1 f381"/>
                <a:gd name="f669" fmla="*/ f565 1 f380"/>
                <a:gd name="f670" fmla="*/ f566 1 f381"/>
                <a:gd name="f671" fmla="*/ f567 1 f380"/>
                <a:gd name="f672" fmla="*/ f568 1 f381"/>
                <a:gd name="f673" fmla="*/ f569 1 f380"/>
                <a:gd name="f674" fmla="*/ f570 1 f381"/>
                <a:gd name="f675" fmla="*/ f571 1 f380"/>
                <a:gd name="f676" fmla="*/ f572 1 f381"/>
                <a:gd name="f677" fmla="*/ f573 1 f380"/>
                <a:gd name="f678" fmla="*/ f574 1 f381"/>
                <a:gd name="f679" fmla="*/ f575 1 f380"/>
                <a:gd name="f680" fmla="*/ f576 1 f381"/>
                <a:gd name="f681" fmla="*/ f577 1 f380"/>
                <a:gd name="f682" fmla="*/ f578 1 f381"/>
                <a:gd name="f683" fmla="*/ f579 1 f380"/>
                <a:gd name="f684" fmla="*/ f580 1 f381"/>
                <a:gd name="f685" fmla="*/ f581 1 f380"/>
                <a:gd name="f686" fmla="*/ f582 1 f381"/>
                <a:gd name="f687" fmla="*/ f583 1 f380"/>
                <a:gd name="f688" fmla="*/ f584 1 f380"/>
                <a:gd name="f689" fmla="*/ f585 1 f381"/>
                <a:gd name="f690" fmla="*/ f586 1 f380"/>
                <a:gd name="f691" fmla="*/ f587 1 f380"/>
                <a:gd name="f692" fmla="*/ f588 1 f381"/>
                <a:gd name="f693" fmla="*/ f690 f375 1"/>
                <a:gd name="f694" fmla="*/ f691 f375 1"/>
                <a:gd name="f695" fmla="*/ f692 f376 1"/>
                <a:gd name="f696" fmla="*/ f611 f376 1"/>
                <a:gd name="f697" fmla="*/ f590 f375 1"/>
                <a:gd name="f698" fmla="*/ f591 f376 1"/>
                <a:gd name="f699" fmla="*/ f592 f375 1"/>
                <a:gd name="f700" fmla="*/ f593 f376 1"/>
                <a:gd name="f701" fmla="*/ f594 f375 1"/>
                <a:gd name="f702" fmla="*/ f595 f376 1"/>
                <a:gd name="f703" fmla="*/ f596 f375 1"/>
                <a:gd name="f704" fmla="*/ f597 f376 1"/>
                <a:gd name="f705" fmla="*/ f598 f375 1"/>
                <a:gd name="f706" fmla="*/ f599 f376 1"/>
                <a:gd name="f707" fmla="*/ f600 f375 1"/>
                <a:gd name="f708" fmla="*/ f601 f376 1"/>
                <a:gd name="f709" fmla="*/ f602 f375 1"/>
                <a:gd name="f710" fmla="*/ f603 f376 1"/>
                <a:gd name="f711" fmla="*/ f604 f375 1"/>
                <a:gd name="f712" fmla="*/ f605 f376 1"/>
                <a:gd name="f713" fmla="*/ f606 f375 1"/>
                <a:gd name="f714" fmla="*/ f607 f376 1"/>
                <a:gd name="f715" fmla="*/ f608 f375 1"/>
                <a:gd name="f716" fmla="*/ f609 f376 1"/>
                <a:gd name="f717" fmla="*/ f610 f375 1"/>
                <a:gd name="f718" fmla="*/ f612 f375 1"/>
                <a:gd name="f719" fmla="*/ f613 f376 1"/>
                <a:gd name="f720" fmla="*/ f614 f375 1"/>
                <a:gd name="f721" fmla="*/ f615 f376 1"/>
                <a:gd name="f722" fmla="*/ f616 f375 1"/>
                <a:gd name="f723" fmla="*/ f617 f376 1"/>
                <a:gd name="f724" fmla="*/ f618 f375 1"/>
                <a:gd name="f725" fmla="*/ f619 f376 1"/>
                <a:gd name="f726" fmla="*/ f620 f375 1"/>
                <a:gd name="f727" fmla="*/ f621 f375 1"/>
                <a:gd name="f728" fmla="*/ f622 f376 1"/>
                <a:gd name="f729" fmla="*/ f623 f376 1"/>
                <a:gd name="f730" fmla="*/ f624 f375 1"/>
                <a:gd name="f731" fmla="*/ f625 f376 1"/>
                <a:gd name="f732" fmla="*/ f626 f375 1"/>
                <a:gd name="f733" fmla="*/ f627 f376 1"/>
                <a:gd name="f734" fmla="*/ f628 f375 1"/>
                <a:gd name="f735" fmla="*/ f629 f375 1"/>
                <a:gd name="f736" fmla="*/ f630 f376 1"/>
                <a:gd name="f737" fmla="*/ f631 f375 1"/>
                <a:gd name="f738" fmla="*/ f632 f376 1"/>
                <a:gd name="f739" fmla="*/ f633 f375 1"/>
                <a:gd name="f740" fmla="*/ f634 f375 1"/>
                <a:gd name="f741" fmla="*/ f635 f376 1"/>
                <a:gd name="f742" fmla="*/ f636 f375 1"/>
                <a:gd name="f743" fmla="*/ f637 f376 1"/>
                <a:gd name="f744" fmla="*/ f638 f375 1"/>
                <a:gd name="f745" fmla="*/ f639 f376 1"/>
                <a:gd name="f746" fmla="*/ f640 f376 1"/>
                <a:gd name="f747" fmla="*/ f641 f375 1"/>
                <a:gd name="f748" fmla="*/ f642 f376 1"/>
                <a:gd name="f749" fmla="*/ f643 f376 1"/>
                <a:gd name="f750" fmla="*/ f644 f375 1"/>
                <a:gd name="f751" fmla="*/ f645 f376 1"/>
                <a:gd name="f752" fmla="*/ f646 f375 1"/>
                <a:gd name="f753" fmla="*/ f647 f376 1"/>
                <a:gd name="f754" fmla="*/ f648 f375 1"/>
                <a:gd name="f755" fmla="*/ f649 f376 1"/>
                <a:gd name="f756" fmla="*/ f650 f375 1"/>
                <a:gd name="f757" fmla="*/ f651 f376 1"/>
                <a:gd name="f758" fmla="*/ f652 f375 1"/>
                <a:gd name="f759" fmla="*/ f653 f376 1"/>
                <a:gd name="f760" fmla="*/ f654 f375 1"/>
                <a:gd name="f761" fmla="*/ f655 f376 1"/>
                <a:gd name="f762" fmla="*/ f656 f375 1"/>
                <a:gd name="f763" fmla="*/ f657 f375 1"/>
                <a:gd name="f764" fmla="*/ f658 f376 1"/>
                <a:gd name="f765" fmla="*/ f659 f375 1"/>
                <a:gd name="f766" fmla="*/ f660 f376 1"/>
                <a:gd name="f767" fmla="*/ f661 f375 1"/>
                <a:gd name="f768" fmla="*/ f662 f376 1"/>
                <a:gd name="f769" fmla="*/ f663 f375 1"/>
                <a:gd name="f770" fmla="*/ f664 f376 1"/>
                <a:gd name="f771" fmla="*/ f665 f375 1"/>
                <a:gd name="f772" fmla="*/ f666 f376 1"/>
                <a:gd name="f773" fmla="*/ f667 f375 1"/>
                <a:gd name="f774" fmla="*/ f668 f376 1"/>
                <a:gd name="f775" fmla="*/ f669 f375 1"/>
                <a:gd name="f776" fmla="*/ f670 f376 1"/>
                <a:gd name="f777" fmla="*/ f671 f375 1"/>
                <a:gd name="f778" fmla="*/ f672 f376 1"/>
                <a:gd name="f779" fmla="*/ f673 f375 1"/>
                <a:gd name="f780" fmla="*/ f674 f376 1"/>
                <a:gd name="f781" fmla="*/ f675 f375 1"/>
                <a:gd name="f782" fmla="*/ f676 f376 1"/>
                <a:gd name="f783" fmla="*/ f677 f375 1"/>
                <a:gd name="f784" fmla="*/ f678 f376 1"/>
                <a:gd name="f785" fmla="*/ f679 f375 1"/>
                <a:gd name="f786" fmla="*/ f680 f376 1"/>
                <a:gd name="f787" fmla="*/ f681 f375 1"/>
                <a:gd name="f788" fmla="*/ f682 f376 1"/>
                <a:gd name="f789" fmla="*/ f683 f375 1"/>
                <a:gd name="f790" fmla="*/ f684 f376 1"/>
                <a:gd name="f791" fmla="*/ f685 f375 1"/>
                <a:gd name="f792" fmla="*/ f686 f376 1"/>
                <a:gd name="f793" fmla="*/ f687 f375 1"/>
                <a:gd name="f794" fmla="*/ f688 f375 1"/>
                <a:gd name="f795" fmla="*/ f689 f376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589">
                  <a:pos x="f697" y="f698"/>
                </a:cxn>
                <a:cxn ang="f589">
                  <a:pos x="f699" y="f700"/>
                </a:cxn>
                <a:cxn ang="f589">
                  <a:pos x="f701" y="f702"/>
                </a:cxn>
                <a:cxn ang="f589">
                  <a:pos x="f703" y="f704"/>
                </a:cxn>
                <a:cxn ang="f589">
                  <a:pos x="f705" y="f706"/>
                </a:cxn>
                <a:cxn ang="f589">
                  <a:pos x="f707" y="f708"/>
                </a:cxn>
                <a:cxn ang="f589">
                  <a:pos x="f709" y="f710"/>
                </a:cxn>
                <a:cxn ang="f589">
                  <a:pos x="f711" y="f712"/>
                </a:cxn>
                <a:cxn ang="f589">
                  <a:pos x="f713" y="f714"/>
                </a:cxn>
                <a:cxn ang="f589">
                  <a:pos x="f715" y="f716"/>
                </a:cxn>
                <a:cxn ang="f589">
                  <a:pos x="f717" y="f696"/>
                </a:cxn>
                <a:cxn ang="f589">
                  <a:pos x="f718" y="f719"/>
                </a:cxn>
                <a:cxn ang="f589">
                  <a:pos x="f720" y="f721"/>
                </a:cxn>
                <a:cxn ang="f589">
                  <a:pos x="f722" y="f723"/>
                </a:cxn>
                <a:cxn ang="f589">
                  <a:pos x="f724" y="f725"/>
                </a:cxn>
                <a:cxn ang="f589">
                  <a:pos x="f726" y="f712"/>
                </a:cxn>
                <a:cxn ang="f589">
                  <a:pos x="f727" y="f728"/>
                </a:cxn>
                <a:cxn ang="f589">
                  <a:pos x="f726" y="f729"/>
                </a:cxn>
                <a:cxn ang="f589">
                  <a:pos x="f730" y="f731"/>
                </a:cxn>
                <a:cxn ang="f589">
                  <a:pos x="f732" y="f733"/>
                </a:cxn>
                <a:cxn ang="f589">
                  <a:pos x="f734" y="f733"/>
                </a:cxn>
                <a:cxn ang="f589">
                  <a:pos x="f735" y="f736"/>
                </a:cxn>
                <a:cxn ang="f589">
                  <a:pos x="f737" y="f738"/>
                </a:cxn>
                <a:cxn ang="f589">
                  <a:pos x="f739" y="f736"/>
                </a:cxn>
                <a:cxn ang="f589">
                  <a:pos x="f740" y="f741"/>
                </a:cxn>
                <a:cxn ang="f589">
                  <a:pos x="f742" y="f743"/>
                </a:cxn>
                <a:cxn ang="f589">
                  <a:pos x="f744" y="f745"/>
                </a:cxn>
                <a:cxn ang="f589">
                  <a:pos x="f727" y="f746"/>
                </a:cxn>
                <a:cxn ang="f589">
                  <a:pos x="f747" y="f748"/>
                </a:cxn>
                <a:cxn ang="f589">
                  <a:pos x="f732" y="f749"/>
                </a:cxn>
                <a:cxn ang="f589">
                  <a:pos x="f750" y="f751"/>
                </a:cxn>
                <a:cxn ang="f589">
                  <a:pos x="f752" y="f753"/>
                </a:cxn>
                <a:cxn ang="f589">
                  <a:pos x="f754" y="f755"/>
                </a:cxn>
                <a:cxn ang="f589">
                  <a:pos x="f756" y="f757"/>
                </a:cxn>
                <a:cxn ang="f589">
                  <a:pos x="f758" y="f759"/>
                </a:cxn>
                <a:cxn ang="f589">
                  <a:pos x="f760" y="f761"/>
                </a:cxn>
                <a:cxn ang="f589">
                  <a:pos x="f762" y="f755"/>
                </a:cxn>
                <a:cxn ang="f589">
                  <a:pos x="f763" y="f764"/>
                </a:cxn>
                <a:cxn ang="f589">
                  <a:pos x="f765" y="f766"/>
                </a:cxn>
                <a:cxn ang="f589">
                  <a:pos x="f767" y="f768"/>
                </a:cxn>
                <a:cxn ang="f589">
                  <a:pos x="f769" y="f770"/>
                </a:cxn>
                <a:cxn ang="f589">
                  <a:pos x="f771" y="f772"/>
                </a:cxn>
                <a:cxn ang="f589">
                  <a:pos x="f773" y="f774"/>
                </a:cxn>
                <a:cxn ang="f589">
                  <a:pos x="f775" y="f776"/>
                </a:cxn>
                <a:cxn ang="f589">
                  <a:pos x="f777" y="f778"/>
                </a:cxn>
                <a:cxn ang="f589">
                  <a:pos x="f779" y="f780"/>
                </a:cxn>
                <a:cxn ang="f589">
                  <a:pos x="f781" y="f782"/>
                </a:cxn>
                <a:cxn ang="f589">
                  <a:pos x="f783" y="f784"/>
                </a:cxn>
                <a:cxn ang="f589">
                  <a:pos x="f785" y="f786"/>
                </a:cxn>
                <a:cxn ang="f589">
                  <a:pos x="f787" y="f788"/>
                </a:cxn>
                <a:cxn ang="f589">
                  <a:pos x="f789" y="f790"/>
                </a:cxn>
                <a:cxn ang="f589">
                  <a:pos x="f791" y="f792"/>
                </a:cxn>
                <a:cxn ang="f589">
                  <a:pos x="f793" y="f736"/>
                </a:cxn>
                <a:cxn ang="f589">
                  <a:pos x="f794" y="f795"/>
                </a:cxn>
              </a:cxnLst>
              <a:rect l="f693" t="f696" r="f694" b="f695"/>
              <a:pathLst>
                <a:path w="5859" h="4394">
                  <a:moveTo>
                    <a:pt x="f5" y="f8"/>
                  </a:moveTo>
                  <a:lnTo>
                    <a:pt x="f9" y="f10"/>
                  </a:lnTo>
                  <a:lnTo>
                    <a:pt x="f11" y="f12"/>
                  </a:lnTo>
                  <a:lnTo>
                    <a:pt x="f13" y="f14"/>
                  </a:lnTo>
                  <a:lnTo>
                    <a:pt x="f15" y="f16"/>
                  </a:lnTo>
                  <a:lnTo>
                    <a:pt x="f17" y="f16"/>
                  </a:lnTo>
                  <a:lnTo>
                    <a:pt x="f17" y="f18"/>
                  </a:lnTo>
                  <a:lnTo>
                    <a:pt x="f19" y="f18"/>
                  </a:lnTo>
                  <a:lnTo>
                    <a:pt x="f19" y="f20"/>
                  </a:lnTo>
                  <a:lnTo>
                    <a:pt x="f21" y="f22"/>
                  </a:lnTo>
                  <a:lnTo>
                    <a:pt x="f23" y="f15"/>
                  </a:lnTo>
                  <a:lnTo>
                    <a:pt x="f24" y="f20"/>
                  </a:lnTo>
                  <a:lnTo>
                    <a:pt x="f25" y="f22"/>
                  </a:lnTo>
                  <a:lnTo>
                    <a:pt x="f26" y="f27"/>
                  </a:lnTo>
                  <a:lnTo>
                    <a:pt x="f28" y="f29"/>
                  </a:lnTo>
                  <a:lnTo>
                    <a:pt x="f30" y="f31"/>
                  </a:lnTo>
                  <a:lnTo>
                    <a:pt x="f32" y="f33"/>
                  </a:lnTo>
                  <a:lnTo>
                    <a:pt x="f34" y="f15"/>
                  </a:lnTo>
                  <a:lnTo>
                    <a:pt x="f35" y="f22"/>
                  </a:lnTo>
                  <a:lnTo>
                    <a:pt x="f36" y="f20"/>
                  </a:lnTo>
                  <a:lnTo>
                    <a:pt x="f37" y="f38"/>
                  </a:lnTo>
                  <a:lnTo>
                    <a:pt x="f39" y="f40"/>
                  </a:lnTo>
                  <a:lnTo>
                    <a:pt x="f41" y="f33"/>
                  </a:lnTo>
                  <a:lnTo>
                    <a:pt x="f42" y="f27"/>
                  </a:lnTo>
                  <a:lnTo>
                    <a:pt x="f43" y="f44"/>
                  </a:lnTo>
                  <a:lnTo>
                    <a:pt x="f45" y="f8"/>
                  </a:lnTo>
                  <a:lnTo>
                    <a:pt x="f46" y="f47"/>
                  </a:lnTo>
                  <a:lnTo>
                    <a:pt x="f48" y="f49"/>
                  </a:lnTo>
                  <a:lnTo>
                    <a:pt x="f50" y="f40"/>
                  </a:lnTo>
                  <a:lnTo>
                    <a:pt x="f51" y="f27"/>
                  </a:lnTo>
                  <a:lnTo>
                    <a:pt x="f52" y="f53"/>
                  </a:lnTo>
                  <a:lnTo>
                    <a:pt x="f54" y="f55"/>
                  </a:lnTo>
                  <a:lnTo>
                    <a:pt x="f56" y="f33"/>
                  </a:lnTo>
                  <a:lnTo>
                    <a:pt x="f57" y="f8"/>
                  </a:lnTo>
                  <a:lnTo>
                    <a:pt x="f58" y="f53"/>
                  </a:lnTo>
                  <a:lnTo>
                    <a:pt x="f59" y="f18"/>
                  </a:lnTo>
                  <a:lnTo>
                    <a:pt x="f60" y="f61"/>
                  </a:lnTo>
                  <a:lnTo>
                    <a:pt x="f62" y="f63"/>
                  </a:lnTo>
                  <a:lnTo>
                    <a:pt x="f64" y="f65"/>
                  </a:lnTo>
                  <a:lnTo>
                    <a:pt x="f66" y="f67"/>
                  </a:lnTo>
                  <a:lnTo>
                    <a:pt x="f68" y="f69"/>
                  </a:lnTo>
                  <a:lnTo>
                    <a:pt x="f70" y="f71"/>
                  </a:lnTo>
                  <a:lnTo>
                    <a:pt x="f72" y="f73"/>
                  </a:lnTo>
                  <a:lnTo>
                    <a:pt x="f74" y="f69"/>
                  </a:lnTo>
                  <a:lnTo>
                    <a:pt x="f75" y="f76"/>
                  </a:lnTo>
                  <a:lnTo>
                    <a:pt x="f77" y="f78"/>
                  </a:lnTo>
                  <a:lnTo>
                    <a:pt x="f79" y="f80"/>
                  </a:lnTo>
                  <a:lnTo>
                    <a:pt x="f81" y="f82"/>
                  </a:lnTo>
                  <a:lnTo>
                    <a:pt x="f83" y="f84"/>
                  </a:lnTo>
                  <a:lnTo>
                    <a:pt x="f85" y="f86"/>
                  </a:lnTo>
                  <a:lnTo>
                    <a:pt x="f87" y="f88"/>
                  </a:lnTo>
                  <a:lnTo>
                    <a:pt x="f89" y="f90"/>
                  </a:lnTo>
                  <a:lnTo>
                    <a:pt x="f91" y="f90"/>
                  </a:lnTo>
                  <a:lnTo>
                    <a:pt x="f92" y="f93"/>
                  </a:lnTo>
                  <a:lnTo>
                    <a:pt x="f94" y="f5"/>
                  </a:lnTo>
                  <a:lnTo>
                    <a:pt x="f95" y="f96"/>
                  </a:lnTo>
                  <a:lnTo>
                    <a:pt x="f97" y="f98"/>
                  </a:lnTo>
                  <a:lnTo>
                    <a:pt x="f99" y="f100"/>
                  </a:lnTo>
                  <a:lnTo>
                    <a:pt x="f101" y="f102"/>
                  </a:lnTo>
                  <a:lnTo>
                    <a:pt x="f103" y="f104"/>
                  </a:lnTo>
                  <a:lnTo>
                    <a:pt x="f105" y="f88"/>
                  </a:lnTo>
                  <a:lnTo>
                    <a:pt x="f106" y="f86"/>
                  </a:lnTo>
                  <a:lnTo>
                    <a:pt x="f107" y="f88"/>
                  </a:lnTo>
                  <a:lnTo>
                    <a:pt x="f108" y="f109"/>
                  </a:lnTo>
                  <a:lnTo>
                    <a:pt x="f110" y="f111"/>
                  </a:lnTo>
                  <a:lnTo>
                    <a:pt x="f112" y="f80"/>
                  </a:lnTo>
                  <a:lnTo>
                    <a:pt x="f113" y="f114"/>
                  </a:lnTo>
                  <a:lnTo>
                    <a:pt x="f115" y="f116"/>
                  </a:lnTo>
                  <a:lnTo>
                    <a:pt x="f117" y="f118"/>
                  </a:lnTo>
                  <a:lnTo>
                    <a:pt x="f119" y="f69"/>
                  </a:lnTo>
                  <a:lnTo>
                    <a:pt x="f120" y="f71"/>
                  </a:lnTo>
                  <a:lnTo>
                    <a:pt x="f121" y="f122"/>
                  </a:lnTo>
                  <a:lnTo>
                    <a:pt x="f123" y="f124"/>
                  </a:lnTo>
                  <a:lnTo>
                    <a:pt x="f125" y="f126"/>
                  </a:lnTo>
                  <a:lnTo>
                    <a:pt x="f127" y="f128"/>
                  </a:lnTo>
                  <a:lnTo>
                    <a:pt x="f129" y="f130"/>
                  </a:lnTo>
                  <a:lnTo>
                    <a:pt x="f131" y="f63"/>
                  </a:lnTo>
                  <a:lnTo>
                    <a:pt x="f132" y="f133"/>
                  </a:lnTo>
                  <a:lnTo>
                    <a:pt x="f134" y="f67"/>
                  </a:lnTo>
                  <a:lnTo>
                    <a:pt x="f135" y="f67"/>
                  </a:lnTo>
                  <a:lnTo>
                    <a:pt x="f136" y="f65"/>
                  </a:lnTo>
                  <a:lnTo>
                    <a:pt x="f137" y="f133"/>
                  </a:lnTo>
                  <a:lnTo>
                    <a:pt x="f138" y="f139"/>
                  </a:lnTo>
                  <a:lnTo>
                    <a:pt x="f134" y="f140"/>
                  </a:lnTo>
                  <a:lnTo>
                    <a:pt x="f141" y="f11"/>
                  </a:lnTo>
                  <a:lnTo>
                    <a:pt x="f137" y="f142"/>
                  </a:lnTo>
                  <a:lnTo>
                    <a:pt x="f141" y="f38"/>
                  </a:lnTo>
                  <a:lnTo>
                    <a:pt x="f143" y="f8"/>
                  </a:lnTo>
                  <a:lnTo>
                    <a:pt x="f138" y="f144"/>
                  </a:lnTo>
                  <a:lnTo>
                    <a:pt x="f135" y="f19"/>
                  </a:lnTo>
                  <a:lnTo>
                    <a:pt x="f136" y="f145"/>
                  </a:lnTo>
                  <a:lnTo>
                    <a:pt x="f137" y="f146"/>
                  </a:lnTo>
                  <a:lnTo>
                    <a:pt x="f138" y="f147"/>
                  </a:lnTo>
                  <a:lnTo>
                    <a:pt x="f148" y="f24"/>
                  </a:lnTo>
                  <a:lnTo>
                    <a:pt x="f149" y="f24"/>
                  </a:lnTo>
                  <a:lnTo>
                    <a:pt x="f150" y="f151"/>
                  </a:lnTo>
                  <a:lnTo>
                    <a:pt x="f152" y="f153"/>
                  </a:lnTo>
                  <a:lnTo>
                    <a:pt x="f154" y="f151"/>
                  </a:lnTo>
                  <a:lnTo>
                    <a:pt x="f155" y="f156"/>
                  </a:lnTo>
                  <a:lnTo>
                    <a:pt x="f157" y="f158"/>
                  </a:lnTo>
                  <a:lnTo>
                    <a:pt x="f154" y="f147"/>
                  </a:lnTo>
                  <a:lnTo>
                    <a:pt x="f159" y="f147"/>
                  </a:lnTo>
                  <a:lnTo>
                    <a:pt x="f160" y="f161"/>
                  </a:lnTo>
                  <a:lnTo>
                    <a:pt x="f162" y="f163"/>
                  </a:lnTo>
                  <a:lnTo>
                    <a:pt x="f164" y="f158"/>
                  </a:lnTo>
                  <a:lnTo>
                    <a:pt x="f164" y="f165"/>
                  </a:lnTo>
                  <a:lnTo>
                    <a:pt x="f166" y="f167"/>
                  </a:lnTo>
                  <a:lnTo>
                    <a:pt x="f168" y="f169"/>
                  </a:lnTo>
                  <a:lnTo>
                    <a:pt x="f170" y="f156"/>
                  </a:lnTo>
                  <a:lnTo>
                    <a:pt x="f171" y="f25"/>
                  </a:lnTo>
                  <a:lnTo>
                    <a:pt x="f172" y="f173"/>
                  </a:lnTo>
                  <a:lnTo>
                    <a:pt x="f174" y="f158"/>
                  </a:lnTo>
                  <a:lnTo>
                    <a:pt x="f175" y="f176"/>
                  </a:lnTo>
                  <a:lnTo>
                    <a:pt x="f177" y="f178"/>
                  </a:lnTo>
                  <a:lnTo>
                    <a:pt x="f179" y="f180"/>
                  </a:lnTo>
                  <a:lnTo>
                    <a:pt x="f181" y="f28"/>
                  </a:lnTo>
                  <a:lnTo>
                    <a:pt x="f182" y="f26"/>
                  </a:lnTo>
                  <a:lnTo>
                    <a:pt x="f183" y="f184"/>
                  </a:lnTo>
                  <a:lnTo>
                    <a:pt x="f185" y="f186"/>
                  </a:lnTo>
                  <a:lnTo>
                    <a:pt x="f187" y="f25"/>
                  </a:lnTo>
                  <a:lnTo>
                    <a:pt x="f187" y="f176"/>
                  </a:lnTo>
                  <a:lnTo>
                    <a:pt x="f188" y="f24"/>
                  </a:lnTo>
                  <a:lnTo>
                    <a:pt x="f189" y="f165"/>
                  </a:lnTo>
                  <a:lnTo>
                    <a:pt x="f190" y="f186"/>
                  </a:lnTo>
                  <a:lnTo>
                    <a:pt x="f188" y="f191"/>
                  </a:lnTo>
                  <a:lnTo>
                    <a:pt x="f192" y="f193"/>
                  </a:lnTo>
                  <a:lnTo>
                    <a:pt x="f188" y="f194"/>
                  </a:lnTo>
                  <a:lnTo>
                    <a:pt x="f195" y="f35"/>
                  </a:lnTo>
                  <a:lnTo>
                    <a:pt x="f196" y="f197"/>
                  </a:lnTo>
                  <a:lnTo>
                    <a:pt x="f162" y="f198"/>
                  </a:lnTo>
                  <a:lnTo>
                    <a:pt x="f199" y="f200"/>
                  </a:lnTo>
                  <a:lnTo>
                    <a:pt x="f160" y="f201"/>
                  </a:lnTo>
                  <a:lnTo>
                    <a:pt x="f159" y="f120"/>
                  </a:lnTo>
                  <a:lnTo>
                    <a:pt x="f202" y="f203"/>
                  </a:lnTo>
                  <a:lnTo>
                    <a:pt x="f202" y="f204"/>
                  </a:lnTo>
                  <a:lnTo>
                    <a:pt x="f155" y="f115"/>
                  </a:lnTo>
                  <a:lnTo>
                    <a:pt x="f152" y="f205"/>
                  </a:lnTo>
                  <a:lnTo>
                    <a:pt x="f206" y="f207"/>
                  </a:lnTo>
                  <a:lnTo>
                    <a:pt x="f208" y="f209"/>
                  </a:lnTo>
                  <a:lnTo>
                    <a:pt x="f141" y="f210"/>
                  </a:lnTo>
                  <a:lnTo>
                    <a:pt x="f211" y="f212"/>
                  </a:lnTo>
                  <a:lnTo>
                    <a:pt x="f213" y="f214"/>
                  </a:lnTo>
                  <a:lnTo>
                    <a:pt x="f215" y="f216"/>
                  </a:lnTo>
                  <a:lnTo>
                    <a:pt x="f217" y="f218"/>
                  </a:lnTo>
                  <a:lnTo>
                    <a:pt x="f219" y="f218"/>
                  </a:lnTo>
                  <a:lnTo>
                    <a:pt x="f123" y="f220"/>
                  </a:lnTo>
                  <a:lnTo>
                    <a:pt x="f221" y="f209"/>
                  </a:lnTo>
                  <a:lnTo>
                    <a:pt x="f222" y="f223"/>
                  </a:lnTo>
                  <a:lnTo>
                    <a:pt x="f224" y="f225"/>
                  </a:lnTo>
                  <a:lnTo>
                    <a:pt x="f157" y="f226"/>
                  </a:lnTo>
                  <a:lnTo>
                    <a:pt x="f157" y="f70"/>
                  </a:lnTo>
                  <a:lnTo>
                    <a:pt x="f227" y="f225"/>
                  </a:lnTo>
                  <a:lnTo>
                    <a:pt x="f150" y="f228"/>
                  </a:lnTo>
                  <a:lnTo>
                    <a:pt x="f136" y="f229"/>
                  </a:lnTo>
                  <a:lnTo>
                    <a:pt x="f143" y="f66"/>
                  </a:lnTo>
                  <a:lnTo>
                    <a:pt x="f230" y="f231"/>
                  </a:lnTo>
                  <a:lnTo>
                    <a:pt x="f143" y="f232"/>
                  </a:lnTo>
                  <a:lnTo>
                    <a:pt x="f230" y="f233"/>
                  </a:lnTo>
                  <a:lnTo>
                    <a:pt x="f234" y="f235"/>
                  </a:lnTo>
                  <a:lnTo>
                    <a:pt x="f236" y="f237"/>
                  </a:lnTo>
                  <a:lnTo>
                    <a:pt x="f129" y="f238"/>
                  </a:lnTo>
                  <a:lnTo>
                    <a:pt x="f239" y="f240"/>
                  </a:lnTo>
                  <a:lnTo>
                    <a:pt x="f241" y="f233"/>
                  </a:lnTo>
                  <a:lnTo>
                    <a:pt x="f242" y="f243"/>
                  </a:lnTo>
                  <a:lnTo>
                    <a:pt x="f244" y="f245"/>
                  </a:lnTo>
                  <a:lnTo>
                    <a:pt x="f246" y="f247"/>
                  </a:lnTo>
                  <a:lnTo>
                    <a:pt x="f248" y="f249"/>
                  </a:lnTo>
                  <a:lnTo>
                    <a:pt x="f250" y="f251"/>
                  </a:lnTo>
                  <a:lnTo>
                    <a:pt x="f252" y="f253"/>
                  </a:lnTo>
                  <a:lnTo>
                    <a:pt x="f254" y="f255"/>
                  </a:lnTo>
                  <a:lnTo>
                    <a:pt x="f256" y="f56"/>
                  </a:lnTo>
                  <a:lnTo>
                    <a:pt x="f115" y="f257"/>
                  </a:lnTo>
                  <a:lnTo>
                    <a:pt x="f108" y="f258"/>
                  </a:lnTo>
                  <a:lnTo>
                    <a:pt x="f259" y="f251"/>
                  </a:lnTo>
                  <a:lnTo>
                    <a:pt x="f260" y="f261"/>
                  </a:lnTo>
                  <a:lnTo>
                    <a:pt x="f262" y="f263"/>
                  </a:lnTo>
                  <a:lnTo>
                    <a:pt x="f105" y="f264"/>
                  </a:lnTo>
                  <a:lnTo>
                    <a:pt x="f265" y="f266"/>
                  </a:lnTo>
                  <a:lnTo>
                    <a:pt x="f267" y="f245"/>
                  </a:lnTo>
                  <a:lnTo>
                    <a:pt x="f268" y="f266"/>
                  </a:lnTo>
                  <a:lnTo>
                    <a:pt x="f269" y="f240"/>
                  </a:lnTo>
                  <a:lnTo>
                    <a:pt x="f270" y="f62"/>
                  </a:lnTo>
                  <a:lnTo>
                    <a:pt x="f271" y="f272"/>
                  </a:lnTo>
                  <a:lnTo>
                    <a:pt x="f273" y="f251"/>
                  </a:lnTo>
                  <a:lnTo>
                    <a:pt x="f274" y="f245"/>
                  </a:lnTo>
                  <a:lnTo>
                    <a:pt x="f275" y="f276"/>
                  </a:lnTo>
                  <a:lnTo>
                    <a:pt x="f89" y="f263"/>
                  </a:lnTo>
                  <a:lnTo>
                    <a:pt x="f277" y="f257"/>
                  </a:lnTo>
                  <a:lnTo>
                    <a:pt x="f278" y="f255"/>
                  </a:lnTo>
                  <a:lnTo>
                    <a:pt x="f279" y="f280"/>
                  </a:lnTo>
                  <a:lnTo>
                    <a:pt x="f281" y="f56"/>
                  </a:lnTo>
                  <a:lnTo>
                    <a:pt x="f282" y="f283"/>
                  </a:lnTo>
                  <a:lnTo>
                    <a:pt x="f284" y="f253"/>
                  </a:lnTo>
                  <a:lnTo>
                    <a:pt x="f285" y="f286"/>
                  </a:lnTo>
                  <a:lnTo>
                    <a:pt x="f287" y="f288"/>
                  </a:lnTo>
                  <a:lnTo>
                    <a:pt x="f289" y="f62"/>
                  </a:lnTo>
                  <a:lnTo>
                    <a:pt x="f290" y="f62"/>
                  </a:lnTo>
                  <a:lnTo>
                    <a:pt x="f291" y="f245"/>
                  </a:lnTo>
                  <a:lnTo>
                    <a:pt x="f228" y="f238"/>
                  </a:lnTo>
                  <a:lnTo>
                    <a:pt x="f235" y="f292"/>
                  </a:lnTo>
                  <a:lnTo>
                    <a:pt x="f293" y="f294"/>
                  </a:lnTo>
                  <a:lnTo>
                    <a:pt x="f295" y="f296"/>
                  </a:lnTo>
                  <a:lnTo>
                    <a:pt x="f253" y="f228"/>
                  </a:lnTo>
                  <a:lnTo>
                    <a:pt x="f257" y="f292"/>
                  </a:lnTo>
                  <a:lnTo>
                    <a:pt x="f297" y="f294"/>
                  </a:lnTo>
                  <a:lnTo>
                    <a:pt x="f298" y="f231"/>
                  </a:lnTo>
                  <a:lnTo>
                    <a:pt x="f299" y="f229"/>
                  </a:lnTo>
                  <a:lnTo>
                    <a:pt x="f300" y="f301"/>
                  </a:lnTo>
                  <a:lnTo>
                    <a:pt x="f302" y="f231"/>
                  </a:lnTo>
                  <a:lnTo>
                    <a:pt x="f303" y="f304"/>
                  </a:lnTo>
                  <a:lnTo>
                    <a:pt x="f305" y="f229"/>
                  </a:lnTo>
                  <a:lnTo>
                    <a:pt x="f306" y="f228"/>
                  </a:lnTo>
                  <a:lnTo>
                    <a:pt x="f307" y="f68"/>
                  </a:lnTo>
                  <a:lnTo>
                    <a:pt x="f308" y="f309"/>
                  </a:lnTo>
                  <a:lnTo>
                    <a:pt x="f310" y="f231"/>
                  </a:lnTo>
                  <a:lnTo>
                    <a:pt x="f310" y="f235"/>
                  </a:lnTo>
                  <a:lnTo>
                    <a:pt x="f311" y="f301"/>
                  </a:lnTo>
                  <a:lnTo>
                    <a:pt x="f312" y="f301"/>
                  </a:lnTo>
                  <a:lnTo>
                    <a:pt x="f34" y="f238"/>
                  </a:lnTo>
                  <a:lnTo>
                    <a:pt x="f313" y="f62"/>
                  </a:lnTo>
                  <a:lnTo>
                    <a:pt x="f314" y="f247"/>
                  </a:lnTo>
                  <a:lnTo>
                    <a:pt x="f315" y="f316"/>
                  </a:lnTo>
                  <a:lnTo>
                    <a:pt x="f317" y="f276"/>
                  </a:lnTo>
                  <a:lnTo>
                    <a:pt x="f318" y="f319"/>
                  </a:lnTo>
                  <a:lnTo>
                    <a:pt x="f320" y="f258"/>
                  </a:lnTo>
                  <a:lnTo>
                    <a:pt x="f321" y="f322"/>
                  </a:lnTo>
                  <a:lnTo>
                    <a:pt x="f323" y="f324"/>
                  </a:lnTo>
                  <a:lnTo>
                    <a:pt x="f317" y="f51"/>
                  </a:lnTo>
                  <a:lnTo>
                    <a:pt x="f317" y="f299"/>
                  </a:lnTo>
                  <a:lnTo>
                    <a:pt x="f325" y="f326"/>
                  </a:lnTo>
                  <a:lnTo>
                    <a:pt x="f325" y="f327"/>
                  </a:lnTo>
                  <a:lnTo>
                    <a:pt x="f328" y="f329"/>
                  </a:lnTo>
                  <a:lnTo>
                    <a:pt x="f330" y="f331"/>
                  </a:lnTo>
                  <a:lnTo>
                    <a:pt x="f30" y="f327"/>
                  </a:lnTo>
                  <a:lnTo>
                    <a:pt x="f332" y="f333"/>
                  </a:lnTo>
                  <a:lnTo>
                    <a:pt x="f334" y="f329"/>
                  </a:lnTo>
                  <a:lnTo>
                    <a:pt x="f335" y="f329"/>
                  </a:lnTo>
                  <a:lnTo>
                    <a:pt x="f151" y="f336"/>
                  </a:lnTo>
                  <a:lnTo>
                    <a:pt x="f173" y="f337"/>
                  </a:lnTo>
                  <a:lnTo>
                    <a:pt x="f338" y="f337"/>
                  </a:lnTo>
                  <a:lnTo>
                    <a:pt x="f339" y="f340"/>
                  </a:lnTo>
                  <a:lnTo>
                    <a:pt x="f23" y="f341"/>
                  </a:lnTo>
                  <a:lnTo>
                    <a:pt x="f156" y="f342"/>
                  </a:lnTo>
                  <a:lnTo>
                    <a:pt x="f161" y="f307"/>
                  </a:lnTo>
                  <a:lnTo>
                    <a:pt x="f343" y="f41"/>
                  </a:lnTo>
                  <a:lnTo>
                    <a:pt x="f146" y="f344"/>
                  </a:lnTo>
                  <a:lnTo>
                    <a:pt x="f21" y="f345"/>
                  </a:lnTo>
                  <a:lnTo>
                    <a:pt x="f346" y="f347"/>
                  </a:lnTo>
                  <a:lnTo>
                    <a:pt x="f348" y="f349"/>
                  </a:lnTo>
                  <a:lnTo>
                    <a:pt x="f350" y="f351"/>
                  </a:lnTo>
                  <a:lnTo>
                    <a:pt x="f352" y="f353"/>
                  </a:lnTo>
                  <a:lnTo>
                    <a:pt x="f31" y="f320"/>
                  </a:lnTo>
                  <a:lnTo>
                    <a:pt x="f10" y="f354"/>
                  </a:lnTo>
                  <a:lnTo>
                    <a:pt x="f355" y="f356"/>
                  </a:lnTo>
                  <a:lnTo>
                    <a:pt x="f133" y="f357"/>
                  </a:lnTo>
                  <a:lnTo>
                    <a:pt x="f358" y="f359"/>
                  </a:lnTo>
                  <a:lnTo>
                    <a:pt x="f360" y="f328"/>
                  </a:lnTo>
                  <a:lnTo>
                    <a:pt x="f69" y="f361"/>
                  </a:lnTo>
                  <a:lnTo>
                    <a:pt x="f118" y="f362"/>
                  </a:lnTo>
                  <a:lnTo>
                    <a:pt x="f114" y="f363"/>
                  </a:lnTo>
                  <a:lnTo>
                    <a:pt x="f364" y="f28"/>
                  </a:lnTo>
                  <a:lnTo>
                    <a:pt x="f365" y="f363"/>
                  </a:lnTo>
                  <a:lnTo>
                    <a:pt x="f366" y="f367"/>
                  </a:lnTo>
                  <a:lnTo>
                    <a:pt x="f86" y="f180"/>
                  </a:lnTo>
                  <a:lnTo>
                    <a:pt x="f88" y="f25"/>
                  </a:lnTo>
                  <a:lnTo>
                    <a:pt x="f368" y="f176"/>
                  </a:lnTo>
                  <a:lnTo>
                    <a:pt x="f88" y="f369"/>
                  </a:lnTo>
                  <a:lnTo>
                    <a:pt x="f370" y="f147"/>
                  </a:lnTo>
                  <a:lnTo>
                    <a:pt x="f5" y="f371"/>
                  </a:lnTo>
                  <a:lnTo>
                    <a:pt x="f102" y="f145"/>
                  </a:lnTo>
                  <a:lnTo>
                    <a:pt x="f372" y="f373"/>
                  </a:lnTo>
                  <a:lnTo>
                    <a:pt x="f5" y="f8"/>
                  </a:lnTo>
                </a:path>
              </a:pathLst>
            </a:custGeom>
            <a:noFill/>
            <a:ln w="15873" cap="flat">
              <a:solidFill>
                <a:srgbClr val="A6B19F">
                  <a:alpha val="47843"/>
                </a:srgbClr>
              </a:solidFill>
              <a:prstDash val="solid"/>
              <a:round/>
            </a:ln>
          </p:spPr>
          <p:txBody>
            <a:bodyPr vert="horz" wrap="square" lIns="91440" tIns="45720" rIns="91440" bIns="4572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CO" sz="1800" b="0" i="0" u="none" strike="noStrike" kern="0" cap="none" spc="0" baseline="0">
                <a:solidFill>
                  <a:srgbClr val="CCFFFF"/>
                </a:solidFill>
                <a:uFillTx/>
                <a:latin typeface="Montserrat" panose="00000500000000000000" pitchFamily="2" charset="0"/>
              </a:endParaRPr>
            </a:p>
          </p:txBody>
        </p:sp>
        <p:sp>
          <p:nvSpPr>
            <p:cNvPr id="35" name="Freeform 31">
              <a:extLst>
                <a:ext uri="{FF2B5EF4-FFF2-40B4-BE49-F238E27FC236}">
                  <a16:creationId xmlns:a16="http://schemas.microsoft.com/office/drawing/2014/main" id="{BF985218-1E12-2BAE-DED5-6FB30A119498}"/>
                </a:ext>
              </a:extLst>
            </p:cNvPr>
            <p:cNvSpPr/>
            <p:nvPr/>
          </p:nvSpPr>
          <p:spPr>
            <a:xfrm>
              <a:off x="756382" y="233208"/>
              <a:ext cx="85121" cy="112882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645"/>
                <a:gd name="f7" fmla="val 804"/>
                <a:gd name="f8" fmla="val 573"/>
                <a:gd name="f9" fmla="val 485"/>
                <a:gd name="f10" fmla="val 379"/>
                <a:gd name="f11" fmla="val 18"/>
                <a:gd name="f12" fmla="val 317"/>
                <a:gd name="f13" fmla="val 70"/>
                <a:gd name="f14" fmla="val 265"/>
                <a:gd name="f15" fmla="val 123"/>
                <a:gd name="f16" fmla="val 212"/>
                <a:gd name="f17" fmla="val 141"/>
                <a:gd name="f18" fmla="val 194"/>
                <a:gd name="f19" fmla="val 176"/>
                <a:gd name="f20" fmla="val 203"/>
                <a:gd name="f21" fmla="val 44"/>
                <a:gd name="f22" fmla="val 9"/>
                <a:gd name="f23" fmla="val 326"/>
                <a:gd name="f24" fmla="val 388"/>
                <a:gd name="f25" fmla="val 17"/>
                <a:gd name="f26" fmla="val 450"/>
                <a:gd name="f27" fmla="val 512"/>
                <a:gd name="f28" fmla="val 53"/>
                <a:gd name="f29" fmla="val 547"/>
                <a:gd name="f30" fmla="val 62"/>
                <a:gd name="f31" fmla="val 600"/>
                <a:gd name="f32" fmla="val 635"/>
                <a:gd name="f33" fmla="val 185"/>
                <a:gd name="f34" fmla="val 688"/>
                <a:gd name="f35" fmla="val 256"/>
                <a:gd name="f36" fmla="val 679"/>
                <a:gd name="f37" fmla="val 335"/>
                <a:gd name="f38" fmla="val 697"/>
                <a:gd name="f39" fmla="val 715"/>
                <a:gd name="f40" fmla="val 432"/>
                <a:gd name="f41" fmla="val 803"/>
                <a:gd name="f42" fmla="val 476"/>
                <a:gd name="f43" fmla="val 768"/>
                <a:gd name="f44" fmla="val 503"/>
                <a:gd name="f45" fmla="val 706"/>
                <a:gd name="f46" fmla="val 520"/>
                <a:gd name="f47" fmla="val 662"/>
                <a:gd name="f48" fmla="val 591"/>
                <a:gd name="f49" fmla="val 556"/>
                <a:gd name="f50" fmla="val 538"/>
                <a:gd name="f51" fmla="val 626"/>
                <a:gd name="f52" fmla="val 423"/>
                <a:gd name="f53" fmla="val 353"/>
                <a:gd name="f54" fmla="val 609"/>
                <a:gd name="f55" fmla="val 300"/>
                <a:gd name="f56" fmla="val 644"/>
                <a:gd name="f57" fmla="val 238"/>
                <a:gd name="f58" fmla="val 618"/>
                <a:gd name="f59" fmla="+- 0 0 -90"/>
                <a:gd name="f60" fmla="*/ f3 1 645"/>
                <a:gd name="f61" fmla="*/ f4 1 804"/>
                <a:gd name="f62" fmla="+- f7 0 f5"/>
                <a:gd name="f63" fmla="+- f6 0 f5"/>
                <a:gd name="f64" fmla="*/ f59 f0 1"/>
                <a:gd name="f65" fmla="*/ f63 1 645"/>
                <a:gd name="f66" fmla="*/ f62 1 804"/>
                <a:gd name="f67" fmla="*/ 73989048 f63 1"/>
                <a:gd name="f68" fmla="*/ 0 f62 1"/>
                <a:gd name="f69" fmla="*/ 62625964 f63 1"/>
                <a:gd name="f70" fmla="*/ 48938662 f63 1"/>
                <a:gd name="f71" fmla="*/ 2324337 f62 1"/>
                <a:gd name="f72" fmla="*/ 40932902 f63 1"/>
                <a:gd name="f73" fmla="*/ 9039687 f62 1"/>
                <a:gd name="f74" fmla="*/ 34218255 f63 1"/>
                <a:gd name="f75" fmla="*/ 15884047 f62 1"/>
                <a:gd name="f76" fmla="*/ 27374604 f63 1"/>
                <a:gd name="f77" fmla="*/ 18208743 f62 1"/>
                <a:gd name="f78" fmla="*/ 25050386 f63 1"/>
                <a:gd name="f79" fmla="*/ 22728407 f62 1"/>
                <a:gd name="f80" fmla="*/ 15882517 f63 1"/>
                <a:gd name="f81" fmla="*/ 26215272 f62 1"/>
                <a:gd name="f82" fmla="*/ 5681542 f63 1"/>
                <a:gd name="f83" fmla="*/ 27377441 f62 1"/>
                <a:gd name="f84" fmla="*/ 1162109 f63 1"/>
                <a:gd name="f85" fmla="*/ 34221801 f62 1"/>
                <a:gd name="f86" fmla="*/ 0 f63 1"/>
                <a:gd name="f87" fmla="*/ 42099319 f62 1"/>
                <a:gd name="f88" fmla="*/ 50105848 f62 1"/>
                <a:gd name="f89" fmla="*/ 2195215 f63 1"/>
                <a:gd name="f90" fmla="*/ 58112736 f62 1"/>
                <a:gd name="f91" fmla="*/ 66119264 f62 1"/>
                <a:gd name="f92" fmla="*/ 6843651 f63 1"/>
                <a:gd name="f93" fmla="*/ 70639288 f62 1"/>
                <a:gd name="f94" fmla="*/ 8005760 f63 1"/>
                <a:gd name="f95" fmla="*/ 77483648 f62 1"/>
                <a:gd name="f96" fmla="*/ 22726168 f63 1"/>
                <a:gd name="f97" fmla="*/ 82003312 f62 1"/>
                <a:gd name="f98" fmla="*/ 23888277 f63 1"/>
                <a:gd name="f99" fmla="*/ 88847672 f62 1"/>
                <a:gd name="f100" fmla="*/ 33056146 f63 1"/>
                <a:gd name="f101" fmla="*/ 87685503 f62 1"/>
                <a:gd name="f102" fmla="*/ 43257121 f63 1"/>
                <a:gd name="f103" fmla="*/ 90010200 f62 1"/>
                <a:gd name="f104" fmla="*/ 92334537 f62 1"/>
                <a:gd name="f105" fmla="*/ 55782313 f63 1"/>
                <a:gd name="f106" fmla="*/ 103698920 f62 1"/>
                <a:gd name="f107" fmla="*/ 61463855 f63 1"/>
                <a:gd name="f108" fmla="*/ 99178897 f62 1"/>
                <a:gd name="f109" fmla="*/ 64950542 f63 1"/>
                <a:gd name="f110" fmla="*/ 91172368 f62 1"/>
                <a:gd name="f111" fmla="*/ 67145397 f63 1"/>
                <a:gd name="f112" fmla="*/ 85490176 f62 1"/>
                <a:gd name="f113" fmla="*/ 70632084 f63 1"/>
                <a:gd name="f114" fmla="*/ 76321120 f62 1"/>
                <a:gd name="f115" fmla="*/ 71794193 f63 1"/>
                <a:gd name="f116" fmla="*/ 69476760 f62 1"/>
                <a:gd name="f117" fmla="*/ 77475735 f63 1"/>
                <a:gd name="f118" fmla="*/ 61470231 f62 1"/>
                <a:gd name="f119" fmla="*/ 80833058 f63 1"/>
                <a:gd name="f120" fmla="*/ 54625871 f62 1"/>
                <a:gd name="f121" fmla="*/ 45586184 f62 1"/>
                <a:gd name="f122" fmla="*/ 78637844 f63 1"/>
                <a:gd name="f123" fmla="*/ 38741824 f62 1"/>
                <a:gd name="f124" fmla="*/ 83157277 f63 1"/>
                <a:gd name="f125" fmla="*/ 30735295 f62 1"/>
                <a:gd name="f126" fmla="*/ 79799953 f63 1"/>
                <a:gd name="f127" fmla="*/ 645 f63 1"/>
                <a:gd name="f128" fmla="*/ 804 f62 1"/>
                <a:gd name="f129" fmla="*/ f64 1 f2"/>
                <a:gd name="f130" fmla="*/ f67 1 645"/>
                <a:gd name="f131" fmla="*/ f68 1 804"/>
                <a:gd name="f132" fmla="*/ f69 1 645"/>
                <a:gd name="f133" fmla="*/ f70 1 645"/>
                <a:gd name="f134" fmla="*/ f71 1 804"/>
                <a:gd name="f135" fmla="*/ f72 1 645"/>
                <a:gd name="f136" fmla="*/ f73 1 804"/>
                <a:gd name="f137" fmla="*/ f74 1 645"/>
                <a:gd name="f138" fmla="*/ f75 1 804"/>
                <a:gd name="f139" fmla="*/ f76 1 645"/>
                <a:gd name="f140" fmla="*/ f77 1 804"/>
                <a:gd name="f141" fmla="*/ f78 1 645"/>
                <a:gd name="f142" fmla="*/ f79 1 804"/>
                <a:gd name="f143" fmla="*/ f80 1 645"/>
                <a:gd name="f144" fmla="*/ f81 1 804"/>
                <a:gd name="f145" fmla="*/ f82 1 645"/>
                <a:gd name="f146" fmla="*/ f83 1 804"/>
                <a:gd name="f147" fmla="*/ f84 1 645"/>
                <a:gd name="f148" fmla="*/ f85 1 804"/>
                <a:gd name="f149" fmla="*/ f86 1 645"/>
                <a:gd name="f150" fmla="*/ f87 1 804"/>
                <a:gd name="f151" fmla="*/ f88 1 804"/>
                <a:gd name="f152" fmla="*/ f89 1 645"/>
                <a:gd name="f153" fmla="*/ f90 1 804"/>
                <a:gd name="f154" fmla="*/ f91 1 804"/>
                <a:gd name="f155" fmla="*/ f92 1 645"/>
                <a:gd name="f156" fmla="*/ f93 1 804"/>
                <a:gd name="f157" fmla="*/ f94 1 645"/>
                <a:gd name="f158" fmla="*/ f95 1 804"/>
                <a:gd name="f159" fmla="*/ f96 1 645"/>
                <a:gd name="f160" fmla="*/ f97 1 804"/>
                <a:gd name="f161" fmla="*/ f98 1 645"/>
                <a:gd name="f162" fmla="*/ f99 1 804"/>
                <a:gd name="f163" fmla="*/ f100 1 645"/>
                <a:gd name="f164" fmla="*/ f101 1 804"/>
                <a:gd name="f165" fmla="*/ f102 1 645"/>
                <a:gd name="f166" fmla="*/ f103 1 804"/>
                <a:gd name="f167" fmla="*/ f104 1 804"/>
                <a:gd name="f168" fmla="*/ f105 1 645"/>
                <a:gd name="f169" fmla="*/ f106 1 804"/>
                <a:gd name="f170" fmla="*/ f107 1 645"/>
                <a:gd name="f171" fmla="*/ f108 1 804"/>
                <a:gd name="f172" fmla="*/ f109 1 645"/>
                <a:gd name="f173" fmla="*/ f110 1 804"/>
                <a:gd name="f174" fmla="*/ f111 1 645"/>
                <a:gd name="f175" fmla="*/ f112 1 804"/>
                <a:gd name="f176" fmla="*/ f113 1 645"/>
                <a:gd name="f177" fmla="*/ f114 1 804"/>
                <a:gd name="f178" fmla="*/ f115 1 645"/>
                <a:gd name="f179" fmla="*/ f116 1 804"/>
                <a:gd name="f180" fmla="*/ f117 1 645"/>
                <a:gd name="f181" fmla="*/ f118 1 804"/>
                <a:gd name="f182" fmla="*/ f119 1 645"/>
                <a:gd name="f183" fmla="*/ f120 1 804"/>
                <a:gd name="f184" fmla="*/ f121 1 804"/>
                <a:gd name="f185" fmla="*/ f122 1 645"/>
                <a:gd name="f186" fmla="*/ f123 1 804"/>
                <a:gd name="f187" fmla="*/ f124 1 645"/>
                <a:gd name="f188" fmla="*/ f125 1 804"/>
                <a:gd name="f189" fmla="*/ f126 1 645"/>
                <a:gd name="f190" fmla="*/ f127 1 645"/>
                <a:gd name="f191" fmla="*/ f128 1 804"/>
                <a:gd name="f192" fmla="+- f129 0 f1"/>
                <a:gd name="f193" fmla="*/ f130 1 f65"/>
                <a:gd name="f194" fmla="*/ f131 1 f66"/>
                <a:gd name="f195" fmla="*/ f132 1 f65"/>
                <a:gd name="f196" fmla="*/ f133 1 f65"/>
                <a:gd name="f197" fmla="*/ f134 1 f66"/>
                <a:gd name="f198" fmla="*/ f135 1 f65"/>
                <a:gd name="f199" fmla="*/ f136 1 f66"/>
                <a:gd name="f200" fmla="*/ f137 1 f65"/>
                <a:gd name="f201" fmla="*/ f138 1 f66"/>
                <a:gd name="f202" fmla="*/ f139 1 f65"/>
                <a:gd name="f203" fmla="*/ f140 1 f66"/>
                <a:gd name="f204" fmla="*/ f141 1 f65"/>
                <a:gd name="f205" fmla="*/ f142 1 f66"/>
                <a:gd name="f206" fmla="*/ f143 1 f65"/>
                <a:gd name="f207" fmla="*/ f144 1 f66"/>
                <a:gd name="f208" fmla="*/ f145 1 f65"/>
                <a:gd name="f209" fmla="*/ f146 1 f66"/>
                <a:gd name="f210" fmla="*/ f147 1 f65"/>
                <a:gd name="f211" fmla="*/ f148 1 f66"/>
                <a:gd name="f212" fmla="*/ f149 1 f65"/>
                <a:gd name="f213" fmla="*/ f150 1 f66"/>
                <a:gd name="f214" fmla="*/ f151 1 f66"/>
                <a:gd name="f215" fmla="*/ f152 1 f65"/>
                <a:gd name="f216" fmla="*/ f153 1 f66"/>
                <a:gd name="f217" fmla="*/ f154 1 f66"/>
                <a:gd name="f218" fmla="*/ f155 1 f65"/>
                <a:gd name="f219" fmla="*/ f156 1 f66"/>
                <a:gd name="f220" fmla="*/ f157 1 f65"/>
                <a:gd name="f221" fmla="*/ f158 1 f66"/>
                <a:gd name="f222" fmla="*/ f159 1 f65"/>
                <a:gd name="f223" fmla="*/ f160 1 f66"/>
                <a:gd name="f224" fmla="*/ f161 1 f65"/>
                <a:gd name="f225" fmla="*/ f162 1 f66"/>
                <a:gd name="f226" fmla="*/ f163 1 f65"/>
                <a:gd name="f227" fmla="*/ f164 1 f66"/>
                <a:gd name="f228" fmla="*/ f165 1 f65"/>
                <a:gd name="f229" fmla="*/ f166 1 f66"/>
                <a:gd name="f230" fmla="*/ f167 1 f66"/>
                <a:gd name="f231" fmla="*/ f168 1 f65"/>
                <a:gd name="f232" fmla="*/ f169 1 f66"/>
                <a:gd name="f233" fmla="*/ f170 1 f65"/>
                <a:gd name="f234" fmla="*/ f171 1 f66"/>
                <a:gd name="f235" fmla="*/ f172 1 f65"/>
                <a:gd name="f236" fmla="*/ f173 1 f66"/>
                <a:gd name="f237" fmla="*/ f174 1 f65"/>
                <a:gd name="f238" fmla="*/ f175 1 f66"/>
                <a:gd name="f239" fmla="*/ f176 1 f65"/>
                <a:gd name="f240" fmla="*/ f177 1 f66"/>
                <a:gd name="f241" fmla="*/ f178 1 f65"/>
                <a:gd name="f242" fmla="*/ f179 1 f66"/>
                <a:gd name="f243" fmla="*/ f180 1 f65"/>
                <a:gd name="f244" fmla="*/ f181 1 f66"/>
                <a:gd name="f245" fmla="*/ f182 1 f65"/>
                <a:gd name="f246" fmla="*/ f183 1 f66"/>
                <a:gd name="f247" fmla="*/ f184 1 f66"/>
                <a:gd name="f248" fmla="*/ f185 1 f65"/>
                <a:gd name="f249" fmla="*/ f186 1 f66"/>
                <a:gd name="f250" fmla="*/ f187 1 f65"/>
                <a:gd name="f251" fmla="*/ f188 1 f66"/>
                <a:gd name="f252" fmla="*/ f189 1 f65"/>
                <a:gd name="f253" fmla="*/ f190 1 f65"/>
                <a:gd name="f254" fmla="*/ f191 1 f66"/>
                <a:gd name="f255" fmla="*/ f212 f60 1"/>
                <a:gd name="f256" fmla="*/ f253 f60 1"/>
                <a:gd name="f257" fmla="*/ f254 f61 1"/>
                <a:gd name="f258" fmla="*/ f194 f61 1"/>
                <a:gd name="f259" fmla="*/ f193 f60 1"/>
                <a:gd name="f260" fmla="*/ f195 f60 1"/>
                <a:gd name="f261" fmla="*/ f196 f60 1"/>
                <a:gd name="f262" fmla="*/ f197 f61 1"/>
                <a:gd name="f263" fmla="*/ f198 f60 1"/>
                <a:gd name="f264" fmla="*/ f199 f61 1"/>
                <a:gd name="f265" fmla="*/ f200 f60 1"/>
                <a:gd name="f266" fmla="*/ f201 f61 1"/>
                <a:gd name="f267" fmla="*/ f202 f60 1"/>
                <a:gd name="f268" fmla="*/ f203 f61 1"/>
                <a:gd name="f269" fmla="*/ f204 f60 1"/>
                <a:gd name="f270" fmla="*/ f205 f61 1"/>
                <a:gd name="f271" fmla="*/ f206 f60 1"/>
                <a:gd name="f272" fmla="*/ f207 f61 1"/>
                <a:gd name="f273" fmla="*/ f208 f60 1"/>
                <a:gd name="f274" fmla="*/ f209 f61 1"/>
                <a:gd name="f275" fmla="*/ f210 f60 1"/>
                <a:gd name="f276" fmla="*/ f211 f61 1"/>
                <a:gd name="f277" fmla="*/ f213 f61 1"/>
                <a:gd name="f278" fmla="*/ f214 f61 1"/>
                <a:gd name="f279" fmla="*/ f215 f60 1"/>
                <a:gd name="f280" fmla="*/ f216 f61 1"/>
                <a:gd name="f281" fmla="*/ f217 f61 1"/>
                <a:gd name="f282" fmla="*/ f218 f60 1"/>
                <a:gd name="f283" fmla="*/ f219 f61 1"/>
                <a:gd name="f284" fmla="*/ f220 f60 1"/>
                <a:gd name="f285" fmla="*/ f221 f61 1"/>
                <a:gd name="f286" fmla="*/ f222 f60 1"/>
                <a:gd name="f287" fmla="*/ f223 f61 1"/>
                <a:gd name="f288" fmla="*/ f224 f60 1"/>
                <a:gd name="f289" fmla="*/ f225 f61 1"/>
                <a:gd name="f290" fmla="*/ f226 f60 1"/>
                <a:gd name="f291" fmla="*/ f227 f61 1"/>
                <a:gd name="f292" fmla="*/ f228 f60 1"/>
                <a:gd name="f293" fmla="*/ f229 f61 1"/>
                <a:gd name="f294" fmla="*/ f230 f61 1"/>
                <a:gd name="f295" fmla="*/ f231 f60 1"/>
                <a:gd name="f296" fmla="*/ f232 f61 1"/>
                <a:gd name="f297" fmla="*/ f233 f60 1"/>
                <a:gd name="f298" fmla="*/ f234 f61 1"/>
                <a:gd name="f299" fmla="*/ f235 f60 1"/>
                <a:gd name="f300" fmla="*/ f236 f61 1"/>
                <a:gd name="f301" fmla="*/ f237 f60 1"/>
                <a:gd name="f302" fmla="*/ f238 f61 1"/>
                <a:gd name="f303" fmla="*/ f239 f60 1"/>
                <a:gd name="f304" fmla="*/ f240 f61 1"/>
                <a:gd name="f305" fmla="*/ f241 f60 1"/>
                <a:gd name="f306" fmla="*/ f242 f61 1"/>
                <a:gd name="f307" fmla="*/ f243 f60 1"/>
                <a:gd name="f308" fmla="*/ f244 f61 1"/>
                <a:gd name="f309" fmla="*/ f245 f60 1"/>
                <a:gd name="f310" fmla="*/ f246 f61 1"/>
                <a:gd name="f311" fmla="*/ f247 f61 1"/>
                <a:gd name="f312" fmla="*/ f248 f60 1"/>
                <a:gd name="f313" fmla="*/ f249 f61 1"/>
                <a:gd name="f314" fmla="*/ f250 f60 1"/>
                <a:gd name="f315" fmla="*/ f251 f61 1"/>
                <a:gd name="f316" fmla="*/ f252 f6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192">
                  <a:pos x="f259" y="f258"/>
                </a:cxn>
                <a:cxn ang="f192">
                  <a:pos x="f260" y="f258"/>
                </a:cxn>
                <a:cxn ang="f192">
                  <a:pos x="f261" y="f262"/>
                </a:cxn>
                <a:cxn ang="f192">
                  <a:pos x="f263" y="f264"/>
                </a:cxn>
                <a:cxn ang="f192">
                  <a:pos x="f265" y="f266"/>
                </a:cxn>
                <a:cxn ang="f192">
                  <a:pos x="f267" y="f268"/>
                </a:cxn>
                <a:cxn ang="f192">
                  <a:pos x="f269" y="f270"/>
                </a:cxn>
                <a:cxn ang="f192">
                  <a:pos x="f271" y="f272"/>
                </a:cxn>
                <a:cxn ang="f192">
                  <a:pos x="f273" y="f274"/>
                </a:cxn>
                <a:cxn ang="f192">
                  <a:pos x="f275" y="f276"/>
                </a:cxn>
                <a:cxn ang="f192">
                  <a:pos x="f255" y="f277"/>
                </a:cxn>
                <a:cxn ang="f192">
                  <a:pos x="f275" y="f278"/>
                </a:cxn>
                <a:cxn ang="f192">
                  <a:pos x="f279" y="f280"/>
                </a:cxn>
                <a:cxn ang="f192">
                  <a:pos x="f275" y="f281"/>
                </a:cxn>
                <a:cxn ang="f192">
                  <a:pos x="f282" y="f283"/>
                </a:cxn>
                <a:cxn ang="f192">
                  <a:pos x="f284" y="f285"/>
                </a:cxn>
                <a:cxn ang="f192">
                  <a:pos x="f271" y="f285"/>
                </a:cxn>
                <a:cxn ang="f192">
                  <a:pos x="f286" y="f287"/>
                </a:cxn>
                <a:cxn ang="f192">
                  <a:pos x="f288" y="f289"/>
                </a:cxn>
                <a:cxn ang="f192">
                  <a:pos x="f290" y="f291"/>
                </a:cxn>
                <a:cxn ang="f192">
                  <a:pos x="f292" y="f293"/>
                </a:cxn>
                <a:cxn ang="f192">
                  <a:pos x="f261" y="f294"/>
                </a:cxn>
                <a:cxn ang="f192">
                  <a:pos x="f295" y="f296"/>
                </a:cxn>
                <a:cxn ang="f192">
                  <a:pos x="f297" y="f298"/>
                </a:cxn>
                <a:cxn ang="f192">
                  <a:pos x="f299" y="f300"/>
                </a:cxn>
                <a:cxn ang="f192">
                  <a:pos x="f301" y="f302"/>
                </a:cxn>
                <a:cxn ang="f192">
                  <a:pos x="f303" y="f304"/>
                </a:cxn>
                <a:cxn ang="f192">
                  <a:pos x="f305" y="f306"/>
                </a:cxn>
                <a:cxn ang="f192">
                  <a:pos x="f307" y="f308"/>
                </a:cxn>
                <a:cxn ang="f192">
                  <a:pos x="f309" y="f310"/>
                </a:cxn>
                <a:cxn ang="f192">
                  <a:pos x="f309" y="f311"/>
                </a:cxn>
                <a:cxn ang="f192">
                  <a:pos x="f312" y="f313"/>
                </a:cxn>
                <a:cxn ang="f192">
                  <a:pos x="f314" y="f315"/>
                </a:cxn>
                <a:cxn ang="f192">
                  <a:pos x="f316" y="f270"/>
                </a:cxn>
                <a:cxn ang="f192">
                  <a:pos x="f316" y="f264"/>
                </a:cxn>
                <a:cxn ang="f192">
                  <a:pos x="f259" y="f258"/>
                </a:cxn>
              </a:cxnLst>
              <a:rect l="f255" t="f258" r="f256" b="f257"/>
              <a:pathLst>
                <a:path w="645" h="804">
                  <a:moveTo>
                    <a:pt x="f8" y="f5"/>
                  </a:moveTo>
                  <a:lnTo>
                    <a:pt x="f9" y="f5"/>
                  </a:lnTo>
                  <a:lnTo>
                    <a:pt x="f10" y="f11"/>
                  </a:lnTo>
                  <a:lnTo>
                    <a:pt x="f12" y="f13"/>
                  </a:lnTo>
                  <a:lnTo>
                    <a:pt x="f14" y="f15"/>
                  </a:lnTo>
                  <a:lnTo>
                    <a:pt x="f16" y="f17"/>
                  </a:lnTo>
                  <a:lnTo>
                    <a:pt x="f18" y="f19"/>
                  </a:lnTo>
                  <a:lnTo>
                    <a:pt x="f15" y="f20"/>
                  </a:lnTo>
                  <a:lnTo>
                    <a:pt x="f21" y="f16"/>
                  </a:lnTo>
                  <a:lnTo>
                    <a:pt x="f22" y="f14"/>
                  </a:lnTo>
                  <a:lnTo>
                    <a:pt x="f5" y="f23"/>
                  </a:lnTo>
                  <a:lnTo>
                    <a:pt x="f22" y="f24"/>
                  </a:lnTo>
                  <a:lnTo>
                    <a:pt x="f25" y="f26"/>
                  </a:lnTo>
                  <a:lnTo>
                    <a:pt x="f22" y="f27"/>
                  </a:lnTo>
                  <a:lnTo>
                    <a:pt x="f28" y="f29"/>
                  </a:lnTo>
                  <a:lnTo>
                    <a:pt x="f30" y="f31"/>
                  </a:lnTo>
                  <a:lnTo>
                    <a:pt x="f15" y="f31"/>
                  </a:lnTo>
                  <a:lnTo>
                    <a:pt x="f19" y="f32"/>
                  </a:lnTo>
                  <a:lnTo>
                    <a:pt x="f33" y="f34"/>
                  </a:lnTo>
                  <a:lnTo>
                    <a:pt x="f35" y="f36"/>
                  </a:lnTo>
                  <a:lnTo>
                    <a:pt x="f37" y="f38"/>
                  </a:lnTo>
                  <a:lnTo>
                    <a:pt x="f10" y="f39"/>
                  </a:lnTo>
                  <a:lnTo>
                    <a:pt x="f40" y="f41"/>
                  </a:lnTo>
                  <a:lnTo>
                    <a:pt x="f42" y="f43"/>
                  </a:lnTo>
                  <a:lnTo>
                    <a:pt x="f44" y="f45"/>
                  </a:lnTo>
                  <a:lnTo>
                    <a:pt x="f46" y="f47"/>
                  </a:lnTo>
                  <a:lnTo>
                    <a:pt x="f29" y="f48"/>
                  </a:lnTo>
                  <a:lnTo>
                    <a:pt x="f49" y="f50"/>
                  </a:lnTo>
                  <a:lnTo>
                    <a:pt x="f31" y="f42"/>
                  </a:lnTo>
                  <a:lnTo>
                    <a:pt x="f51" y="f52"/>
                  </a:lnTo>
                  <a:lnTo>
                    <a:pt x="f51" y="f53"/>
                  </a:lnTo>
                  <a:lnTo>
                    <a:pt x="f54" y="f55"/>
                  </a:lnTo>
                  <a:lnTo>
                    <a:pt x="f56" y="f57"/>
                  </a:lnTo>
                  <a:lnTo>
                    <a:pt x="f58" y="f19"/>
                  </a:lnTo>
                  <a:lnTo>
                    <a:pt x="f58" y="f13"/>
                  </a:lnTo>
                  <a:lnTo>
                    <a:pt x="f8" y="f5"/>
                  </a:lnTo>
                </a:path>
              </a:pathLst>
            </a:custGeom>
            <a:noFill/>
            <a:ln w="15873" cap="flat">
              <a:solidFill>
                <a:srgbClr val="A6B19F">
                  <a:alpha val="47843"/>
                </a:srgbClr>
              </a:solidFill>
              <a:prstDash val="solid"/>
              <a:round/>
            </a:ln>
          </p:spPr>
          <p:txBody>
            <a:bodyPr vert="horz" wrap="square" lIns="91440" tIns="45720" rIns="91440" bIns="4572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CO" sz="1800" b="0" i="0" u="none" strike="noStrike" kern="0" cap="none" spc="0" baseline="0">
                <a:solidFill>
                  <a:srgbClr val="CCFFFF"/>
                </a:solidFill>
                <a:uFillTx/>
                <a:latin typeface="Montserrat" panose="00000500000000000000" pitchFamily="2" charset="0"/>
              </a:endParaRPr>
            </a:p>
          </p:txBody>
        </p:sp>
        <p:sp>
          <p:nvSpPr>
            <p:cNvPr id="36" name="Freeform 36">
              <a:extLst>
                <a:ext uri="{FF2B5EF4-FFF2-40B4-BE49-F238E27FC236}">
                  <a16:creationId xmlns:a16="http://schemas.microsoft.com/office/drawing/2014/main" id="{1FD995BD-AFCC-3E29-9988-03311099D1A2}"/>
                </a:ext>
              </a:extLst>
            </p:cNvPr>
            <p:cNvSpPr/>
            <p:nvPr/>
          </p:nvSpPr>
          <p:spPr>
            <a:xfrm rot="8374764">
              <a:off x="268971" y="104818"/>
              <a:ext cx="107862" cy="109782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212087"/>
                <a:gd name="f7" fmla="val 536479"/>
                <a:gd name="f8" fmla="val 43922"/>
                <a:gd name="f9" fmla="val 528712"/>
                <a:gd name="f10" fmla="val 31660"/>
                <a:gd name="f11" fmla="val 518202"/>
                <a:gd name="f12" fmla="val 6285"/>
                <a:gd name="f13" fmla="val 483039"/>
                <a:gd name="f14" fmla="val 1880"/>
                <a:gd name="f15" fmla="val 455139"/>
                <a:gd name="f16" fmla="+- 0 0 4700"/>
                <a:gd name="f17" fmla="val 413468"/>
                <a:gd name="f18" fmla="val 7732"/>
                <a:gd name="f19" fmla="val 370944"/>
                <a:gd name="f20" fmla="val 12391"/>
                <a:gd name="f21" fmla="val 329015"/>
                <a:gd name="f22" fmla="val 18557"/>
                <a:gd name="f23" fmla="val 273521"/>
                <a:gd name="f24" fmla="val 19367"/>
                <a:gd name="f25" fmla="val 276554"/>
                <a:gd name="f26" fmla="val 33411"/>
                <a:gd name="f27" fmla="val 234422"/>
                <a:gd name="f28" fmla="val 36915"/>
                <a:gd name="f29" fmla="val 202891"/>
                <a:gd name="f30" fmla="val 32139"/>
                <a:gd name="f31" fmla="val 169285"/>
                <a:gd name="f32" fmla="val 139829"/>
                <a:gd name="f33" fmla="val 48037"/>
                <a:gd name="f34" fmla="val 129543"/>
                <a:gd name="f35" fmla="val 64705"/>
                <a:gd name="f36" fmla="val 132006"/>
                <a:gd name="f37" fmla="val 75453"/>
                <a:gd name="f38" fmla="val 129319"/>
                <a:gd name="f39" fmla="val 92784"/>
                <a:gd name="f40" fmla="val 124986"/>
                <a:gd name="f41" fmla="val 110487"/>
                <a:gd name="f42" fmla="val 122312"/>
                <a:gd name="f43" fmla="val 128004"/>
                <a:gd name="f44" fmla="val 118808"/>
                <a:gd name="f45" fmla="val 131508"/>
                <a:gd name="f46" fmla="val 80270"/>
                <a:gd name="f47" fmla="val 122799"/>
                <a:gd name="f48" fmla="val 38556"/>
                <a:gd name="f49" fmla="val 138515"/>
                <a:gd name="f50" fmla="val 3195"/>
                <a:gd name="f51" fmla="val 143645"/>
                <a:gd name="f52" fmla="+- 0 0 8348"/>
                <a:gd name="f53" fmla="val 162155"/>
                <a:gd name="f54" fmla="val 14351"/>
                <a:gd name="f55" fmla="val 170046"/>
                <a:gd name="f56" fmla="val 24215"/>
                <a:gd name="f57" fmla="val 176967"/>
                <a:gd name="f58" fmla="val 32866"/>
                <a:gd name="f59" fmla="val 175601"/>
                <a:gd name="f60" fmla="val 45837"/>
                <a:gd name="f61" fmla="val 180556"/>
                <a:gd name="f62" fmla="val 55746"/>
                <a:gd name="f63" fmla="val 186205"/>
                <a:gd name="f64" fmla="val 67044"/>
                <a:gd name="f65" fmla="val 194570"/>
                <a:gd name="f66" fmla="val 76767"/>
                <a:gd name="f67" fmla="val 201577"/>
                <a:gd name="f68" fmla="val 87277"/>
                <a:gd name="f69" fmla="val 205080"/>
                <a:gd name="f70" fmla="val 97787"/>
                <a:gd name="f71" fmla="val 107729"/>
                <a:gd name="f72" fmla="val 136672"/>
                <a:gd name="f73" fmla="val 206277"/>
                <a:gd name="f74" fmla="val 154125"/>
                <a:gd name="f75" fmla="val 171360"/>
                <a:gd name="f76" fmla="val 184259"/>
                <a:gd name="f77" fmla="val 234859"/>
                <a:gd name="f78" fmla="val 188459"/>
                <a:gd name="f79" fmla="val 222568"/>
                <a:gd name="f80" fmla="val 159535"/>
                <a:gd name="f81" fmla="val 265953"/>
                <a:gd name="f82" fmla="val 156032"/>
                <a:gd name="f83" fmla="val 276463"/>
                <a:gd name="f84" fmla="val 153980"/>
                <a:gd name="f85" fmla="val 287575"/>
                <a:gd name="f86" fmla="val 149025"/>
                <a:gd name="f87" fmla="val 297484"/>
                <a:gd name="f88" fmla="val 143376"/>
                <a:gd name="f89" fmla="val 308782"/>
                <a:gd name="f90" fmla="val 132980"/>
                <a:gd name="f91" fmla="val 317404"/>
                <a:gd name="f92" fmla="val 122314"/>
                <a:gd name="f93" fmla="val 342292"/>
                <a:gd name="f94" fmla="val 121645"/>
                <a:gd name="f95" fmla="val 357221"/>
                <a:gd name="f96" fmla="val 117494"/>
                <a:gd name="f97" fmla="val 371057"/>
                <a:gd name="f98" fmla="val 111127"/>
                <a:gd name="f99" fmla="val 392280"/>
                <a:gd name="f100" fmla="val 101847"/>
                <a:gd name="f101" fmla="val 412623"/>
                <a:gd name="f102" fmla="val 96473"/>
                <a:gd name="f103" fmla="val 434119"/>
                <a:gd name="f104" fmla="val 89466"/>
                <a:gd name="f105" fmla="val 462147"/>
                <a:gd name="f106" fmla="val 99491"/>
                <a:gd name="f107" fmla="val 502177"/>
                <a:gd name="f108" fmla="val 39799"/>
                <a:gd name="f109" fmla="val 541970"/>
                <a:gd name="f110" fmla="val 56184"/>
                <a:gd name="f111" fmla="val 539222"/>
                <a:gd name="f112" fmla="+- 0 0 -90"/>
                <a:gd name="f113" fmla="*/ f3 1 212087"/>
                <a:gd name="f114" fmla="*/ f4 1 536479"/>
                <a:gd name="f115" fmla="+- f7 0 f5"/>
                <a:gd name="f116" fmla="+- f6 0 f5"/>
                <a:gd name="f117" fmla="*/ f112 f0 1"/>
                <a:gd name="f118" fmla="*/ f116 1 212087"/>
                <a:gd name="f119" fmla="*/ f115 1 536479"/>
                <a:gd name="f120" fmla="*/ 43922 f116 1"/>
                <a:gd name="f121" fmla="*/ 528712 f115 1"/>
                <a:gd name="f122" fmla="*/ 1880 f116 1"/>
                <a:gd name="f123" fmla="*/ 455139 f115 1"/>
                <a:gd name="f124" fmla="*/ 12391 f116 1"/>
                <a:gd name="f125" fmla="*/ 329015 f115 1"/>
                <a:gd name="f126" fmla="*/ 33411 f116 1"/>
                <a:gd name="f127" fmla="*/ 234422 f115 1"/>
                <a:gd name="f128" fmla="*/ 139829 f115 1"/>
                <a:gd name="f129" fmla="*/ 75453 f116 1"/>
                <a:gd name="f130" fmla="*/ 129319 f115 1"/>
                <a:gd name="f131" fmla="*/ 128004 f116 1"/>
                <a:gd name="f132" fmla="*/ 118808 f115 1"/>
                <a:gd name="f133" fmla="*/ 138515 f116 1"/>
                <a:gd name="f134" fmla="*/ 3195 f115 1"/>
                <a:gd name="f135" fmla="*/ 170046 f116 1"/>
                <a:gd name="f136" fmla="*/ 24215 f115 1"/>
                <a:gd name="f137" fmla="*/ 180556 f116 1"/>
                <a:gd name="f138" fmla="*/ 55746 f115 1"/>
                <a:gd name="f139" fmla="*/ 201577 f116 1"/>
                <a:gd name="f140" fmla="*/ 87277 f115 1"/>
                <a:gd name="f141" fmla="*/ 212087 f116 1"/>
                <a:gd name="f142" fmla="*/ 171360 f115 1"/>
                <a:gd name="f143" fmla="*/ 159535 f116 1"/>
                <a:gd name="f144" fmla="*/ 265953 f115 1"/>
                <a:gd name="f145" fmla="*/ 149025 f116 1"/>
                <a:gd name="f146" fmla="*/ 297484 f115 1"/>
                <a:gd name="f147" fmla="*/ 117494 f116 1"/>
                <a:gd name="f148" fmla="*/ 371057 f115 1"/>
                <a:gd name="f149" fmla="*/ 96473 f116 1"/>
                <a:gd name="f150" fmla="*/ 434119 f115 1"/>
                <a:gd name="f151" fmla="*/ 518202 f115 1"/>
                <a:gd name="f152" fmla="*/ f117 1 f2"/>
                <a:gd name="f153" fmla="*/ f120 1 212087"/>
                <a:gd name="f154" fmla="*/ f121 1 536479"/>
                <a:gd name="f155" fmla="*/ f122 1 212087"/>
                <a:gd name="f156" fmla="*/ f123 1 536479"/>
                <a:gd name="f157" fmla="*/ f124 1 212087"/>
                <a:gd name="f158" fmla="*/ f125 1 536479"/>
                <a:gd name="f159" fmla="*/ f126 1 212087"/>
                <a:gd name="f160" fmla="*/ f127 1 536479"/>
                <a:gd name="f161" fmla="*/ f128 1 536479"/>
                <a:gd name="f162" fmla="*/ f129 1 212087"/>
                <a:gd name="f163" fmla="*/ f130 1 536479"/>
                <a:gd name="f164" fmla="*/ f131 1 212087"/>
                <a:gd name="f165" fmla="*/ f132 1 536479"/>
                <a:gd name="f166" fmla="*/ f133 1 212087"/>
                <a:gd name="f167" fmla="*/ f134 1 536479"/>
                <a:gd name="f168" fmla="*/ f135 1 212087"/>
                <a:gd name="f169" fmla="*/ f136 1 536479"/>
                <a:gd name="f170" fmla="*/ f137 1 212087"/>
                <a:gd name="f171" fmla="*/ f138 1 536479"/>
                <a:gd name="f172" fmla="*/ f139 1 212087"/>
                <a:gd name="f173" fmla="*/ f140 1 536479"/>
                <a:gd name="f174" fmla="*/ f141 1 212087"/>
                <a:gd name="f175" fmla="*/ f142 1 536479"/>
                <a:gd name="f176" fmla="*/ f143 1 212087"/>
                <a:gd name="f177" fmla="*/ f144 1 536479"/>
                <a:gd name="f178" fmla="*/ f145 1 212087"/>
                <a:gd name="f179" fmla="*/ f146 1 536479"/>
                <a:gd name="f180" fmla="*/ f147 1 212087"/>
                <a:gd name="f181" fmla="*/ f148 1 536479"/>
                <a:gd name="f182" fmla="*/ f149 1 212087"/>
                <a:gd name="f183" fmla="*/ f150 1 536479"/>
                <a:gd name="f184" fmla="*/ f151 1 536479"/>
                <a:gd name="f185" fmla="*/ f5 1 f118"/>
                <a:gd name="f186" fmla="*/ f6 1 f118"/>
                <a:gd name="f187" fmla="*/ f5 1 f119"/>
                <a:gd name="f188" fmla="*/ f7 1 f119"/>
                <a:gd name="f189" fmla="+- f152 0 f1"/>
                <a:gd name="f190" fmla="*/ f153 1 f118"/>
                <a:gd name="f191" fmla="*/ f154 1 f119"/>
                <a:gd name="f192" fmla="*/ f155 1 f118"/>
                <a:gd name="f193" fmla="*/ f156 1 f119"/>
                <a:gd name="f194" fmla="*/ f157 1 f118"/>
                <a:gd name="f195" fmla="*/ f158 1 f119"/>
                <a:gd name="f196" fmla="*/ f159 1 f118"/>
                <a:gd name="f197" fmla="*/ f160 1 f119"/>
                <a:gd name="f198" fmla="*/ f161 1 f119"/>
                <a:gd name="f199" fmla="*/ f162 1 f118"/>
                <a:gd name="f200" fmla="*/ f163 1 f119"/>
                <a:gd name="f201" fmla="*/ f164 1 f118"/>
                <a:gd name="f202" fmla="*/ f165 1 f119"/>
                <a:gd name="f203" fmla="*/ f166 1 f118"/>
                <a:gd name="f204" fmla="*/ f167 1 f119"/>
                <a:gd name="f205" fmla="*/ f168 1 f118"/>
                <a:gd name="f206" fmla="*/ f169 1 f119"/>
                <a:gd name="f207" fmla="*/ f170 1 f118"/>
                <a:gd name="f208" fmla="*/ f171 1 f119"/>
                <a:gd name="f209" fmla="*/ f172 1 f118"/>
                <a:gd name="f210" fmla="*/ f173 1 f119"/>
                <a:gd name="f211" fmla="*/ f174 1 f118"/>
                <a:gd name="f212" fmla="*/ f175 1 f119"/>
                <a:gd name="f213" fmla="*/ f176 1 f118"/>
                <a:gd name="f214" fmla="*/ f177 1 f119"/>
                <a:gd name="f215" fmla="*/ f178 1 f118"/>
                <a:gd name="f216" fmla="*/ f179 1 f119"/>
                <a:gd name="f217" fmla="*/ f180 1 f118"/>
                <a:gd name="f218" fmla="*/ f181 1 f119"/>
                <a:gd name="f219" fmla="*/ f182 1 f118"/>
                <a:gd name="f220" fmla="*/ f183 1 f119"/>
                <a:gd name="f221" fmla="*/ f184 1 f119"/>
                <a:gd name="f222" fmla="*/ f185 f113 1"/>
                <a:gd name="f223" fmla="*/ f186 f113 1"/>
                <a:gd name="f224" fmla="*/ f188 f114 1"/>
                <a:gd name="f225" fmla="*/ f187 f114 1"/>
                <a:gd name="f226" fmla="*/ f190 f113 1"/>
                <a:gd name="f227" fmla="*/ f191 f114 1"/>
                <a:gd name="f228" fmla="*/ f192 f113 1"/>
                <a:gd name="f229" fmla="*/ f193 f114 1"/>
                <a:gd name="f230" fmla="*/ f194 f113 1"/>
                <a:gd name="f231" fmla="*/ f195 f114 1"/>
                <a:gd name="f232" fmla="*/ f196 f113 1"/>
                <a:gd name="f233" fmla="*/ f197 f114 1"/>
                <a:gd name="f234" fmla="*/ f198 f114 1"/>
                <a:gd name="f235" fmla="*/ f199 f113 1"/>
                <a:gd name="f236" fmla="*/ f200 f114 1"/>
                <a:gd name="f237" fmla="*/ f201 f113 1"/>
                <a:gd name="f238" fmla="*/ f202 f114 1"/>
                <a:gd name="f239" fmla="*/ f203 f113 1"/>
                <a:gd name="f240" fmla="*/ f204 f114 1"/>
                <a:gd name="f241" fmla="*/ f205 f113 1"/>
                <a:gd name="f242" fmla="*/ f206 f114 1"/>
                <a:gd name="f243" fmla="*/ f207 f113 1"/>
                <a:gd name="f244" fmla="*/ f208 f114 1"/>
                <a:gd name="f245" fmla="*/ f209 f113 1"/>
                <a:gd name="f246" fmla="*/ f210 f114 1"/>
                <a:gd name="f247" fmla="*/ f211 f113 1"/>
                <a:gd name="f248" fmla="*/ f212 f114 1"/>
                <a:gd name="f249" fmla="*/ f213 f113 1"/>
                <a:gd name="f250" fmla="*/ f214 f114 1"/>
                <a:gd name="f251" fmla="*/ f215 f113 1"/>
                <a:gd name="f252" fmla="*/ f216 f114 1"/>
                <a:gd name="f253" fmla="*/ f217 f113 1"/>
                <a:gd name="f254" fmla="*/ f218 f114 1"/>
                <a:gd name="f255" fmla="*/ f219 f113 1"/>
                <a:gd name="f256" fmla="*/ f220 f114 1"/>
                <a:gd name="f257" fmla="*/ f221 f114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189">
                  <a:pos x="f226" y="f227"/>
                </a:cxn>
                <a:cxn ang="f189">
                  <a:pos x="f228" y="f229"/>
                </a:cxn>
                <a:cxn ang="f189">
                  <a:pos x="f230" y="f231"/>
                </a:cxn>
                <a:cxn ang="f189">
                  <a:pos x="f232" y="f233"/>
                </a:cxn>
                <a:cxn ang="f189">
                  <a:pos x="f226" y="f234"/>
                </a:cxn>
                <a:cxn ang="f189">
                  <a:pos x="f235" y="f236"/>
                </a:cxn>
                <a:cxn ang="f189">
                  <a:pos x="f237" y="f238"/>
                </a:cxn>
                <a:cxn ang="f189">
                  <a:pos x="f239" y="f240"/>
                </a:cxn>
                <a:cxn ang="f189">
                  <a:pos x="f241" y="f242"/>
                </a:cxn>
                <a:cxn ang="f189">
                  <a:pos x="f243" y="f244"/>
                </a:cxn>
                <a:cxn ang="f189">
                  <a:pos x="f245" y="f246"/>
                </a:cxn>
                <a:cxn ang="f189">
                  <a:pos x="f247" y="f238"/>
                </a:cxn>
                <a:cxn ang="f189">
                  <a:pos x="f245" y="f248"/>
                </a:cxn>
                <a:cxn ang="f189">
                  <a:pos x="f249" y="f250"/>
                </a:cxn>
                <a:cxn ang="f189">
                  <a:pos x="f251" y="f252"/>
                </a:cxn>
                <a:cxn ang="f189">
                  <a:pos x="f237" y="f231"/>
                </a:cxn>
                <a:cxn ang="f189">
                  <a:pos x="f253" y="f254"/>
                </a:cxn>
                <a:cxn ang="f189">
                  <a:pos x="f255" y="f256"/>
                </a:cxn>
                <a:cxn ang="f189">
                  <a:pos x="f235" y="f257"/>
                </a:cxn>
                <a:cxn ang="f189">
                  <a:pos x="f226" y="f227"/>
                </a:cxn>
              </a:cxnLst>
              <a:rect l="f222" t="f225" r="f223" b="f224"/>
              <a:pathLst>
                <a:path w="212087" h="536479">
                  <a:moveTo>
                    <a:pt x="f8" y="f9"/>
                  </a:moveTo>
                  <a:cubicBezTo>
                    <a:pt x="f10" y="f11"/>
                    <a:pt x="f12" y="f13"/>
                    <a:pt x="f14" y="f15"/>
                  </a:cubicBezTo>
                  <a:cubicBezTo>
                    <a:pt x="f16" y="f17"/>
                    <a:pt x="f18" y="f19"/>
                    <a:pt x="f20" y="f21"/>
                  </a:cubicBezTo>
                  <a:cubicBezTo>
                    <a:pt x="f22" y="f23"/>
                    <a:pt x="f24" y="f25"/>
                    <a:pt x="f26" y="f27"/>
                  </a:cubicBezTo>
                  <a:cubicBezTo>
                    <a:pt x="f28" y="f29"/>
                    <a:pt x="f30" y="f31"/>
                    <a:pt x="f8" y="f32"/>
                  </a:cubicBezTo>
                  <a:cubicBezTo>
                    <a:pt x="f33" y="f34"/>
                    <a:pt x="f35" y="f36"/>
                    <a:pt x="f37" y="f38"/>
                  </a:cubicBezTo>
                  <a:cubicBezTo>
                    <a:pt x="f39" y="f40"/>
                    <a:pt x="f41" y="f42"/>
                    <a:pt x="f43" y="f44"/>
                  </a:cubicBezTo>
                  <a:cubicBezTo>
                    <a:pt x="f45" y="f46"/>
                    <a:pt x="f47" y="f48"/>
                    <a:pt x="f49" y="f50"/>
                  </a:cubicBezTo>
                  <a:cubicBezTo>
                    <a:pt x="f51" y="f52"/>
                    <a:pt x="f53" y="f54"/>
                    <a:pt x="f55" y="f56"/>
                  </a:cubicBezTo>
                  <a:cubicBezTo>
                    <a:pt x="f57" y="f58"/>
                    <a:pt x="f59" y="f60"/>
                    <a:pt x="f61" y="f62"/>
                  </a:cubicBezTo>
                  <a:cubicBezTo>
                    <a:pt x="f63" y="f64"/>
                    <a:pt x="f65" y="f66"/>
                    <a:pt x="f67" y="f68"/>
                  </a:cubicBezTo>
                  <a:cubicBezTo>
                    <a:pt x="f69" y="f70"/>
                    <a:pt x="f6" y="f71"/>
                    <a:pt x="f6" y="f44"/>
                  </a:cubicBezTo>
                  <a:cubicBezTo>
                    <a:pt x="f6" y="f72"/>
                    <a:pt x="f73" y="f74"/>
                    <a:pt x="f67" y="f75"/>
                  </a:cubicBezTo>
                  <a:cubicBezTo>
                    <a:pt x="f76" y="f77"/>
                    <a:pt x="f78" y="f79"/>
                    <a:pt x="f80" y="f81"/>
                  </a:cubicBezTo>
                  <a:cubicBezTo>
                    <a:pt x="f82" y="f83"/>
                    <a:pt x="f84" y="f85"/>
                    <a:pt x="f86" y="f87"/>
                  </a:cubicBezTo>
                  <a:cubicBezTo>
                    <a:pt x="f88" y="f89"/>
                    <a:pt x="f90" y="f91"/>
                    <a:pt x="f43" y="f21"/>
                  </a:cubicBezTo>
                  <a:cubicBezTo>
                    <a:pt x="f92" y="f93"/>
                    <a:pt x="f94" y="f95"/>
                    <a:pt x="f96" y="f97"/>
                  </a:cubicBezTo>
                  <a:cubicBezTo>
                    <a:pt x="f98" y="f99"/>
                    <a:pt x="f100" y="f101"/>
                    <a:pt x="f102" y="f103"/>
                  </a:cubicBezTo>
                  <a:cubicBezTo>
                    <a:pt x="f104" y="f105"/>
                    <a:pt x="f106" y="f107"/>
                    <a:pt x="f37" y="f11"/>
                  </a:cubicBezTo>
                  <a:cubicBezTo>
                    <a:pt x="f108" y="f109"/>
                    <a:pt x="f110" y="f111"/>
                    <a:pt x="f8" y="f9"/>
                  </a:cubicBezTo>
                  <a:close/>
                </a:path>
              </a:pathLst>
            </a:custGeom>
            <a:solidFill>
              <a:srgbClr val="C0CCBE">
                <a:alpha val="34118"/>
              </a:srgbClr>
            </a:solidFill>
            <a:ln w="15873" cap="flat">
              <a:solidFill>
                <a:srgbClr val="A6B19F">
                  <a:alpha val="47843"/>
                </a:srgbClr>
              </a:solidFill>
              <a:prstDash val="solid"/>
              <a:round/>
            </a:ln>
          </p:spPr>
          <p:txBody>
            <a:bodyPr vert="horz" wrap="square" lIns="91440" tIns="45720" rIns="91440" bIns="4572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n-US" sz="1800" b="0" i="0" u="none" strike="noStrike" kern="0" cap="none" spc="0" baseline="0">
                <a:solidFill>
                  <a:srgbClr val="CCFFFF"/>
                </a:solidFill>
                <a:uFillTx/>
                <a:latin typeface="Montserrat" panose="00000500000000000000" pitchFamily="2" charset="0"/>
              </a:endParaRPr>
            </a:p>
          </p:txBody>
        </p:sp>
        <p:sp>
          <p:nvSpPr>
            <p:cNvPr id="37" name="Freeform 37">
              <a:extLst>
                <a:ext uri="{FF2B5EF4-FFF2-40B4-BE49-F238E27FC236}">
                  <a16:creationId xmlns:a16="http://schemas.microsoft.com/office/drawing/2014/main" id="{F65F64B8-7A00-EFDE-3ABB-8FC25345B05C}"/>
                </a:ext>
              </a:extLst>
            </p:cNvPr>
            <p:cNvSpPr/>
            <p:nvPr/>
          </p:nvSpPr>
          <p:spPr>
            <a:xfrm>
              <a:off x="175098" y="73810"/>
              <a:ext cx="103199" cy="276624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212087"/>
                <a:gd name="f7" fmla="val 536479"/>
                <a:gd name="f8" fmla="val 43922"/>
                <a:gd name="f9" fmla="val 528712"/>
                <a:gd name="f10" fmla="val 31660"/>
                <a:gd name="f11" fmla="val 518202"/>
                <a:gd name="f12" fmla="val 6285"/>
                <a:gd name="f13" fmla="val 483039"/>
                <a:gd name="f14" fmla="val 1880"/>
                <a:gd name="f15" fmla="val 455139"/>
                <a:gd name="f16" fmla="+- 0 0 4700"/>
                <a:gd name="f17" fmla="val 413468"/>
                <a:gd name="f18" fmla="val 7732"/>
                <a:gd name="f19" fmla="val 370944"/>
                <a:gd name="f20" fmla="val 12391"/>
                <a:gd name="f21" fmla="val 329015"/>
                <a:gd name="f22" fmla="val 18557"/>
                <a:gd name="f23" fmla="val 273521"/>
                <a:gd name="f24" fmla="val 19367"/>
                <a:gd name="f25" fmla="val 276554"/>
                <a:gd name="f26" fmla="val 33411"/>
                <a:gd name="f27" fmla="val 234422"/>
                <a:gd name="f28" fmla="val 36915"/>
                <a:gd name="f29" fmla="val 202891"/>
                <a:gd name="f30" fmla="val 32139"/>
                <a:gd name="f31" fmla="val 169285"/>
                <a:gd name="f32" fmla="val 139829"/>
                <a:gd name="f33" fmla="val 48037"/>
                <a:gd name="f34" fmla="val 129543"/>
                <a:gd name="f35" fmla="val 64705"/>
                <a:gd name="f36" fmla="val 132006"/>
                <a:gd name="f37" fmla="val 75453"/>
                <a:gd name="f38" fmla="val 129319"/>
                <a:gd name="f39" fmla="val 92784"/>
                <a:gd name="f40" fmla="val 124986"/>
                <a:gd name="f41" fmla="val 110487"/>
                <a:gd name="f42" fmla="val 122312"/>
                <a:gd name="f43" fmla="val 128004"/>
                <a:gd name="f44" fmla="val 118808"/>
                <a:gd name="f45" fmla="val 131508"/>
                <a:gd name="f46" fmla="val 80270"/>
                <a:gd name="f47" fmla="val 122799"/>
                <a:gd name="f48" fmla="val 38556"/>
                <a:gd name="f49" fmla="val 138515"/>
                <a:gd name="f50" fmla="val 3195"/>
                <a:gd name="f51" fmla="val 143645"/>
                <a:gd name="f52" fmla="+- 0 0 8348"/>
                <a:gd name="f53" fmla="val 162155"/>
                <a:gd name="f54" fmla="val 14351"/>
                <a:gd name="f55" fmla="val 170046"/>
                <a:gd name="f56" fmla="val 24215"/>
                <a:gd name="f57" fmla="val 176967"/>
                <a:gd name="f58" fmla="val 32866"/>
                <a:gd name="f59" fmla="val 175601"/>
                <a:gd name="f60" fmla="val 45837"/>
                <a:gd name="f61" fmla="val 180556"/>
                <a:gd name="f62" fmla="val 55746"/>
                <a:gd name="f63" fmla="val 186205"/>
                <a:gd name="f64" fmla="val 67044"/>
                <a:gd name="f65" fmla="val 194570"/>
                <a:gd name="f66" fmla="val 76767"/>
                <a:gd name="f67" fmla="val 201577"/>
                <a:gd name="f68" fmla="val 87277"/>
                <a:gd name="f69" fmla="val 205080"/>
                <a:gd name="f70" fmla="val 97787"/>
                <a:gd name="f71" fmla="val 107729"/>
                <a:gd name="f72" fmla="val 136672"/>
                <a:gd name="f73" fmla="val 206277"/>
                <a:gd name="f74" fmla="val 154125"/>
                <a:gd name="f75" fmla="val 171360"/>
                <a:gd name="f76" fmla="val 184259"/>
                <a:gd name="f77" fmla="val 234859"/>
                <a:gd name="f78" fmla="val 188459"/>
                <a:gd name="f79" fmla="val 222568"/>
                <a:gd name="f80" fmla="val 159535"/>
                <a:gd name="f81" fmla="val 265953"/>
                <a:gd name="f82" fmla="val 156032"/>
                <a:gd name="f83" fmla="val 276463"/>
                <a:gd name="f84" fmla="val 153980"/>
                <a:gd name="f85" fmla="val 287575"/>
                <a:gd name="f86" fmla="val 149025"/>
                <a:gd name="f87" fmla="val 297484"/>
                <a:gd name="f88" fmla="val 143376"/>
                <a:gd name="f89" fmla="val 308782"/>
                <a:gd name="f90" fmla="val 132980"/>
                <a:gd name="f91" fmla="val 317404"/>
                <a:gd name="f92" fmla="val 122314"/>
                <a:gd name="f93" fmla="val 342292"/>
                <a:gd name="f94" fmla="val 121645"/>
                <a:gd name="f95" fmla="val 357221"/>
                <a:gd name="f96" fmla="val 117494"/>
                <a:gd name="f97" fmla="val 371057"/>
                <a:gd name="f98" fmla="val 111127"/>
                <a:gd name="f99" fmla="val 392280"/>
                <a:gd name="f100" fmla="val 101847"/>
                <a:gd name="f101" fmla="val 412623"/>
                <a:gd name="f102" fmla="val 96473"/>
                <a:gd name="f103" fmla="val 434119"/>
                <a:gd name="f104" fmla="val 89466"/>
                <a:gd name="f105" fmla="val 462147"/>
                <a:gd name="f106" fmla="val 99491"/>
                <a:gd name="f107" fmla="val 502177"/>
                <a:gd name="f108" fmla="val 39799"/>
                <a:gd name="f109" fmla="val 541970"/>
                <a:gd name="f110" fmla="val 56184"/>
                <a:gd name="f111" fmla="val 539222"/>
                <a:gd name="f112" fmla="+- 0 0 -90"/>
                <a:gd name="f113" fmla="*/ f3 1 212087"/>
                <a:gd name="f114" fmla="*/ f4 1 536479"/>
                <a:gd name="f115" fmla="+- f7 0 f5"/>
                <a:gd name="f116" fmla="+- f6 0 f5"/>
                <a:gd name="f117" fmla="*/ f112 f0 1"/>
                <a:gd name="f118" fmla="*/ f116 1 212087"/>
                <a:gd name="f119" fmla="*/ f115 1 536479"/>
                <a:gd name="f120" fmla="*/ 43922 f116 1"/>
                <a:gd name="f121" fmla="*/ 528712 f115 1"/>
                <a:gd name="f122" fmla="*/ 1880 f116 1"/>
                <a:gd name="f123" fmla="*/ 455139 f115 1"/>
                <a:gd name="f124" fmla="*/ 12391 f116 1"/>
                <a:gd name="f125" fmla="*/ 329015 f115 1"/>
                <a:gd name="f126" fmla="*/ 33411 f116 1"/>
                <a:gd name="f127" fmla="*/ 234422 f115 1"/>
                <a:gd name="f128" fmla="*/ 139829 f115 1"/>
                <a:gd name="f129" fmla="*/ 75453 f116 1"/>
                <a:gd name="f130" fmla="*/ 129319 f115 1"/>
                <a:gd name="f131" fmla="*/ 128004 f116 1"/>
                <a:gd name="f132" fmla="*/ 118808 f115 1"/>
                <a:gd name="f133" fmla="*/ 138515 f116 1"/>
                <a:gd name="f134" fmla="*/ 3195 f115 1"/>
                <a:gd name="f135" fmla="*/ 170046 f116 1"/>
                <a:gd name="f136" fmla="*/ 24215 f115 1"/>
                <a:gd name="f137" fmla="*/ 180556 f116 1"/>
                <a:gd name="f138" fmla="*/ 55746 f115 1"/>
                <a:gd name="f139" fmla="*/ 201577 f116 1"/>
                <a:gd name="f140" fmla="*/ 87277 f115 1"/>
                <a:gd name="f141" fmla="*/ 212087 f116 1"/>
                <a:gd name="f142" fmla="*/ 171360 f115 1"/>
                <a:gd name="f143" fmla="*/ 159535 f116 1"/>
                <a:gd name="f144" fmla="*/ 265953 f115 1"/>
                <a:gd name="f145" fmla="*/ 149025 f116 1"/>
                <a:gd name="f146" fmla="*/ 297484 f115 1"/>
                <a:gd name="f147" fmla="*/ 117494 f116 1"/>
                <a:gd name="f148" fmla="*/ 371057 f115 1"/>
                <a:gd name="f149" fmla="*/ 96473 f116 1"/>
                <a:gd name="f150" fmla="*/ 434119 f115 1"/>
                <a:gd name="f151" fmla="*/ 518202 f115 1"/>
                <a:gd name="f152" fmla="*/ f117 1 f2"/>
                <a:gd name="f153" fmla="*/ f120 1 212087"/>
                <a:gd name="f154" fmla="*/ f121 1 536479"/>
                <a:gd name="f155" fmla="*/ f122 1 212087"/>
                <a:gd name="f156" fmla="*/ f123 1 536479"/>
                <a:gd name="f157" fmla="*/ f124 1 212087"/>
                <a:gd name="f158" fmla="*/ f125 1 536479"/>
                <a:gd name="f159" fmla="*/ f126 1 212087"/>
                <a:gd name="f160" fmla="*/ f127 1 536479"/>
                <a:gd name="f161" fmla="*/ f128 1 536479"/>
                <a:gd name="f162" fmla="*/ f129 1 212087"/>
                <a:gd name="f163" fmla="*/ f130 1 536479"/>
                <a:gd name="f164" fmla="*/ f131 1 212087"/>
                <a:gd name="f165" fmla="*/ f132 1 536479"/>
                <a:gd name="f166" fmla="*/ f133 1 212087"/>
                <a:gd name="f167" fmla="*/ f134 1 536479"/>
                <a:gd name="f168" fmla="*/ f135 1 212087"/>
                <a:gd name="f169" fmla="*/ f136 1 536479"/>
                <a:gd name="f170" fmla="*/ f137 1 212087"/>
                <a:gd name="f171" fmla="*/ f138 1 536479"/>
                <a:gd name="f172" fmla="*/ f139 1 212087"/>
                <a:gd name="f173" fmla="*/ f140 1 536479"/>
                <a:gd name="f174" fmla="*/ f141 1 212087"/>
                <a:gd name="f175" fmla="*/ f142 1 536479"/>
                <a:gd name="f176" fmla="*/ f143 1 212087"/>
                <a:gd name="f177" fmla="*/ f144 1 536479"/>
                <a:gd name="f178" fmla="*/ f145 1 212087"/>
                <a:gd name="f179" fmla="*/ f146 1 536479"/>
                <a:gd name="f180" fmla="*/ f147 1 212087"/>
                <a:gd name="f181" fmla="*/ f148 1 536479"/>
                <a:gd name="f182" fmla="*/ f149 1 212087"/>
                <a:gd name="f183" fmla="*/ f150 1 536479"/>
                <a:gd name="f184" fmla="*/ f151 1 536479"/>
                <a:gd name="f185" fmla="*/ f5 1 f118"/>
                <a:gd name="f186" fmla="*/ f6 1 f118"/>
                <a:gd name="f187" fmla="*/ f5 1 f119"/>
                <a:gd name="f188" fmla="*/ f7 1 f119"/>
                <a:gd name="f189" fmla="+- f152 0 f1"/>
                <a:gd name="f190" fmla="*/ f153 1 f118"/>
                <a:gd name="f191" fmla="*/ f154 1 f119"/>
                <a:gd name="f192" fmla="*/ f155 1 f118"/>
                <a:gd name="f193" fmla="*/ f156 1 f119"/>
                <a:gd name="f194" fmla="*/ f157 1 f118"/>
                <a:gd name="f195" fmla="*/ f158 1 f119"/>
                <a:gd name="f196" fmla="*/ f159 1 f118"/>
                <a:gd name="f197" fmla="*/ f160 1 f119"/>
                <a:gd name="f198" fmla="*/ f161 1 f119"/>
                <a:gd name="f199" fmla="*/ f162 1 f118"/>
                <a:gd name="f200" fmla="*/ f163 1 f119"/>
                <a:gd name="f201" fmla="*/ f164 1 f118"/>
                <a:gd name="f202" fmla="*/ f165 1 f119"/>
                <a:gd name="f203" fmla="*/ f166 1 f118"/>
                <a:gd name="f204" fmla="*/ f167 1 f119"/>
                <a:gd name="f205" fmla="*/ f168 1 f118"/>
                <a:gd name="f206" fmla="*/ f169 1 f119"/>
                <a:gd name="f207" fmla="*/ f170 1 f118"/>
                <a:gd name="f208" fmla="*/ f171 1 f119"/>
                <a:gd name="f209" fmla="*/ f172 1 f118"/>
                <a:gd name="f210" fmla="*/ f173 1 f119"/>
                <a:gd name="f211" fmla="*/ f174 1 f118"/>
                <a:gd name="f212" fmla="*/ f175 1 f119"/>
                <a:gd name="f213" fmla="*/ f176 1 f118"/>
                <a:gd name="f214" fmla="*/ f177 1 f119"/>
                <a:gd name="f215" fmla="*/ f178 1 f118"/>
                <a:gd name="f216" fmla="*/ f179 1 f119"/>
                <a:gd name="f217" fmla="*/ f180 1 f118"/>
                <a:gd name="f218" fmla="*/ f181 1 f119"/>
                <a:gd name="f219" fmla="*/ f182 1 f118"/>
                <a:gd name="f220" fmla="*/ f183 1 f119"/>
                <a:gd name="f221" fmla="*/ f184 1 f119"/>
                <a:gd name="f222" fmla="*/ f185 f113 1"/>
                <a:gd name="f223" fmla="*/ f186 f113 1"/>
                <a:gd name="f224" fmla="*/ f188 f114 1"/>
                <a:gd name="f225" fmla="*/ f187 f114 1"/>
                <a:gd name="f226" fmla="*/ f190 f113 1"/>
                <a:gd name="f227" fmla="*/ f191 f114 1"/>
                <a:gd name="f228" fmla="*/ f192 f113 1"/>
                <a:gd name="f229" fmla="*/ f193 f114 1"/>
                <a:gd name="f230" fmla="*/ f194 f113 1"/>
                <a:gd name="f231" fmla="*/ f195 f114 1"/>
                <a:gd name="f232" fmla="*/ f196 f113 1"/>
                <a:gd name="f233" fmla="*/ f197 f114 1"/>
                <a:gd name="f234" fmla="*/ f198 f114 1"/>
                <a:gd name="f235" fmla="*/ f199 f113 1"/>
                <a:gd name="f236" fmla="*/ f200 f114 1"/>
                <a:gd name="f237" fmla="*/ f201 f113 1"/>
                <a:gd name="f238" fmla="*/ f202 f114 1"/>
                <a:gd name="f239" fmla="*/ f203 f113 1"/>
                <a:gd name="f240" fmla="*/ f204 f114 1"/>
                <a:gd name="f241" fmla="*/ f205 f113 1"/>
                <a:gd name="f242" fmla="*/ f206 f114 1"/>
                <a:gd name="f243" fmla="*/ f207 f113 1"/>
                <a:gd name="f244" fmla="*/ f208 f114 1"/>
                <a:gd name="f245" fmla="*/ f209 f113 1"/>
                <a:gd name="f246" fmla="*/ f210 f114 1"/>
                <a:gd name="f247" fmla="*/ f211 f113 1"/>
                <a:gd name="f248" fmla="*/ f212 f114 1"/>
                <a:gd name="f249" fmla="*/ f213 f113 1"/>
                <a:gd name="f250" fmla="*/ f214 f114 1"/>
                <a:gd name="f251" fmla="*/ f215 f113 1"/>
                <a:gd name="f252" fmla="*/ f216 f114 1"/>
                <a:gd name="f253" fmla="*/ f217 f113 1"/>
                <a:gd name="f254" fmla="*/ f218 f114 1"/>
                <a:gd name="f255" fmla="*/ f219 f113 1"/>
                <a:gd name="f256" fmla="*/ f220 f114 1"/>
                <a:gd name="f257" fmla="*/ f221 f114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189">
                  <a:pos x="f226" y="f227"/>
                </a:cxn>
                <a:cxn ang="f189">
                  <a:pos x="f228" y="f229"/>
                </a:cxn>
                <a:cxn ang="f189">
                  <a:pos x="f230" y="f231"/>
                </a:cxn>
                <a:cxn ang="f189">
                  <a:pos x="f232" y="f233"/>
                </a:cxn>
                <a:cxn ang="f189">
                  <a:pos x="f226" y="f234"/>
                </a:cxn>
                <a:cxn ang="f189">
                  <a:pos x="f235" y="f236"/>
                </a:cxn>
                <a:cxn ang="f189">
                  <a:pos x="f237" y="f238"/>
                </a:cxn>
                <a:cxn ang="f189">
                  <a:pos x="f239" y="f240"/>
                </a:cxn>
                <a:cxn ang="f189">
                  <a:pos x="f241" y="f242"/>
                </a:cxn>
                <a:cxn ang="f189">
                  <a:pos x="f243" y="f244"/>
                </a:cxn>
                <a:cxn ang="f189">
                  <a:pos x="f245" y="f246"/>
                </a:cxn>
                <a:cxn ang="f189">
                  <a:pos x="f247" y="f238"/>
                </a:cxn>
                <a:cxn ang="f189">
                  <a:pos x="f245" y="f248"/>
                </a:cxn>
                <a:cxn ang="f189">
                  <a:pos x="f249" y="f250"/>
                </a:cxn>
                <a:cxn ang="f189">
                  <a:pos x="f251" y="f252"/>
                </a:cxn>
                <a:cxn ang="f189">
                  <a:pos x="f237" y="f231"/>
                </a:cxn>
                <a:cxn ang="f189">
                  <a:pos x="f253" y="f254"/>
                </a:cxn>
                <a:cxn ang="f189">
                  <a:pos x="f255" y="f256"/>
                </a:cxn>
                <a:cxn ang="f189">
                  <a:pos x="f235" y="f257"/>
                </a:cxn>
                <a:cxn ang="f189">
                  <a:pos x="f226" y="f227"/>
                </a:cxn>
              </a:cxnLst>
              <a:rect l="f222" t="f225" r="f223" b="f224"/>
              <a:pathLst>
                <a:path w="212087" h="536479">
                  <a:moveTo>
                    <a:pt x="f8" y="f9"/>
                  </a:moveTo>
                  <a:cubicBezTo>
                    <a:pt x="f10" y="f11"/>
                    <a:pt x="f12" y="f13"/>
                    <a:pt x="f14" y="f15"/>
                  </a:cubicBezTo>
                  <a:cubicBezTo>
                    <a:pt x="f16" y="f17"/>
                    <a:pt x="f18" y="f19"/>
                    <a:pt x="f20" y="f21"/>
                  </a:cubicBezTo>
                  <a:cubicBezTo>
                    <a:pt x="f22" y="f23"/>
                    <a:pt x="f24" y="f25"/>
                    <a:pt x="f26" y="f27"/>
                  </a:cubicBezTo>
                  <a:cubicBezTo>
                    <a:pt x="f28" y="f29"/>
                    <a:pt x="f30" y="f31"/>
                    <a:pt x="f8" y="f32"/>
                  </a:cubicBezTo>
                  <a:cubicBezTo>
                    <a:pt x="f33" y="f34"/>
                    <a:pt x="f35" y="f36"/>
                    <a:pt x="f37" y="f38"/>
                  </a:cubicBezTo>
                  <a:cubicBezTo>
                    <a:pt x="f39" y="f40"/>
                    <a:pt x="f41" y="f42"/>
                    <a:pt x="f43" y="f44"/>
                  </a:cubicBezTo>
                  <a:cubicBezTo>
                    <a:pt x="f45" y="f46"/>
                    <a:pt x="f47" y="f48"/>
                    <a:pt x="f49" y="f50"/>
                  </a:cubicBezTo>
                  <a:cubicBezTo>
                    <a:pt x="f51" y="f52"/>
                    <a:pt x="f53" y="f54"/>
                    <a:pt x="f55" y="f56"/>
                  </a:cubicBezTo>
                  <a:cubicBezTo>
                    <a:pt x="f57" y="f58"/>
                    <a:pt x="f59" y="f60"/>
                    <a:pt x="f61" y="f62"/>
                  </a:cubicBezTo>
                  <a:cubicBezTo>
                    <a:pt x="f63" y="f64"/>
                    <a:pt x="f65" y="f66"/>
                    <a:pt x="f67" y="f68"/>
                  </a:cubicBezTo>
                  <a:cubicBezTo>
                    <a:pt x="f69" y="f70"/>
                    <a:pt x="f6" y="f71"/>
                    <a:pt x="f6" y="f44"/>
                  </a:cubicBezTo>
                  <a:cubicBezTo>
                    <a:pt x="f6" y="f72"/>
                    <a:pt x="f73" y="f74"/>
                    <a:pt x="f67" y="f75"/>
                  </a:cubicBezTo>
                  <a:cubicBezTo>
                    <a:pt x="f76" y="f77"/>
                    <a:pt x="f78" y="f79"/>
                    <a:pt x="f80" y="f81"/>
                  </a:cubicBezTo>
                  <a:cubicBezTo>
                    <a:pt x="f82" y="f83"/>
                    <a:pt x="f84" y="f85"/>
                    <a:pt x="f86" y="f87"/>
                  </a:cubicBezTo>
                  <a:cubicBezTo>
                    <a:pt x="f88" y="f89"/>
                    <a:pt x="f90" y="f91"/>
                    <a:pt x="f43" y="f21"/>
                  </a:cubicBezTo>
                  <a:cubicBezTo>
                    <a:pt x="f92" y="f93"/>
                    <a:pt x="f94" y="f95"/>
                    <a:pt x="f96" y="f97"/>
                  </a:cubicBezTo>
                  <a:cubicBezTo>
                    <a:pt x="f98" y="f99"/>
                    <a:pt x="f100" y="f101"/>
                    <a:pt x="f102" y="f103"/>
                  </a:cubicBezTo>
                  <a:cubicBezTo>
                    <a:pt x="f104" y="f105"/>
                    <a:pt x="f106" y="f107"/>
                    <a:pt x="f37" y="f11"/>
                  </a:cubicBezTo>
                  <a:cubicBezTo>
                    <a:pt x="f108" y="f109"/>
                    <a:pt x="f110" y="f111"/>
                    <a:pt x="f8" y="f9"/>
                  </a:cubicBezTo>
                  <a:close/>
                </a:path>
              </a:pathLst>
            </a:custGeom>
            <a:solidFill>
              <a:srgbClr val="C0CCBE">
                <a:alpha val="34118"/>
              </a:srgbClr>
            </a:solidFill>
            <a:ln w="15873" cap="flat">
              <a:solidFill>
                <a:srgbClr val="A6B19F">
                  <a:alpha val="47843"/>
                </a:srgbClr>
              </a:solidFill>
              <a:prstDash val="solid"/>
              <a:round/>
            </a:ln>
          </p:spPr>
          <p:txBody>
            <a:bodyPr vert="horz" wrap="square" lIns="91440" tIns="45720" rIns="91440" bIns="4572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n-US" sz="1400" b="0" i="0" u="none" strike="noStrike" kern="0" cap="none" spc="0" baseline="0">
                <a:solidFill>
                  <a:srgbClr val="CCFFFF"/>
                </a:solidFill>
                <a:uFillTx/>
                <a:latin typeface="Montserrat" panose="00000500000000000000" pitchFamily="2" charset="0"/>
              </a:endParaRPr>
            </a:p>
          </p:txBody>
        </p:sp>
        <p:sp>
          <p:nvSpPr>
            <p:cNvPr id="38" name="Freeform 2">
              <a:extLst>
                <a:ext uri="{FF2B5EF4-FFF2-40B4-BE49-F238E27FC236}">
                  <a16:creationId xmlns:a16="http://schemas.microsoft.com/office/drawing/2014/main" id="{30C15798-6800-1D76-C416-DB4A2798FAB8}"/>
                </a:ext>
              </a:extLst>
            </p:cNvPr>
            <p:cNvSpPr/>
            <p:nvPr/>
          </p:nvSpPr>
          <p:spPr>
            <a:xfrm>
              <a:off x="475515" y="567513"/>
              <a:ext cx="522232" cy="519132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3902"/>
                <a:gd name="f7" fmla="val 3698"/>
                <a:gd name="f8" fmla="val 3822"/>
                <a:gd name="f9" fmla="val 1694"/>
                <a:gd name="f10" fmla="val 1773"/>
                <a:gd name="f11" fmla="val 3857"/>
                <a:gd name="f12" fmla="val 1844"/>
                <a:gd name="f13" fmla="val 3901"/>
                <a:gd name="f14" fmla="val 1897"/>
                <a:gd name="f15" fmla="val 3875"/>
                <a:gd name="f16" fmla="val 1950"/>
                <a:gd name="f17" fmla="val 2002"/>
                <a:gd name="f18" fmla="val 3733"/>
                <a:gd name="f19" fmla="val 2020"/>
                <a:gd name="f20" fmla="val 3716"/>
                <a:gd name="f21" fmla="val 2073"/>
                <a:gd name="f22" fmla="val 3654"/>
                <a:gd name="f23" fmla="val 2100"/>
                <a:gd name="f24" fmla="val 3619"/>
                <a:gd name="f25" fmla="val 2179"/>
                <a:gd name="f26" fmla="val 3575"/>
                <a:gd name="f27" fmla="val 2241"/>
                <a:gd name="f28" fmla="val 3495"/>
                <a:gd name="f29" fmla="val 2258"/>
                <a:gd name="f30" fmla="val 3433"/>
                <a:gd name="f31" fmla="val 2294"/>
                <a:gd name="f32" fmla="val 3407"/>
                <a:gd name="f33" fmla="val 2355"/>
                <a:gd name="f34" fmla="val 3319"/>
                <a:gd name="f35" fmla="val 2373"/>
                <a:gd name="f36" fmla="val 3283"/>
                <a:gd name="f37" fmla="val 2417"/>
                <a:gd name="f38" fmla="val 3266"/>
                <a:gd name="f39" fmla="val 2479"/>
                <a:gd name="f40" fmla="val 3274"/>
                <a:gd name="f41" fmla="val 2558"/>
                <a:gd name="f42" fmla="val 3292"/>
                <a:gd name="f43" fmla="val 2620"/>
                <a:gd name="f44" fmla="val 3239"/>
                <a:gd name="f45" fmla="val 2664"/>
                <a:gd name="f46" fmla="val 3204"/>
                <a:gd name="f47" fmla="val 2726"/>
                <a:gd name="f48" fmla="val 3124"/>
                <a:gd name="f49" fmla="val 2797"/>
                <a:gd name="f50" fmla="val 3063"/>
                <a:gd name="f51" fmla="val 2876"/>
                <a:gd name="f52" fmla="val 3045"/>
                <a:gd name="f53" fmla="val 2929"/>
                <a:gd name="f54" fmla="val 3080"/>
                <a:gd name="f55" fmla="val 2991"/>
                <a:gd name="f56" fmla="val 3000"/>
                <a:gd name="f57" fmla="val 3061"/>
                <a:gd name="f58" fmla="val 3098"/>
                <a:gd name="f59" fmla="val 3105"/>
                <a:gd name="f60" fmla="val 3071"/>
                <a:gd name="f61" fmla="val 3158"/>
                <a:gd name="f62" fmla="val 3036"/>
                <a:gd name="f63" fmla="val 3211"/>
                <a:gd name="f64" fmla="val 3282"/>
                <a:gd name="f65" fmla="val 3352"/>
                <a:gd name="f66" fmla="val 2992"/>
                <a:gd name="f67" fmla="val 3335"/>
                <a:gd name="f68" fmla="val 2930"/>
                <a:gd name="f69" fmla="val 2877"/>
                <a:gd name="f70" fmla="val 3414"/>
                <a:gd name="f71" fmla="val 2798"/>
                <a:gd name="f72" fmla="val 3388"/>
                <a:gd name="f73" fmla="val 2719"/>
                <a:gd name="f74" fmla="val 3370"/>
                <a:gd name="f75" fmla="val 2648"/>
                <a:gd name="f76" fmla="val 3397"/>
                <a:gd name="f77" fmla="val 2560"/>
                <a:gd name="f78" fmla="val 3450"/>
                <a:gd name="f79" fmla="val 2489"/>
                <a:gd name="f80" fmla="val 3476"/>
                <a:gd name="f81" fmla="val 3529"/>
                <a:gd name="f82" fmla="val 2445"/>
                <a:gd name="f83" fmla="val 3591"/>
                <a:gd name="f84" fmla="val 2330"/>
                <a:gd name="f85" fmla="val 3635"/>
                <a:gd name="f86" fmla="val 2286"/>
                <a:gd name="f87" fmla="val 3697"/>
                <a:gd name="f88" fmla="val 2215"/>
                <a:gd name="f89" fmla="val 3661"/>
                <a:gd name="f90" fmla="val 2163"/>
                <a:gd name="f91" fmla="val 3511"/>
                <a:gd name="f92" fmla="val 2110"/>
                <a:gd name="f93" fmla="val 3432"/>
                <a:gd name="f94" fmla="val 2057"/>
                <a:gd name="f95" fmla="val 3458"/>
                <a:gd name="f96" fmla="val 1986"/>
                <a:gd name="f97" fmla="val 3485"/>
                <a:gd name="f98" fmla="val 1942"/>
                <a:gd name="f99" fmla="val 1854"/>
                <a:gd name="f100" fmla="val 1871"/>
                <a:gd name="f101" fmla="val 1889"/>
                <a:gd name="f102" fmla="val 3573"/>
                <a:gd name="f103" fmla="val 1836"/>
                <a:gd name="f104" fmla="val 1774"/>
                <a:gd name="f105" fmla="val 3617"/>
                <a:gd name="f106" fmla="val 1712"/>
                <a:gd name="f107" fmla="val 3626"/>
                <a:gd name="f108" fmla="val 1660"/>
                <a:gd name="f109" fmla="val 1624"/>
                <a:gd name="f110" fmla="val 3688"/>
                <a:gd name="f111" fmla="val 1554"/>
                <a:gd name="f112" fmla="val 1448"/>
                <a:gd name="f113" fmla="val 1377"/>
                <a:gd name="f114" fmla="val 1368"/>
                <a:gd name="f115" fmla="val 1333"/>
                <a:gd name="f116" fmla="val 3582"/>
                <a:gd name="f117" fmla="val 1298"/>
                <a:gd name="f118" fmla="val 3520"/>
                <a:gd name="f119" fmla="val 1307"/>
                <a:gd name="f120" fmla="val 1271"/>
                <a:gd name="f121" fmla="val 1227"/>
                <a:gd name="f122" fmla="val 3326"/>
                <a:gd name="f123" fmla="val 1262"/>
                <a:gd name="f124" fmla="val 3238"/>
                <a:gd name="f125" fmla="val 3176"/>
                <a:gd name="f126" fmla="val 1245"/>
                <a:gd name="f127" fmla="val 3123"/>
                <a:gd name="f128" fmla="val 1139"/>
                <a:gd name="f129" fmla="val 3132"/>
                <a:gd name="f130" fmla="val 1095"/>
                <a:gd name="f131" fmla="val 1104"/>
                <a:gd name="f132" fmla="val 2973"/>
                <a:gd name="f133" fmla="val 1077"/>
                <a:gd name="f134" fmla="val 2920"/>
                <a:gd name="f135" fmla="val 971"/>
                <a:gd name="f136" fmla="val 830"/>
                <a:gd name="f137" fmla="val 2955"/>
                <a:gd name="f138" fmla="val 733"/>
                <a:gd name="f139" fmla="val 627"/>
                <a:gd name="f140" fmla="val 2982"/>
                <a:gd name="f141" fmla="val 548"/>
                <a:gd name="f142" fmla="val 2947"/>
                <a:gd name="f143" fmla="val 521"/>
                <a:gd name="f144" fmla="val 459"/>
                <a:gd name="f145" fmla="val 2841"/>
                <a:gd name="f146" fmla="val 451"/>
                <a:gd name="f147" fmla="val 2779"/>
                <a:gd name="f148" fmla="val 2708"/>
                <a:gd name="f149" fmla="val 477"/>
                <a:gd name="f150" fmla="val 2638"/>
                <a:gd name="f151" fmla="val 424"/>
                <a:gd name="f152" fmla="val 2602"/>
                <a:gd name="f153" fmla="val 362"/>
                <a:gd name="f154" fmla="val 2550"/>
                <a:gd name="f155" fmla="val 336"/>
                <a:gd name="f156" fmla="val 2488"/>
                <a:gd name="f157" fmla="val 283"/>
                <a:gd name="f158" fmla="val 2461"/>
                <a:gd name="f159" fmla="val 274"/>
                <a:gd name="f160" fmla="val 2391"/>
                <a:gd name="f161" fmla="val 221"/>
                <a:gd name="f162" fmla="val 2338"/>
                <a:gd name="f163" fmla="val 2285"/>
                <a:gd name="f164" fmla="val 353"/>
                <a:gd name="f165" fmla="val 2232"/>
                <a:gd name="f166" fmla="val 415"/>
                <a:gd name="f167" fmla="val 2197"/>
                <a:gd name="f168" fmla="val 406"/>
                <a:gd name="f169" fmla="val 2126"/>
                <a:gd name="f170" fmla="val 398"/>
                <a:gd name="f171" fmla="val 2055"/>
                <a:gd name="f172" fmla="val 512"/>
                <a:gd name="f173" fmla="val 2029"/>
                <a:gd name="f174" fmla="val 592"/>
                <a:gd name="f175" fmla="val 2047"/>
                <a:gd name="f176" fmla="val 662"/>
                <a:gd name="f177" fmla="val 2064"/>
                <a:gd name="f178" fmla="val 768"/>
                <a:gd name="f179" fmla="val 1923"/>
                <a:gd name="f180" fmla="val 751"/>
                <a:gd name="f181" fmla="val 1835"/>
                <a:gd name="f182" fmla="val 715"/>
                <a:gd name="f183" fmla="val 1764"/>
                <a:gd name="f184" fmla="val 645"/>
                <a:gd name="f185" fmla="val 1711"/>
                <a:gd name="f186" fmla="val 556"/>
                <a:gd name="f187" fmla="val 1702"/>
                <a:gd name="f188" fmla="val 371"/>
                <a:gd name="f189" fmla="val 1482"/>
                <a:gd name="f190" fmla="val 62"/>
                <a:gd name="f191" fmla="val 1252"/>
                <a:gd name="f192" fmla="val 1173"/>
                <a:gd name="f193" fmla="val 45"/>
                <a:gd name="f194" fmla="val 1138"/>
                <a:gd name="f195" fmla="val 106"/>
                <a:gd name="f196" fmla="val 1094"/>
                <a:gd name="f197" fmla="val 124"/>
                <a:gd name="f198" fmla="val 1014"/>
                <a:gd name="f199" fmla="val 133"/>
                <a:gd name="f200" fmla="val 953"/>
                <a:gd name="f201" fmla="val 212"/>
                <a:gd name="f202" fmla="val 927"/>
                <a:gd name="f203" fmla="val 248"/>
                <a:gd name="f204" fmla="val 970"/>
                <a:gd name="f205" fmla="val 239"/>
                <a:gd name="f206" fmla="val 256"/>
                <a:gd name="f207" fmla="val 1049"/>
                <a:gd name="f208" fmla="val 1067"/>
                <a:gd name="f209" fmla="val 433"/>
                <a:gd name="f210" fmla="val 1041"/>
                <a:gd name="f211" fmla="val 442"/>
                <a:gd name="f212" fmla="val 848"/>
                <a:gd name="f213" fmla="val 777"/>
                <a:gd name="f214" fmla="val 706"/>
                <a:gd name="f215" fmla="val 539"/>
                <a:gd name="f216" fmla="val 450"/>
                <a:gd name="f217" fmla="val 203"/>
                <a:gd name="f218" fmla="val 345"/>
                <a:gd name="f219" fmla="val 292"/>
                <a:gd name="f220" fmla="val 318"/>
                <a:gd name="f221" fmla="val 486"/>
                <a:gd name="f222" fmla="val 265"/>
                <a:gd name="f223" fmla="val 503"/>
                <a:gd name="f224" fmla="val 168"/>
                <a:gd name="f225" fmla="val 636"/>
                <a:gd name="f226" fmla="val 115"/>
                <a:gd name="f227" fmla="val 698"/>
                <a:gd name="f228" fmla="val 71"/>
                <a:gd name="f229" fmla="val 759"/>
                <a:gd name="f230" fmla="val 36"/>
                <a:gd name="f231" fmla="val 812"/>
                <a:gd name="f232" fmla="val 856"/>
                <a:gd name="f233" fmla="val 80"/>
                <a:gd name="f234" fmla="val 883"/>
                <a:gd name="f235" fmla="val 159"/>
                <a:gd name="f236" fmla="val 936"/>
                <a:gd name="f237" fmla="val 1015"/>
                <a:gd name="f238" fmla="val 300"/>
                <a:gd name="f239" fmla="val 1086"/>
                <a:gd name="f240" fmla="val 1059"/>
                <a:gd name="f241" fmla="val 998"/>
                <a:gd name="f242" fmla="val 565"/>
                <a:gd name="f243" fmla="val 618"/>
                <a:gd name="f244" fmla="val 865"/>
                <a:gd name="f245" fmla="val 750"/>
                <a:gd name="f246" fmla="val 945"/>
                <a:gd name="f247" fmla="val 795"/>
                <a:gd name="f248" fmla="val 1032"/>
                <a:gd name="f249" fmla="val 742"/>
                <a:gd name="f250" fmla="val 1244"/>
                <a:gd name="f251" fmla="val 1376"/>
                <a:gd name="f252" fmla="val 786"/>
                <a:gd name="f253" fmla="val 1455"/>
                <a:gd name="f254" fmla="val 874"/>
                <a:gd name="f255" fmla="val 1561"/>
                <a:gd name="f256" fmla="val 1650"/>
                <a:gd name="f257" fmla="val 1545"/>
                <a:gd name="f258" fmla="val 1623"/>
                <a:gd name="f259" fmla="val 1668"/>
                <a:gd name="f260" fmla="val 1420"/>
                <a:gd name="f261" fmla="val 1323"/>
                <a:gd name="f262" fmla="val 1748"/>
                <a:gd name="f263" fmla="val 1208"/>
                <a:gd name="f264" fmla="val 1191"/>
                <a:gd name="f265" fmla="val 1907"/>
                <a:gd name="f266" fmla="val 1226"/>
                <a:gd name="f267" fmla="val 1960"/>
                <a:gd name="f268" fmla="val 1968"/>
                <a:gd name="f269" fmla="val 1111"/>
                <a:gd name="f270" fmla="val 2065"/>
                <a:gd name="f271" fmla="val 2127"/>
                <a:gd name="f272" fmla="val 1005"/>
                <a:gd name="f273" fmla="val 2154"/>
                <a:gd name="f274" fmla="val 2233"/>
                <a:gd name="f275" fmla="val 2242"/>
                <a:gd name="f276" fmla="val 839"/>
                <a:gd name="f277" fmla="val 2313"/>
                <a:gd name="f278" fmla="val 2392"/>
                <a:gd name="f279" fmla="val 2463"/>
                <a:gd name="f280" fmla="val 2524"/>
                <a:gd name="f281" fmla="val 803"/>
                <a:gd name="f282" fmla="val 2604"/>
                <a:gd name="f283" fmla="val 2639"/>
                <a:gd name="f284" fmla="val 2674"/>
                <a:gd name="f285" fmla="val 2727"/>
                <a:gd name="f286" fmla="val 2842"/>
                <a:gd name="f287" fmla="val 3010"/>
                <a:gd name="f288" fmla="val 3089"/>
                <a:gd name="f289" fmla="val 997"/>
                <a:gd name="f290" fmla="val 1085"/>
                <a:gd name="f291" fmla="val 1120"/>
                <a:gd name="f292" fmla="val 3177"/>
                <a:gd name="f293" fmla="val 1164"/>
                <a:gd name="f294" fmla="val 3142"/>
                <a:gd name="f295" fmla="val 1235"/>
                <a:gd name="f296" fmla="val 3054"/>
                <a:gd name="f297" fmla="val 1261"/>
                <a:gd name="f298" fmla="val 3027"/>
                <a:gd name="f299" fmla="val 1447"/>
                <a:gd name="f300" fmla="val 1508"/>
                <a:gd name="f301" fmla="val 1544"/>
                <a:gd name="f302" fmla="val 3151"/>
                <a:gd name="f303" fmla="val 1588"/>
                <a:gd name="f304" fmla="val 1552"/>
                <a:gd name="f305" fmla="val 3230"/>
                <a:gd name="f306" fmla="val 3257"/>
                <a:gd name="f307" fmla="val 1429"/>
                <a:gd name="f308" fmla="val 1499"/>
                <a:gd name="f309" fmla="val 3310"/>
                <a:gd name="f310" fmla="val 3248"/>
                <a:gd name="f311" fmla="val 1605"/>
                <a:gd name="f312" fmla="val 1667"/>
                <a:gd name="f313" fmla="val 1720"/>
                <a:gd name="f314" fmla="val 1791"/>
                <a:gd name="f315" fmla="val 3372"/>
                <a:gd name="f316" fmla="val 3451"/>
                <a:gd name="f317" fmla="val 3751"/>
                <a:gd name="f318" fmla="val 3804"/>
                <a:gd name="f319" fmla="val 1614"/>
                <a:gd name="f320" fmla="+- 0 0 -90"/>
                <a:gd name="f321" fmla="*/ f3 1 3902"/>
                <a:gd name="f322" fmla="*/ f4 1 3698"/>
                <a:gd name="f323" fmla="+- f7 0 f5"/>
                <a:gd name="f324" fmla="+- f6 0 f5"/>
                <a:gd name="f325" fmla="*/ f320 f0 1"/>
                <a:gd name="f326" fmla="*/ f324 1 3902"/>
                <a:gd name="f327" fmla="*/ f323 1 3698"/>
                <a:gd name="f328" fmla="*/ 505726552 f324 1"/>
                <a:gd name="f329" fmla="*/ 246084609 f323 1"/>
                <a:gd name="f330" fmla="*/ 481743231 f324 1"/>
                <a:gd name="f331" fmla="*/ 268915842 f323 1"/>
                <a:gd name="f332" fmla="*/ 453092505 f324 1"/>
                <a:gd name="f333" fmla="*/ 292914750 f323 1"/>
                <a:gd name="f334" fmla="*/ 425608720 f324 1"/>
                <a:gd name="f335" fmla="*/ 313540657 f323 1"/>
                <a:gd name="f336" fmla="*/ 419904715 f324 1"/>
                <a:gd name="f337" fmla="*/ 345582181 f323 1"/>
                <a:gd name="f338" fmla="*/ 394754453 f324 1"/>
                <a:gd name="f339" fmla="*/ 379959053 f323 1"/>
                <a:gd name="f340" fmla="*/ 401625399 f324 1"/>
                <a:gd name="f341" fmla="*/ 402790286 f323 1"/>
                <a:gd name="f342" fmla="*/ 397087975 f324 1"/>
                <a:gd name="f343" fmla="*/ 434831810 f323 1"/>
                <a:gd name="f344" fmla="*/ 362733244 f324 1"/>
                <a:gd name="f345" fmla="*/ 439501786 f323 1"/>
                <a:gd name="f346" fmla="*/ 322674508 f324 1"/>
                <a:gd name="f347" fmla="*/ 450917403 f323 1"/>
                <a:gd name="f348" fmla="*/ 296357665 f324 1"/>
                <a:gd name="f349" fmla="*/ 479586286 f323 1"/>
                <a:gd name="f350" fmla="*/ 266669978 f324 1"/>
                <a:gd name="f351" fmla="*/ 448582415 f323 1"/>
                <a:gd name="f352" fmla="*/ 242557037 f324 1"/>
                <a:gd name="f353" fmla="*/ 452085077 f323 1"/>
                <a:gd name="f354" fmla="*/ 221944198 f324 1"/>
                <a:gd name="f355" fmla="*/ 470375996 f323 1"/>
                <a:gd name="f356" fmla="*/ 187719088 f324 1"/>
                <a:gd name="f357" fmla="*/ 168273190 f324 1"/>
                <a:gd name="f358" fmla="*/ 456625391 f323 1"/>
                <a:gd name="f359" fmla="*/ 163606146 f324 1"/>
                <a:gd name="f360" fmla="*/ 420043193 f323 1"/>
                <a:gd name="f361" fmla="*/ 141955987 f324 1"/>
                <a:gd name="f362" fmla="*/ 397082298 f323 1"/>
                <a:gd name="f363" fmla="*/ 107601256 f324 1"/>
                <a:gd name="f364" fmla="*/ 383331693 f323 1"/>
                <a:gd name="f365" fmla="*/ 67542520 f324 1"/>
                <a:gd name="f366" fmla="*/ 373083750 f323 1"/>
                <a:gd name="f367" fmla="*/ 61838515 f324 1"/>
                <a:gd name="f368" fmla="*/ 342209540 f323 1"/>
                <a:gd name="f369" fmla="*/ 36688253 f324 1"/>
                <a:gd name="f370" fmla="*/ 319248645 f323 1"/>
                <a:gd name="f371" fmla="*/ 45763101 f324 1"/>
                <a:gd name="f372" fmla="*/ 289541749 f323 1"/>
                <a:gd name="f373" fmla="*/ 66375939 f324 1"/>
                <a:gd name="f374" fmla="*/ 263208214 f323 1"/>
                <a:gd name="f375" fmla="*/ 99563729 f324 1"/>
                <a:gd name="f376" fmla="*/ 249457609 f323 1"/>
                <a:gd name="f377" fmla="*/ 72079944 f324 1"/>
                <a:gd name="f378" fmla="*/ 220788726 f323 1"/>
                <a:gd name="f379" fmla="*/ 5833985 f324 1"/>
                <a:gd name="f380" fmla="*/ 147624689 f323 1"/>
                <a:gd name="f381" fmla="*/ 27483785 f324 1"/>
                <a:gd name="f382" fmla="*/ 120253141 f323 1"/>
                <a:gd name="f383" fmla="*/ 138414398 f323 1"/>
                <a:gd name="f384" fmla="*/ 57301091 f324 1"/>
                <a:gd name="f385" fmla="*/ 100794908 f323 1"/>
                <a:gd name="f386" fmla="*/ 58375419 f323 1"/>
                <a:gd name="f387" fmla="*/ 41225677 f324 1"/>
                <a:gd name="f388" fmla="*/ 35544186 f323 1"/>
                <a:gd name="f389" fmla="*/ 21793581 f323 1"/>
                <a:gd name="f390" fmla="*/ 105267734 f324 1"/>
                <a:gd name="f391" fmla="*/ 0 f323 1"/>
                <a:gd name="f392" fmla="*/ 131584938 f324 1"/>
                <a:gd name="f393" fmla="*/ 34376512 f323 1"/>
                <a:gd name="f394" fmla="*/ 137288943 f324 1"/>
                <a:gd name="f395" fmla="*/ 67585710 f323 1"/>
                <a:gd name="f396" fmla="*/ 109934778 f324 1"/>
                <a:gd name="f397" fmla="*/ 111042850 f323 1"/>
                <a:gd name="f398" fmla="*/ 96192886 f324 1"/>
                <a:gd name="f399" fmla="*/ 161375654 f323 1"/>
                <a:gd name="f400" fmla="*/ 120176567 f324 1"/>
                <a:gd name="f401" fmla="*/ 214043085 f323 1"/>
                <a:gd name="f402" fmla="*/ 226611243 f324 1"/>
                <a:gd name="f403" fmla="*/ 156705318 f323 1"/>
                <a:gd name="f404" fmla="*/ 255131988 f324 1"/>
                <a:gd name="f405" fmla="*/ 144122387 f323 1"/>
                <a:gd name="f406" fmla="*/ 289486719 f324 1"/>
                <a:gd name="f407" fmla="*/ 122588489 f323 1"/>
                <a:gd name="f408" fmla="*/ 310099557 f324 1"/>
                <a:gd name="f409" fmla="*/ 108837524 f323 1"/>
                <a:gd name="f410" fmla="*/ 342120406 f324 1"/>
                <a:gd name="f411" fmla="*/ 98459920 f323 1"/>
                <a:gd name="f412" fmla="*/ 379845980 f324 1"/>
                <a:gd name="f413" fmla="*/ 103129896 f323 1"/>
                <a:gd name="f414" fmla="*/ 399291877 f324 1"/>
                <a:gd name="f415" fmla="*/ 140749386 f323 1"/>
                <a:gd name="f416" fmla="*/ 395921394 f324 1"/>
                <a:gd name="f417" fmla="*/ 163580980 f323 1"/>
                <a:gd name="f418" fmla="*/ 195622504 f323 1"/>
                <a:gd name="f419" fmla="*/ 418737774 f324 1"/>
                <a:gd name="f420" fmla="*/ 192249504 f323 1"/>
                <a:gd name="f421" fmla="*/ 421071296 f324 1"/>
                <a:gd name="f422" fmla="*/ 208205435 f323 1"/>
                <a:gd name="f423" fmla="*/ 429109184 f324 1"/>
                <a:gd name="f424" fmla="*/ 239209306 f323 1"/>
                <a:gd name="f425" fmla="*/ 486280655 f324 1"/>
                <a:gd name="f426" fmla="*/ 219751073 f323 1"/>
                <a:gd name="f427" fmla="*/ 0 f324 1"/>
                <a:gd name="f428" fmla="*/ 3902 f324 1"/>
                <a:gd name="f429" fmla="*/ 3698 f323 1"/>
                <a:gd name="f430" fmla="*/ f325 1 f2"/>
                <a:gd name="f431" fmla="*/ f328 1 3902"/>
                <a:gd name="f432" fmla="*/ f329 1 3698"/>
                <a:gd name="f433" fmla="*/ f330 1 3902"/>
                <a:gd name="f434" fmla="*/ f331 1 3698"/>
                <a:gd name="f435" fmla="*/ f332 1 3902"/>
                <a:gd name="f436" fmla="*/ f333 1 3698"/>
                <a:gd name="f437" fmla="*/ f334 1 3902"/>
                <a:gd name="f438" fmla="*/ f335 1 3698"/>
                <a:gd name="f439" fmla="*/ f336 1 3902"/>
                <a:gd name="f440" fmla="*/ f337 1 3698"/>
                <a:gd name="f441" fmla="*/ f338 1 3902"/>
                <a:gd name="f442" fmla="*/ f339 1 3698"/>
                <a:gd name="f443" fmla="*/ f340 1 3902"/>
                <a:gd name="f444" fmla="*/ f341 1 3698"/>
                <a:gd name="f445" fmla="*/ f342 1 3902"/>
                <a:gd name="f446" fmla="*/ f343 1 3698"/>
                <a:gd name="f447" fmla="*/ f344 1 3902"/>
                <a:gd name="f448" fmla="*/ f345 1 3698"/>
                <a:gd name="f449" fmla="*/ f346 1 3902"/>
                <a:gd name="f450" fmla="*/ f347 1 3698"/>
                <a:gd name="f451" fmla="*/ f348 1 3902"/>
                <a:gd name="f452" fmla="*/ f349 1 3698"/>
                <a:gd name="f453" fmla="*/ f350 1 3902"/>
                <a:gd name="f454" fmla="*/ f351 1 3698"/>
                <a:gd name="f455" fmla="*/ f352 1 3902"/>
                <a:gd name="f456" fmla="*/ f353 1 3698"/>
                <a:gd name="f457" fmla="*/ f354 1 3902"/>
                <a:gd name="f458" fmla="*/ f355 1 3698"/>
                <a:gd name="f459" fmla="*/ f356 1 3902"/>
                <a:gd name="f460" fmla="*/ f357 1 3902"/>
                <a:gd name="f461" fmla="*/ f358 1 3698"/>
                <a:gd name="f462" fmla="*/ f359 1 3902"/>
                <a:gd name="f463" fmla="*/ f360 1 3698"/>
                <a:gd name="f464" fmla="*/ f361 1 3902"/>
                <a:gd name="f465" fmla="*/ f362 1 3698"/>
                <a:gd name="f466" fmla="*/ f363 1 3902"/>
                <a:gd name="f467" fmla="*/ f364 1 3698"/>
                <a:gd name="f468" fmla="*/ f365 1 3902"/>
                <a:gd name="f469" fmla="*/ f366 1 3698"/>
                <a:gd name="f470" fmla="*/ f367 1 3902"/>
                <a:gd name="f471" fmla="*/ f368 1 3698"/>
                <a:gd name="f472" fmla="*/ f369 1 3902"/>
                <a:gd name="f473" fmla="*/ f370 1 3698"/>
                <a:gd name="f474" fmla="*/ f371 1 3902"/>
                <a:gd name="f475" fmla="*/ f372 1 3698"/>
                <a:gd name="f476" fmla="*/ f373 1 3902"/>
                <a:gd name="f477" fmla="*/ f374 1 3698"/>
                <a:gd name="f478" fmla="*/ f375 1 3902"/>
                <a:gd name="f479" fmla="*/ f376 1 3698"/>
                <a:gd name="f480" fmla="*/ f377 1 3902"/>
                <a:gd name="f481" fmla="*/ f378 1 3698"/>
                <a:gd name="f482" fmla="*/ f379 1 3902"/>
                <a:gd name="f483" fmla="*/ f380 1 3698"/>
                <a:gd name="f484" fmla="*/ f381 1 3902"/>
                <a:gd name="f485" fmla="*/ f382 1 3698"/>
                <a:gd name="f486" fmla="*/ f383 1 3698"/>
                <a:gd name="f487" fmla="*/ f384 1 3902"/>
                <a:gd name="f488" fmla="*/ f385 1 3698"/>
                <a:gd name="f489" fmla="*/ f386 1 3698"/>
                <a:gd name="f490" fmla="*/ f387 1 3902"/>
                <a:gd name="f491" fmla="*/ f388 1 3698"/>
                <a:gd name="f492" fmla="*/ f389 1 3698"/>
                <a:gd name="f493" fmla="*/ f390 1 3902"/>
                <a:gd name="f494" fmla="*/ f391 1 3698"/>
                <a:gd name="f495" fmla="*/ f392 1 3902"/>
                <a:gd name="f496" fmla="*/ f393 1 3698"/>
                <a:gd name="f497" fmla="*/ f394 1 3902"/>
                <a:gd name="f498" fmla="*/ f395 1 3698"/>
                <a:gd name="f499" fmla="*/ f396 1 3902"/>
                <a:gd name="f500" fmla="*/ f397 1 3698"/>
                <a:gd name="f501" fmla="*/ f398 1 3902"/>
                <a:gd name="f502" fmla="*/ f399 1 3698"/>
                <a:gd name="f503" fmla="*/ f400 1 3902"/>
                <a:gd name="f504" fmla="*/ f401 1 3698"/>
                <a:gd name="f505" fmla="*/ f402 1 3902"/>
                <a:gd name="f506" fmla="*/ f403 1 3698"/>
                <a:gd name="f507" fmla="*/ f404 1 3902"/>
                <a:gd name="f508" fmla="*/ f405 1 3698"/>
                <a:gd name="f509" fmla="*/ f406 1 3902"/>
                <a:gd name="f510" fmla="*/ f407 1 3698"/>
                <a:gd name="f511" fmla="*/ f408 1 3902"/>
                <a:gd name="f512" fmla="*/ f409 1 3698"/>
                <a:gd name="f513" fmla="*/ f410 1 3902"/>
                <a:gd name="f514" fmla="*/ f411 1 3698"/>
                <a:gd name="f515" fmla="*/ f412 1 3902"/>
                <a:gd name="f516" fmla="*/ f413 1 3698"/>
                <a:gd name="f517" fmla="*/ f414 1 3902"/>
                <a:gd name="f518" fmla="*/ f415 1 3698"/>
                <a:gd name="f519" fmla="*/ f416 1 3902"/>
                <a:gd name="f520" fmla="*/ f417 1 3698"/>
                <a:gd name="f521" fmla="*/ f418 1 3698"/>
                <a:gd name="f522" fmla="*/ f419 1 3902"/>
                <a:gd name="f523" fmla="*/ f420 1 3698"/>
                <a:gd name="f524" fmla="*/ f421 1 3902"/>
                <a:gd name="f525" fmla="*/ f422 1 3698"/>
                <a:gd name="f526" fmla="*/ f423 1 3902"/>
                <a:gd name="f527" fmla="*/ f424 1 3698"/>
                <a:gd name="f528" fmla="*/ f425 1 3902"/>
                <a:gd name="f529" fmla="*/ f426 1 3698"/>
                <a:gd name="f530" fmla="*/ f427 1 3902"/>
                <a:gd name="f531" fmla="*/ f428 1 3902"/>
                <a:gd name="f532" fmla="*/ f429 1 3698"/>
                <a:gd name="f533" fmla="+- f430 0 f1"/>
                <a:gd name="f534" fmla="*/ f431 1 f326"/>
                <a:gd name="f535" fmla="*/ f432 1 f327"/>
                <a:gd name="f536" fmla="*/ f433 1 f326"/>
                <a:gd name="f537" fmla="*/ f434 1 f327"/>
                <a:gd name="f538" fmla="*/ f435 1 f326"/>
                <a:gd name="f539" fmla="*/ f436 1 f327"/>
                <a:gd name="f540" fmla="*/ f437 1 f326"/>
                <a:gd name="f541" fmla="*/ f438 1 f327"/>
                <a:gd name="f542" fmla="*/ f439 1 f326"/>
                <a:gd name="f543" fmla="*/ f440 1 f327"/>
                <a:gd name="f544" fmla="*/ f441 1 f326"/>
                <a:gd name="f545" fmla="*/ f442 1 f327"/>
                <a:gd name="f546" fmla="*/ f443 1 f326"/>
                <a:gd name="f547" fmla="*/ f444 1 f327"/>
                <a:gd name="f548" fmla="*/ f445 1 f326"/>
                <a:gd name="f549" fmla="*/ f446 1 f327"/>
                <a:gd name="f550" fmla="*/ f447 1 f326"/>
                <a:gd name="f551" fmla="*/ f448 1 f327"/>
                <a:gd name="f552" fmla="*/ f449 1 f326"/>
                <a:gd name="f553" fmla="*/ f450 1 f327"/>
                <a:gd name="f554" fmla="*/ f451 1 f326"/>
                <a:gd name="f555" fmla="*/ f452 1 f327"/>
                <a:gd name="f556" fmla="*/ f453 1 f326"/>
                <a:gd name="f557" fmla="*/ f454 1 f327"/>
                <a:gd name="f558" fmla="*/ f455 1 f326"/>
                <a:gd name="f559" fmla="*/ f456 1 f327"/>
                <a:gd name="f560" fmla="*/ f457 1 f326"/>
                <a:gd name="f561" fmla="*/ f458 1 f327"/>
                <a:gd name="f562" fmla="*/ f459 1 f326"/>
                <a:gd name="f563" fmla="*/ f460 1 f326"/>
                <a:gd name="f564" fmla="*/ f461 1 f327"/>
                <a:gd name="f565" fmla="*/ f462 1 f326"/>
                <a:gd name="f566" fmla="*/ f463 1 f327"/>
                <a:gd name="f567" fmla="*/ f464 1 f326"/>
                <a:gd name="f568" fmla="*/ f465 1 f327"/>
                <a:gd name="f569" fmla="*/ f466 1 f326"/>
                <a:gd name="f570" fmla="*/ f467 1 f327"/>
                <a:gd name="f571" fmla="*/ f468 1 f326"/>
                <a:gd name="f572" fmla="*/ f469 1 f327"/>
                <a:gd name="f573" fmla="*/ f470 1 f326"/>
                <a:gd name="f574" fmla="*/ f471 1 f327"/>
                <a:gd name="f575" fmla="*/ f472 1 f326"/>
                <a:gd name="f576" fmla="*/ f473 1 f327"/>
                <a:gd name="f577" fmla="*/ f474 1 f326"/>
                <a:gd name="f578" fmla="*/ f475 1 f327"/>
                <a:gd name="f579" fmla="*/ f476 1 f326"/>
                <a:gd name="f580" fmla="*/ f477 1 f327"/>
                <a:gd name="f581" fmla="*/ f478 1 f326"/>
                <a:gd name="f582" fmla="*/ f479 1 f327"/>
                <a:gd name="f583" fmla="*/ f480 1 f326"/>
                <a:gd name="f584" fmla="*/ f481 1 f327"/>
                <a:gd name="f585" fmla="*/ f482 1 f326"/>
                <a:gd name="f586" fmla="*/ f483 1 f327"/>
                <a:gd name="f587" fmla="*/ f484 1 f326"/>
                <a:gd name="f588" fmla="*/ f485 1 f327"/>
                <a:gd name="f589" fmla="*/ f486 1 f327"/>
                <a:gd name="f590" fmla="*/ f487 1 f326"/>
                <a:gd name="f591" fmla="*/ f488 1 f327"/>
                <a:gd name="f592" fmla="*/ f489 1 f327"/>
                <a:gd name="f593" fmla="*/ f490 1 f326"/>
                <a:gd name="f594" fmla="*/ f491 1 f327"/>
                <a:gd name="f595" fmla="*/ f492 1 f327"/>
                <a:gd name="f596" fmla="*/ f493 1 f326"/>
                <a:gd name="f597" fmla="*/ f494 1 f327"/>
                <a:gd name="f598" fmla="*/ f495 1 f326"/>
                <a:gd name="f599" fmla="*/ f496 1 f327"/>
                <a:gd name="f600" fmla="*/ f497 1 f326"/>
                <a:gd name="f601" fmla="*/ f498 1 f327"/>
                <a:gd name="f602" fmla="*/ f499 1 f326"/>
                <a:gd name="f603" fmla="*/ f500 1 f327"/>
                <a:gd name="f604" fmla="*/ f501 1 f326"/>
                <a:gd name="f605" fmla="*/ f502 1 f327"/>
                <a:gd name="f606" fmla="*/ f503 1 f326"/>
                <a:gd name="f607" fmla="*/ f504 1 f327"/>
                <a:gd name="f608" fmla="*/ f505 1 f326"/>
                <a:gd name="f609" fmla="*/ f506 1 f327"/>
                <a:gd name="f610" fmla="*/ f507 1 f326"/>
                <a:gd name="f611" fmla="*/ f508 1 f327"/>
                <a:gd name="f612" fmla="*/ f509 1 f326"/>
                <a:gd name="f613" fmla="*/ f510 1 f327"/>
                <a:gd name="f614" fmla="*/ f511 1 f326"/>
                <a:gd name="f615" fmla="*/ f512 1 f327"/>
                <a:gd name="f616" fmla="*/ f513 1 f326"/>
                <a:gd name="f617" fmla="*/ f514 1 f327"/>
                <a:gd name="f618" fmla="*/ f515 1 f326"/>
                <a:gd name="f619" fmla="*/ f516 1 f327"/>
                <a:gd name="f620" fmla="*/ f517 1 f326"/>
                <a:gd name="f621" fmla="*/ f518 1 f327"/>
                <a:gd name="f622" fmla="*/ f519 1 f326"/>
                <a:gd name="f623" fmla="*/ f520 1 f327"/>
                <a:gd name="f624" fmla="*/ f521 1 f327"/>
                <a:gd name="f625" fmla="*/ f522 1 f326"/>
                <a:gd name="f626" fmla="*/ f523 1 f327"/>
                <a:gd name="f627" fmla="*/ f524 1 f326"/>
                <a:gd name="f628" fmla="*/ f525 1 f327"/>
                <a:gd name="f629" fmla="*/ f526 1 f326"/>
                <a:gd name="f630" fmla="*/ f527 1 f327"/>
                <a:gd name="f631" fmla="*/ f528 1 f326"/>
                <a:gd name="f632" fmla="*/ f529 1 f327"/>
                <a:gd name="f633" fmla="*/ f530 1 f326"/>
                <a:gd name="f634" fmla="*/ f531 1 f326"/>
                <a:gd name="f635" fmla="*/ f532 1 f327"/>
                <a:gd name="f636" fmla="*/ f633 f321 1"/>
                <a:gd name="f637" fmla="*/ f634 f321 1"/>
                <a:gd name="f638" fmla="*/ f635 f322 1"/>
                <a:gd name="f639" fmla="*/ f597 f322 1"/>
                <a:gd name="f640" fmla="*/ f534 f321 1"/>
                <a:gd name="f641" fmla="*/ f535 f322 1"/>
                <a:gd name="f642" fmla="*/ f536 f321 1"/>
                <a:gd name="f643" fmla="*/ f537 f322 1"/>
                <a:gd name="f644" fmla="*/ f538 f321 1"/>
                <a:gd name="f645" fmla="*/ f539 f322 1"/>
                <a:gd name="f646" fmla="*/ f540 f321 1"/>
                <a:gd name="f647" fmla="*/ f541 f322 1"/>
                <a:gd name="f648" fmla="*/ f542 f321 1"/>
                <a:gd name="f649" fmla="*/ f543 f322 1"/>
                <a:gd name="f650" fmla="*/ f544 f321 1"/>
                <a:gd name="f651" fmla="*/ f545 f322 1"/>
                <a:gd name="f652" fmla="*/ f546 f321 1"/>
                <a:gd name="f653" fmla="*/ f547 f322 1"/>
                <a:gd name="f654" fmla="*/ f548 f321 1"/>
                <a:gd name="f655" fmla="*/ f549 f322 1"/>
                <a:gd name="f656" fmla="*/ f550 f321 1"/>
                <a:gd name="f657" fmla="*/ f551 f322 1"/>
                <a:gd name="f658" fmla="*/ f552 f321 1"/>
                <a:gd name="f659" fmla="*/ f553 f322 1"/>
                <a:gd name="f660" fmla="*/ f554 f321 1"/>
                <a:gd name="f661" fmla="*/ f555 f322 1"/>
                <a:gd name="f662" fmla="*/ f556 f321 1"/>
                <a:gd name="f663" fmla="*/ f557 f322 1"/>
                <a:gd name="f664" fmla="*/ f558 f321 1"/>
                <a:gd name="f665" fmla="*/ f559 f322 1"/>
                <a:gd name="f666" fmla="*/ f560 f321 1"/>
                <a:gd name="f667" fmla="*/ f561 f322 1"/>
                <a:gd name="f668" fmla="*/ f562 f321 1"/>
                <a:gd name="f669" fmla="*/ f563 f321 1"/>
                <a:gd name="f670" fmla="*/ f564 f322 1"/>
                <a:gd name="f671" fmla="*/ f565 f321 1"/>
                <a:gd name="f672" fmla="*/ f566 f322 1"/>
                <a:gd name="f673" fmla="*/ f567 f321 1"/>
                <a:gd name="f674" fmla="*/ f568 f322 1"/>
                <a:gd name="f675" fmla="*/ f569 f321 1"/>
                <a:gd name="f676" fmla="*/ f570 f322 1"/>
                <a:gd name="f677" fmla="*/ f571 f321 1"/>
                <a:gd name="f678" fmla="*/ f572 f322 1"/>
                <a:gd name="f679" fmla="*/ f573 f321 1"/>
                <a:gd name="f680" fmla="*/ f574 f322 1"/>
                <a:gd name="f681" fmla="*/ f575 f321 1"/>
                <a:gd name="f682" fmla="*/ f576 f322 1"/>
                <a:gd name="f683" fmla="*/ f577 f321 1"/>
                <a:gd name="f684" fmla="*/ f578 f322 1"/>
                <a:gd name="f685" fmla="*/ f579 f321 1"/>
                <a:gd name="f686" fmla="*/ f580 f322 1"/>
                <a:gd name="f687" fmla="*/ f581 f321 1"/>
                <a:gd name="f688" fmla="*/ f582 f322 1"/>
                <a:gd name="f689" fmla="*/ f583 f321 1"/>
                <a:gd name="f690" fmla="*/ f584 f322 1"/>
                <a:gd name="f691" fmla="*/ f585 f321 1"/>
                <a:gd name="f692" fmla="*/ f586 f322 1"/>
                <a:gd name="f693" fmla="*/ f587 f321 1"/>
                <a:gd name="f694" fmla="*/ f588 f322 1"/>
                <a:gd name="f695" fmla="*/ f589 f322 1"/>
                <a:gd name="f696" fmla="*/ f590 f321 1"/>
                <a:gd name="f697" fmla="*/ f591 f322 1"/>
                <a:gd name="f698" fmla="*/ f592 f322 1"/>
                <a:gd name="f699" fmla="*/ f593 f321 1"/>
                <a:gd name="f700" fmla="*/ f594 f322 1"/>
                <a:gd name="f701" fmla="*/ f595 f322 1"/>
                <a:gd name="f702" fmla="*/ f596 f321 1"/>
                <a:gd name="f703" fmla="*/ f598 f321 1"/>
                <a:gd name="f704" fmla="*/ f599 f322 1"/>
                <a:gd name="f705" fmla="*/ f600 f321 1"/>
                <a:gd name="f706" fmla="*/ f601 f322 1"/>
                <a:gd name="f707" fmla="*/ f602 f321 1"/>
                <a:gd name="f708" fmla="*/ f603 f322 1"/>
                <a:gd name="f709" fmla="*/ f604 f321 1"/>
                <a:gd name="f710" fmla="*/ f605 f322 1"/>
                <a:gd name="f711" fmla="*/ f606 f321 1"/>
                <a:gd name="f712" fmla="*/ f607 f322 1"/>
                <a:gd name="f713" fmla="*/ f608 f321 1"/>
                <a:gd name="f714" fmla="*/ f609 f322 1"/>
                <a:gd name="f715" fmla="*/ f610 f321 1"/>
                <a:gd name="f716" fmla="*/ f611 f322 1"/>
                <a:gd name="f717" fmla="*/ f612 f321 1"/>
                <a:gd name="f718" fmla="*/ f613 f322 1"/>
                <a:gd name="f719" fmla="*/ f614 f321 1"/>
                <a:gd name="f720" fmla="*/ f615 f322 1"/>
                <a:gd name="f721" fmla="*/ f616 f321 1"/>
                <a:gd name="f722" fmla="*/ f617 f322 1"/>
                <a:gd name="f723" fmla="*/ f618 f321 1"/>
                <a:gd name="f724" fmla="*/ f619 f322 1"/>
                <a:gd name="f725" fmla="*/ f620 f321 1"/>
                <a:gd name="f726" fmla="*/ f621 f322 1"/>
                <a:gd name="f727" fmla="*/ f622 f321 1"/>
                <a:gd name="f728" fmla="*/ f623 f322 1"/>
                <a:gd name="f729" fmla="*/ f624 f322 1"/>
                <a:gd name="f730" fmla="*/ f625 f321 1"/>
                <a:gd name="f731" fmla="*/ f626 f322 1"/>
                <a:gd name="f732" fmla="*/ f627 f321 1"/>
                <a:gd name="f733" fmla="*/ f628 f322 1"/>
                <a:gd name="f734" fmla="*/ f629 f321 1"/>
                <a:gd name="f735" fmla="*/ f630 f322 1"/>
                <a:gd name="f736" fmla="*/ f631 f321 1"/>
                <a:gd name="f737" fmla="*/ f632 f322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533">
                  <a:pos x="f640" y="f641"/>
                </a:cxn>
                <a:cxn ang="f533">
                  <a:pos x="f642" y="f643"/>
                </a:cxn>
                <a:cxn ang="f533">
                  <a:pos x="f644" y="f645"/>
                </a:cxn>
                <a:cxn ang="f533">
                  <a:pos x="f646" y="f647"/>
                </a:cxn>
                <a:cxn ang="f533">
                  <a:pos x="f648" y="f649"/>
                </a:cxn>
                <a:cxn ang="f533">
                  <a:pos x="f650" y="f651"/>
                </a:cxn>
                <a:cxn ang="f533">
                  <a:pos x="f652" y="f653"/>
                </a:cxn>
                <a:cxn ang="f533">
                  <a:pos x="f654" y="f655"/>
                </a:cxn>
                <a:cxn ang="f533">
                  <a:pos x="f656" y="f657"/>
                </a:cxn>
                <a:cxn ang="f533">
                  <a:pos x="f658" y="f659"/>
                </a:cxn>
                <a:cxn ang="f533">
                  <a:pos x="f660" y="f661"/>
                </a:cxn>
                <a:cxn ang="f533">
                  <a:pos x="f662" y="f663"/>
                </a:cxn>
                <a:cxn ang="f533">
                  <a:pos x="f664" y="f665"/>
                </a:cxn>
                <a:cxn ang="f533">
                  <a:pos x="f666" y="f667"/>
                </a:cxn>
                <a:cxn ang="f533">
                  <a:pos x="f668" y="f661"/>
                </a:cxn>
                <a:cxn ang="f533">
                  <a:pos x="f669" y="f670"/>
                </a:cxn>
                <a:cxn ang="f533">
                  <a:pos x="f671" y="f672"/>
                </a:cxn>
                <a:cxn ang="f533">
                  <a:pos x="f673" y="f674"/>
                </a:cxn>
                <a:cxn ang="f533">
                  <a:pos x="f675" y="f676"/>
                </a:cxn>
                <a:cxn ang="f533">
                  <a:pos x="f677" y="f678"/>
                </a:cxn>
                <a:cxn ang="f533">
                  <a:pos x="f679" y="f680"/>
                </a:cxn>
                <a:cxn ang="f533">
                  <a:pos x="f681" y="f682"/>
                </a:cxn>
                <a:cxn ang="f533">
                  <a:pos x="f683" y="f684"/>
                </a:cxn>
                <a:cxn ang="f533">
                  <a:pos x="f685" y="f686"/>
                </a:cxn>
                <a:cxn ang="f533">
                  <a:pos x="f687" y="f688"/>
                </a:cxn>
                <a:cxn ang="f533">
                  <a:pos x="f689" y="f690"/>
                </a:cxn>
                <a:cxn ang="f533">
                  <a:pos x="f691" y="f692"/>
                </a:cxn>
                <a:cxn ang="f533">
                  <a:pos x="f693" y="f694"/>
                </a:cxn>
                <a:cxn ang="f533">
                  <a:pos x="f683" y="f695"/>
                </a:cxn>
                <a:cxn ang="f533">
                  <a:pos x="f696" y="f697"/>
                </a:cxn>
                <a:cxn ang="f533">
                  <a:pos x="f683" y="f698"/>
                </a:cxn>
                <a:cxn ang="f533">
                  <a:pos x="f699" y="f700"/>
                </a:cxn>
                <a:cxn ang="f533">
                  <a:pos x="f689" y="f701"/>
                </a:cxn>
                <a:cxn ang="f533">
                  <a:pos x="f702" y="f639"/>
                </a:cxn>
                <a:cxn ang="f533">
                  <a:pos x="f703" y="f704"/>
                </a:cxn>
                <a:cxn ang="f533">
                  <a:pos x="f705" y="f706"/>
                </a:cxn>
                <a:cxn ang="f533">
                  <a:pos x="f707" y="f708"/>
                </a:cxn>
                <a:cxn ang="f533">
                  <a:pos x="f709" y="f710"/>
                </a:cxn>
                <a:cxn ang="f533">
                  <a:pos x="f711" y="f712"/>
                </a:cxn>
                <a:cxn ang="f533">
                  <a:pos x="f713" y="f714"/>
                </a:cxn>
                <a:cxn ang="f533">
                  <a:pos x="f715" y="f716"/>
                </a:cxn>
                <a:cxn ang="f533">
                  <a:pos x="f717" y="f718"/>
                </a:cxn>
                <a:cxn ang="f533">
                  <a:pos x="f719" y="f720"/>
                </a:cxn>
                <a:cxn ang="f533">
                  <a:pos x="f721" y="f722"/>
                </a:cxn>
                <a:cxn ang="f533">
                  <a:pos x="f723" y="f724"/>
                </a:cxn>
                <a:cxn ang="f533">
                  <a:pos x="f725" y="f726"/>
                </a:cxn>
                <a:cxn ang="f533">
                  <a:pos x="f727" y="f728"/>
                </a:cxn>
                <a:cxn ang="f533">
                  <a:pos x="f727" y="f729"/>
                </a:cxn>
                <a:cxn ang="f533">
                  <a:pos x="f730" y="f731"/>
                </a:cxn>
                <a:cxn ang="f533">
                  <a:pos x="f732" y="f733"/>
                </a:cxn>
                <a:cxn ang="f533">
                  <a:pos x="f734" y="f735"/>
                </a:cxn>
                <a:cxn ang="f533">
                  <a:pos x="f736" y="f737"/>
                </a:cxn>
              </a:cxnLst>
              <a:rect l="f636" t="f639" r="f637" b="f638"/>
              <a:pathLst>
                <a:path w="3902" h="3698">
                  <a:moveTo>
                    <a:pt x="f8" y="f9"/>
                  </a:moveTo>
                  <a:lnTo>
                    <a:pt x="f8" y="f10"/>
                  </a:lnTo>
                  <a:lnTo>
                    <a:pt x="f11" y="f12"/>
                  </a:lnTo>
                  <a:lnTo>
                    <a:pt x="f13" y="f14"/>
                  </a:lnTo>
                  <a:lnTo>
                    <a:pt x="f15" y="f16"/>
                  </a:lnTo>
                  <a:lnTo>
                    <a:pt x="f8" y="f17"/>
                  </a:lnTo>
                  <a:lnTo>
                    <a:pt x="f18" y="f19"/>
                  </a:lnTo>
                  <a:lnTo>
                    <a:pt x="f20" y="f21"/>
                  </a:lnTo>
                  <a:lnTo>
                    <a:pt x="f22" y="f23"/>
                  </a:lnTo>
                  <a:lnTo>
                    <a:pt x="f24" y="f25"/>
                  </a:lnTo>
                  <a:lnTo>
                    <a:pt x="f26" y="f27"/>
                  </a:lnTo>
                  <a:lnTo>
                    <a:pt x="f28" y="f29"/>
                  </a:lnTo>
                  <a:lnTo>
                    <a:pt x="f30" y="f31"/>
                  </a:lnTo>
                  <a:lnTo>
                    <a:pt x="f32" y="f33"/>
                  </a:lnTo>
                  <a:lnTo>
                    <a:pt x="f34" y="f35"/>
                  </a:lnTo>
                  <a:lnTo>
                    <a:pt x="f36" y="f37"/>
                  </a:lnTo>
                  <a:lnTo>
                    <a:pt x="f38" y="f39"/>
                  </a:lnTo>
                  <a:lnTo>
                    <a:pt x="f40" y="f41"/>
                  </a:lnTo>
                  <a:lnTo>
                    <a:pt x="f42" y="f43"/>
                  </a:lnTo>
                  <a:lnTo>
                    <a:pt x="f44" y="f45"/>
                  </a:lnTo>
                  <a:lnTo>
                    <a:pt x="f46" y="f47"/>
                  </a:lnTo>
                  <a:lnTo>
                    <a:pt x="f48" y="f49"/>
                  </a:lnTo>
                  <a:lnTo>
                    <a:pt x="f50" y="f51"/>
                  </a:lnTo>
                  <a:lnTo>
                    <a:pt x="f52" y="f53"/>
                  </a:lnTo>
                  <a:lnTo>
                    <a:pt x="f54" y="f55"/>
                  </a:lnTo>
                  <a:lnTo>
                    <a:pt x="f48" y="f56"/>
                  </a:lnTo>
                  <a:lnTo>
                    <a:pt x="f48" y="f57"/>
                  </a:lnTo>
                  <a:lnTo>
                    <a:pt x="f58" y="f59"/>
                  </a:lnTo>
                  <a:lnTo>
                    <a:pt x="f60" y="f61"/>
                  </a:lnTo>
                  <a:lnTo>
                    <a:pt x="f62" y="f63"/>
                  </a:lnTo>
                  <a:lnTo>
                    <a:pt x="f52" y="f64"/>
                  </a:lnTo>
                  <a:lnTo>
                    <a:pt x="f50" y="f65"/>
                  </a:lnTo>
                  <a:lnTo>
                    <a:pt x="f66" y="f67"/>
                  </a:lnTo>
                  <a:lnTo>
                    <a:pt x="f68" y="f65"/>
                  </a:lnTo>
                  <a:lnTo>
                    <a:pt x="f69" y="f70"/>
                  </a:lnTo>
                  <a:lnTo>
                    <a:pt x="f71" y="f72"/>
                  </a:lnTo>
                  <a:lnTo>
                    <a:pt x="f73" y="f74"/>
                  </a:lnTo>
                  <a:lnTo>
                    <a:pt x="f75" y="f76"/>
                  </a:lnTo>
                  <a:lnTo>
                    <a:pt x="f77" y="f78"/>
                  </a:lnTo>
                  <a:lnTo>
                    <a:pt x="f79" y="f80"/>
                  </a:lnTo>
                  <a:lnTo>
                    <a:pt x="f79" y="f81"/>
                  </a:lnTo>
                  <a:lnTo>
                    <a:pt x="f82" y="f83"/>
                  </a:lnTo>
                  <a:lnTo>
                    <a:pt x="f84" y="f85"/>
                  </a:lnTo>
                  <a:lnTo>
                    <a:pt x="f86" y="f87"/>
                  </a:lnTo>
                  <a:lnTo>
                    <a:pt x="f88" y="f89"/>
                  </a:lnTo>
                  <a:lnTo>
                    <a:pt x="f90" y="f91"/>
                  </a:lnTo>
                  <a:lnTo>
                    <a:pt x="f92" y="f93"/>
                  </a:lnTo>
                  <a:lnTo>
                    <a:pt x="f94" y="f95"/>
                  </a:lnTo>
                  <a:lnTo>
                    <a:pt x="f96" y="f97"/>
                  </a:lnTo>
                  <a:lnTo>
                    <a:pt x="f98" y="f93"/>
                  </a:lnTo>
                  <a:lnTo>
                    <a:pt x="f99" y="f70"/>
                  </a:lnTo>
                  <a:lnTo>
                    <a:pt x="f100" y="f97"/>
                  </a:lnTo>
                  <a:lnTo>
                    <a:pt x="f101" y="f102"/>
                  </a:lnTo>
                  <a:lnTo>
                    <a:pt x="f103" y="f85"/>
                  </a:lnTo>
                  <a:lnTo>
                    <a:pt x="f104" y="f105"/>
                  </a:lnTo>
                  <a:lnTo>
                    <a:pt x="f106" y="f107"/>
                  </a:lnTo>
                  <a:lnTo>
                    <a:pt x="f108" y="f89"/>
                  </a:lnTo>
                  <a:lnTo>
                    <a:pt x="f109" y="f110"/>
                  </a:lnTo>
                  <a:lnTo>
                    <a:pt x="f111" y="f87"/>
                  </a:lnTo>
                  <a:lnTo>
                    <a:pt x="f112" y="f87"/>
                  </a:lnTo>
                  <a:lnTo>
                    <a:pt x="f113" y="f89"/>
                  </a:lnTo>
                  <a:lnTo>
                    <a:pt x="f114" y="f105"/>
                  </a:lnTo>
                  <a:lnTo>
                    <a:pt x="f115" y="f116"/>
                  </a:lnTo>
                  <a:lnTo>
                    <a:pt x="f117" y="f118"/>
                  </a:lnTo>
                  <a:lnTo>
                    <a:pt x="f119" y="f78"/>
                  </a:lnTo>
                  <a:lnTo>
                    <a:pt x="f120" y="f76"/>
                  </a:lnTo>
                  <a:lnTo>
                    <a:pt x="f121" y="f122"/>
                  </a:lnTo>
                  <a:lnTo>
                    <a:pt x="f123" y="f124"/>
                  </a:lnTo>
                  <a:lnTo>
                    <a:pt x="f120" y="f125"/>
                  </a:lnTo>
                  <a:lnTo>
                    <a:pt x="f126" y="f127"/>
                  </a:lnTo>
                  <a:lnTo>
                    <a:pt x="f128" y="f129"/>
                  </a:lnTo>
                  <a:lnTo>
                    <a:pt x="f130" y="f57"/>
                  </a:lnTo>
                  <a:lnTo>
                    <a:pt x="f131" y="f132"/>
                  </a:lnTo>
                  <a:lnTo>
                    <a:pt x="f133" y="f134"/>
                  </a:lnTo>
                  <a:lnTo>
                    <a:pt x="f135" y="f53"/>
                  </a:lnTo>
                  <a:lnTo>
                    <a:pt x="f136" y="f137"/>
                  </a:lnTo>
                  <a:lnTo>
                    <a:pt x="f138" y="f132"/>
                  </a:lnTo>
                  <a:lnTo>
                    <a:pt x="f139" y="f140"/>
                  </a:lnTo>
                  <a:lnTo>
                    <a:pt x="f141" y="f142"/>
                  </a:lnTo>
                  <a:lnTo>
                    <a:pt x="f143" y="f51"/>
                  </a:lnTo>
                  <a:lnTo>
                    <a:pt x="f144" y="f145"/>
                  </a:lnTo>
                  <a:lnTo>
                    <a:pt x="f146" y="f147"/>
                  </a:lnTo>
                  <a:lnTo>
                    <a:pt x="f146" y="f148"/>
                  </a:lnTo>
                  <a:lnTo>
                    <a:pt x="f149" y="f150"/>
                  </a:lnTo>
                  <a:lnTo>
                    <a:pt x="f151" y="f152"/>
                  </a:lnTo>
                  <a:lnTo>
                    <a:pt x="f153" y="f154"/>
                  </a:lnTo>
                  <a:lnTo>
                    <a:pt x="f155" y="f156"/>
                  </a:lnTo>
                  <a:lnTo>
                    <a:pt x="f157" y="f158"/>
                  </a:lnTo>
                  <a:lnTo>
                    <a:pt x="f159" y="f160"/>
                  </a:lnTo>
                  <a:lnTo>
                    <a:pt x="f161" y="f162"/>
                  </a:lnTo>
                  <a:lnTo>
                    <a:pt x="f161" y="f163"/>
                  </a:lnTo>
                  <a:lnTo>
                    <a:pt x="f164" y="f165"/>
                  </a:lnTo>
                  <a:lnTo>
                    <a:pt x="f166" y="f167"/>
                  </a:lnTo>
                  <a:lnTo>
                    <a:pt x="f168" y="f169"/>
                  </a:lnTo>
                  <a:lnTo>
                    <a:pt x="f170" y="f171"/>
                  </a:lnTo>
                  <a:lnTo>
                    <a:pt x="f172" y="f173"/>
                  </a:lnTo>
                  <a:lnTo>
                    <a:pt x="f174" y="f175"/>
                  </a:lnTo>
                  <a:lnTo>
                    <a:pt x="f176" y="f177"/>
                  </a:lnTo>
                  <a:lnTo>
                    <a:pt x="f138" y="f171"/>
                  </a:lnTo>
                  <a:lnTo>
                    <a:pt x="f178" y="f179"/>
                  </a:lnTo>
                  <a:lnTo>
                    <a:pt x="f180" y="f181"/>
                  </a:lnTo>
                  <a:lnTo>
                    <a:pt x="f182" y="f183"/>
                  </a:lnTo>
                  <a:lnTo>
                    <a:pt x="f184" y="f185"/>
                  </a:lnTo>
                  <a:lnTo>
                    <a:pt x="f186" y="f187"/>
                  </a:lnTo>
                  <a:lnTo>
                    <a:pt x="f188" y="f189"/>
                  </a:lnTo>
                  <a:lnTo>
                    <a:pt x="f190" y="f191"/>
                  </a:lnTo>
                  <a:lnTo>
                    <a:pt x="f5" y="f192"/>
                  </a:lnTo>
                  <a:lnTo>
                    <a:pt x="f193" y="f194"/>
                  </a:lnTo>
                  <a:lnTo>
                    <a:pt x="f195" y="f196"/>
                  </a:lnTo>
                  <a:lnTo>
                    <a:pt x="f197" y="f198"/>
                  </a:lnTo>
                  <a:lnTo>
                    <a:pt x="f199" y="f200"/>
                  </a:lnTo>
                  <a:lnTo>
                    <a:pt x="f201" y="f202"/>
                  </a:lnTo>
                  <a:lnTo>
                    <a:pt x="f203" y="f204"/>
                  </a:lnTo>
                  <a:lnTo>
                    <a:pt x="f205" y="f198"/>
                  </a:lnTo>
                  <a:lnTo>
                    <a:pt x="f206" y="f207"/>
                  </a:lnTo>
                  <a:lnTo>
                    <a:pt x="f164" y="f208"/>
                  </a:lnTo>
                  <a:lnTo>
                    <a:pt x="f209" y="f210"/>
                  </a:lnTo>
                  <a:lnTo>
                    <a:pt x="f144" y="f200"/>
                  </a:lnTo>
                  <a:lnTo>
                    <a:pt x="f211" y="f212"/>
                  </a:lnTo>
                  <a:lnTo>
                    <a:pt x="f211" y="f213"/>
                  </a:lnTo>
                  <a:lnTo>
                    <a:pt x="f168" y="f214"/>
                  </a:lnTo>
                  <a:lnTo>
                    <a:pt x="f166" y="f139"/>
                  </a:lnTo>
                  <a:lnTo>
                    <a:pt x="f209" y="f215"/>
                  </a:lnTo>
                  <a:lnTo>
                    <a:pt x="f164" y="f216"/>
                  </a:lnTo>
                  <a:lnTo>
                    <a:pt x="f157" y="f166"/>
                  </a:lnTo>
                  <a:lnTo>
                    <a:pt x="f217" y="f218"/>
                  </a:lnTo>
                  <a:lnTo>
                    <a:pt x="f203" y="f219"/>
                  </a:lnTo>
                  <a:lnTo>
                    <a:pt x="f220" y="f159"/>
                  </a:lnTo>
                  <a:lnTo>
                    <a:pt x="f209" y="f206"/>
                  </a:lnTo>
                  <a:lnTo>
                    <a:pt x="f221" y="f222"/>
                  </a:lnTo>
                  <a:lnTo>
                    <a:pt x="f223" y="f201"/>
                  </a:lnTo>
                  <a:lnTo>
                    <a:pt x="f186" y="f224"/>
                  </a:lnTo>
                  <a:lnTo>
                    <a:pt x="f225" y="f226"/>
                  </a:lnTo>
                  <a:lnTo>
                    <a:pt x="f227" y="f228"/>
                  </a:lnTo>
                  <a:lnTo>
                    <a:pt x="f229" y="f230"/>
                  </a:lnTo>
                  <a:lnTo>
                    <a:pt x="f231" y="f5"/>
                  </a:lnTo>
                  <a:lnTo>
                    <a:pt x="f232" y="f233"/>
                  </a:lnTo>
                  <a:lnTo>
                    <a:pt x="f234" y="f235"/>
                  </a:lnTo>
                  <a:lnTo>
                    <a:pt x="f236" y="f161"/>
                  </a:lnTo>
                  <a:lnTo>
                    <a:pt x="f237" y="f222"/>
                  </a:lnTo>
                  <a:lnTo>
                    <a:pt x="f133" y="f238"/>
                  </a:lnTo>
                  <a:lnTo>
                    <a:pt x="f239" y="f164"/>
                  </a:lnTo>
                  <a:lnTo>
                    <a:pt x="f133" y="f216"/>
                  </a:lnTo>
                  <a:lnTo>
                    <a:pt x="f240" y="f143"/>
                  </a:lnTo>
                  <a:lnTo>
                    <a:pt x="f241" y="f242"/>
                  </a:lnTo>
                  <a:lnTo>
                    <a:pt x="f236" y="f243"/>
                  </a:lnTo>
                  <a:lnTo>
                    <a:pt x="f244" y="f245"/>
                  </a:lnTo>
                  <a:lnTo>
                    <a:pt x="f212" y="f232"/>
                  </a:lnTo>
                  <a:lnTo>
                    <a:pt x="f212" y="f246"/>
                  </a:lnTo>
                  <a:lnTo>
                    <a:pt x="f247" y="f248"/>
                  </a:lnTo>
                  <a:lnTo>
                    <a:pt x="f229" y="f194"/>
                  </a:lnTo>
                  <a:lnTo>
                    <a:pt x="f249" y="f250"/>
                  </a:lnTo>
                  <a:lnTo>
                    <a:pt x="f178" y="f251"/>
                  </a:lnTo>
                  <a:lnTo>
                    <a:pt x="f252" y="f253"/>
                  </a:lnTo>
                  <a:lnTo>
                    <a:pt x="f254" y="f255"/>
                  </a:lnTo>
                  <a:lnTo>
                    <a:pt x="f202" y="f256"/>
                  </a:lnTo>
                  <a:lnTo>
                    <a:pt x="f257" y="f258"/>
                  </a:lnTo>
                  <a:lnTo>
                    <a:pt x="f259" y="f260"/>
                  </a:lnTo>
                  <a:lnTo>
                    <a:pt x="f106" y="f261"/>
                  </a:lnTo>
                  <a:lnTo>
                    <a:pt x="f262" y="f263"/>
                  </a:lnTo>
                  <a:lnTo>
                    <a:pt x="f103" y="f264"/>
                  </a:lnTo>
                  <a:lnTo>
                    <a:pt x="f265" y="f266"/>
                  </a:lnTo>
                  <a:lnTo>
                    <a:pt x="f267" y="f264"/>
                  </a:lnTo>
                  <a:lnTo>
                    <a:pt x="f268" y="f269"/>
                  </a:lnTo>
                  <a:lnTo>
                    <a:pt x="f270" y="f208"/>
                  </a:lnTo>
                  <a:lnTo>
                    <a:pt x="f271" y="f272"/>
                  </a:lnTo>
                  <a:lnTo>
                    <a:pt x="f273" y="f200"/>
                  </a:lnTo>
                  <a:lnTo>
                    <a:pt x="f274" y="f246"/>
                  </a:lnTo>
                  <a:lnTo>
                    <a:pt x="f274" y="f234"/>
                  </a:lnTo>
                  <a:lnTo>
                    <a:pt x="f275" y="f276"/>
                  </a:lnTo>
                  <a:lnTo>
                    <a:pt x="f277" y="f136"/>
                  </a:lnTo>
                  <a:lnTo>
                    <a:pt x="f278" y="f276"/>
                  </a:lnTo>
                  <a:lnTo>
                    <a:pt x="f279" y="f136"/>
                  </a:lnTo>
                  <a:lnTo>
                    <a:pt x="f280" y="f281"/>
                  </a:lnTo>
                  <a:lnTo>
                    <a:pt x="f282" y="f231"/>
                  </a:lnTo>
                  <a:lnTo>
                    <a:pt x="f283" y="f229"/>
                  </a:lnTo>
                  <a:lnTo>
                    <a:pt x="f284" y="f227"/>
                  </a:lnTo>
                  <a:lnTo>
                    <a:pt x="f285" y="f176"/>
                  </a:lnTo>
                  <a:lnTo>
                    <a:pt x="f286" y="f245"/>
                  </a:lnTo>
                  <a:lnTo>
                    <a:pt x="f68" y="f247"/>
                  </a:lnTo>
                  <a:lnTo>
                    <a:pt x="f287" y="f232"/>
                  </a:lnTo>
                  <a:lnTo>
                    <a:pt x="f60" y="f202"/>
                  </a:lnTo>
                  <a:lnTo>
                    <a:pt x="f288" y="f289"/>
                  </a:lnTo>
                  <a:lnTo>
                    <a:pt x="f54" y="f290"/>
                  </a:lnTo>
                  <a:lnTo>
                    <a:pt x="f48" y="f291"/>
                  </a:lnTo>
                  <a:lnTo>
                    <a:pt x="f292" y="f293"/>
                  </a:lnTo>
                  <a:lnTo>
                    <a:pt x="f294" y="f295"/>
                  </a:lnTo>
                  <a:lnTo>
                    <a:pt x="f296" y="f297"/>
                  </a:lnTo>
                  <a:lnTo>
                    <a:pt x="f296" y="f261"/>
                  </a:lnTo>
                  <a:lnTo>
                    <a:pt x="f62" y="f251"/>
                  </a:lnTo>
                  <a:lnTo>
                    <a:pt x="f298" y="f299"/>
                  </a:lnTo>
                  <a:lnTo>
                    <a:pt x="f296" y="f300"/>
                  </a:lnTo>
                  <a:lnTo>
                    <a:pt x="f288" y="f301"/>
                  </a:lnTo>
                  <a:lnTo>
                    <a:pt x="f302" y="f303"/>
                  </a:lnTo>
                  <a:lnTo>
                    <a:pt x="f46" y="f304"/>
                  </a:lnTo>
                  <a:lnTo>
                    <a:pt x="f305" y="f189"/>
                  </a:lnTo>
                  <a:lnTo>
                    <a:pt x="f306" y="f307"/>
                  </a:lnTo>
                  <a:lnTo>
                    <a:pt x="f34" y="f308"/>
                  </a:lnTo>
                  <a:lnTo>
                    <a:pt x="f309" y="f301"/>
                  </a:lnTo>
                  <a:lnTo>
                    <a:pt x="f310" y="f311"/>
                  </a:lnTo>
                  <a:lnTo>
                    <a:pt x="f36" y="f312"/>
                  </a:lnTo>
                  <a:lnTo>
                    <a:pt x="f306" y="f313"/>
                  </a:lnTo>
                  <a:lnTo>
                    <a:pt x="f40" y="f314"/>
                  </a:lnTo>
                  <a:lnTo>
                    <a:pt x="f309" y="f12"/>
                  </a:lnTo>
                  <a:lnTo>
                    <a:pt x="f309" y="f179"/>
                  </a:lnTo>
                  <a:lnTo>
                    <a:pt x="f315" y="f16"/>
                  </a:lnTo>
                  <a:lnTo>
                    <a:pt x="f316" y="f16"/>
                  </a:lnTo>
                  <a:lnTo>
                    <a:pt x="f317" y="f9"/>
                  </a:lnTo>
                  <a:lnTo>
                    <a:pt x="f318" y="f319"/>
                  </a:lnTo>
                  <a:lnTo>
                    <a:pt x="f8" y="f9"/>
                  </a:lnTo>
                </a:path>
              </a:pathLst>
            </a:custGeom>
            <a:noFill/>
            <a:ln w="15873" cap="flat">
              <a:solidFill>
                <a:srgbClr val="A6B19F">
                  <a:alpha val="47843"/>
                </a:srgbClr>
              </a:solidFill>
              <a:prstDash val="solid"/>
              <a:round/>
            </a:ln>
          </p:spPr>
          <p:txBody>
            <a:bodyPr vert="horz" wrap="square" lIns="91440" tIns="45720" rIns="91440" bIns="4572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CO" sz="1800" b="0" i="0" u="none" strike="noStrike" kern="0" cap="none" spc="0" baseline="0">
                <a:solidFill>
                  <a:srgbClr val="CCFFFF"/>
                </a:solidFill>
                <a:uFillTx/>
                <a:latin typeface="Montserrat" panose="00000500000000000000" pitchFamily="2" charset="0"/>
              </a:endParaRPr>
            </a:p>
          </p:txBody>
        </p:sp>
        <p:sp>
          <p:nvSpPr>
            <p:cNvPr id="39" name="Freeform 1">
              <a:extLst>
                <a:ext uri="{FF2B5EF4-FFF2-40B4-BE49-F238E27FC236}">
                  <a16:creationId xmlns:a16="http://schemas.microsoft.com/office/drawing/2014/main" id="{FD7BC972-8709-7B68-FDAE-3E9F28F20C2D}"/>
                </a:ext>
              </a:extLst>
            </p:cNvPr>
            <p:cNvSpPr/>
            <p:nvPr/>
          </p:nvSpPr>
          <p:spPr>
            <a:xfrm>
              <a:off x="576803" y="478816"/>
              <a:ext cx="274603" cy="320040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2075"/>
                <a:gd name="f7" fmla="val 2277"/>
                <a:gd name="f8" fmla="val 900"/>
                <a:gd name="f9" fmla="val 26"/>
                <a:gd name="f10" fmla="val 918"/>
                <a:gd name="f11" fmla="val 106"/>
                <a:gd name="f12" fmla="val 979"/>
                <a:gd name="f13" fmla="val 124"/>
                <a:gd name="f14" fmla="val 1041"/>
                <a:gd name="f15" fmla="val 1112"/>
                <a:gd name="f16" fmla="val 185"/>
                <a:gd name="f17" fmla="val 1200"/>
                <a:gd name="f18" fmla="val 194"/>
                <a:gd name="f19" fmla="val 1191"/>
                <a:gd name="f20" fmla="val 238"/>
                <a:gd name="f21" fmla="val 1244"/>
                <a:gd name="f22" fmla="val 256"/>
                <a:gd name="f23" fmla="val 1297"/>
                <a:gd name="f24" fmla="val 291"/>
                <a:gd name="f25" fmla="val 1376"/>
                <a:gd name="f26" fmla="val 318"/>
                <a:gd name="f27" fmla="val 1394"/>
                <a:gd name="f28" fmla="val 371"/>
                <a:gd name="f29" fmla="val 1465"/>
                <a:gd name="f30" fmla="val 379"/>
                <a:gd name="f31" fmla="val 1491"/>
                <a:gd name="f32" fmla="val 441"/>
                <a:gd name="f33" fmla="val 1500"/>
                <a:gd name="f34" fmla="val 529"/>
                <a:gd name="f35" fmla="val 565"/>
                <a:gd name="f36" fmla="val 1385"/>
                <a:gd name="f37" fmla="val 574"/>
                <a:gd name="f38" fmla="val 1306"/>
                <a:gd name="f39" fmla="val 600"/>
                <a:gd name="f40" fmla="val 1279"/>
                <a:gd name="f41" fmla="val 644"/>
                <a:gd name="f42" fmla="val 1350"/>
                <a:gd name="f43" fmla="val 679"/>
                <a:gd name="f44" fmla="val 1341"/>
                <a:gd name="f45" fmla="val 741"/>
                <a:gd name="f46" fmla="val 1359"/>
                <a:gd name="f47" fmla="val 812"/>
                <a:gd name="f48" fmla="val 874"/>
                <a:gd name="f49" fmla="val 935"/>
                <a:gd name="f50" fmla="val 1403"/>
                <a:gd name="f51" fmla="val 1482"/>
                <a:gd name="f52" fmla="val 1526"/>
                <a:gd name="f53" fmla="val 1006"/>
                <a:gd name="f54" fmla="val 1518"/>
                <a:gd name="f55" fmla="val 1068"/>
                <a:gd name="f56" fmla="val 1588"/>
                <a:gd name="f57" fmla="val 1085"/>
                <a:gd name="f58" fmla="val 1676"/>
                <a:gd name="f59" fmla="val 1050"/>
                <a:gd name="f60" fmla="val 1756"/>
                <a:gd name="f61" fmla="val 953"/>
                <a:gd name="f62" fmla="val 1765"/>
                <a:gd name="f63" fmla="val 1015"/>
                <a:gd name="f64" fmla="val 1844"/>
                <a:gd name="f65" fmla="val 1906"/>
                <a:gd name="f66" fmla="val 1032"/>
                <a:gd name="f67" fmla="val 1941"/>
                <a:gd name="f68" fmla="val 2012"/>
                <a:gd name="f69" fmla="val 1076"/>
                <a:gd name="f70" fmla="val 2021"/>
                <a:gd name="f71" fmla="val 1129"/>
                <a:gd name="f72" fmla="val 2029"/>
                <a:gd name="f73" fmla="val 1182"/>
                <a:gd name="f74" fmla="val 2074"/>
                <a:gd name="f75" fmla="val 2056"/>
                <a:gd name="f76" fmla="val 1253"/>
                <a:gd name="f77" fmla="val 1985"/>
                <a:gd name="f78" fmla="val 1288"/>
                <a:gd name="f79" fmla="val 1932"/>
                <a:gd name="f80" fmla="val 1324"/>
                <a:gd name="f81" fmla="val 1897"/>
                <a:gd name="f82" fmla="val 1862"/>
                <a:gd name="f83" fmla="val 1438"/>
                <a:gd name="f84" fmla="val 1782"/>
                <a:gd name="f85" fmla="val 1429"/>
                <a:gd name="f86" fmla="val 1721"/>
                <a:gd name="f87" fmla="val 1456"/>
                <a:gd name="f88" fmla="val 1650"/>
                <a:gd name="f89" fmla="val 1571"/>
                <a:gd name="f90" fmla="val 1509"/>
                <a:gd name="f91" fmla="val 1412"/>
                <a:gd name="f92" fmla="val 1579"/>
                <a:gd name="f93" fmla="val 1631"/>
                <a:gd name="f94" fmla="val 1323"/>
                <a:gd name="f95" fmla="val 1693"/>
                <a:gd name="f96" fmla="val 1226"/>
                <a:gd name="f97" fmla="val 1737"/>
                <a:gd name="f98" fmla="val 1218"/>
                <a:gd name="f99" fmla="val 1817"/>
                <a:gd name="f100" fmla="val 1165"/>
                <a:gd name="f101" fmla="val 1852"/>
                <a:gd name="f102" fmla="val 1094"/>
                <a:gd name="f103" fmla="val 1834"/>
                <a:gd name="f104" fmla="val 970"/>
                <a:gd name="f105" fmla="val 1949"/>
                <a:gd name="f106" fmla="val 926"/>
                <a:gd name="f107" fmla="val 2046"/>
                <a:gd name="f108" fmla="val 803"/>
                <a:gd name="f109" fmla="val 2249"/>
                <a:gd name="f110" fmla="val 2276"/>
                <a:gd name="f111" fmla="val 132"/>
                <a:gd name="f112" fmla="val 2187"/>
                <a:gd name="f113" fmla="val 44"/>
                <a:gd name="f114" fmla="val 2081"/>
                <a:gd name="f115" fmla="val 2002"/>
                <a:gd name="f116" fmla="val 1870"/>
                <a:gd name="f117" fmla="val 17"/>
                <a:gd name="f118" fmla="val 1764"/>
                <a:gd name="f119" fmla="val 53"/>
                <a:gd name="f120" fmla="val 1658"/>
                <a:gd name="f121" fmla="val 123"/>
                <a:gd name="f122" fmla="val 317"/>
                <a:gd name="f123" fmla="val 1147"/>
                <a:gd name="f124" fmla="val 335"/>
                <a:gd name="f125" fmla="val 344"/>
                <a:gd name="f126" fmla="val 273"/>
                <a:gd name="f127" fmla="val 891"/>
                <a:gd name="f128" fmla="val 847"/>
                <a:gd name="f129" fmla="val 141"/>
                <a:gd name="f130" fmla="val 785"/>
                <a:gd name="f131" fmla="val 114"/>
                <a:gd name="f132" fmla="val 706"/>
                <a:gd name="f133" fmla="val 70"/>
                <a:gd name="f134" fmla="val 626"/>
                <a:gd name="f135" fmla="val 591"/>
                <a:gd name="f136" fmla="val 203"/>
                <a:gd name="f137" fmla="val 494"/>
                <a:gd name="f138" fmla="val 229"/>
                <a:gd name="f139" fmla="val 432"/>
                <a:gd name="f140" fmla="val 264"/>
                <a:gd name="f141" fmla="val 397"/>
                <a:gd name="f142" fmla="val 326"/>
                <a:gd name="f143" fmla="val 265"/>
                <a:gd name="f144" fmla="val 212"/>
                <a:gd name="f145" fmla="val 176"/>
                <a:gd name="f146" fmla="val 450"/>
                <a:gd name="f147" fmla="val 115"/>
                <a:gd name="f148" fmla="val 520"/>
                <a:gd name="f149" fmla="val 71"/>
                <a:gd name="f150" fmla="val 582"/>
                <a:gd name="f151" fmla="val 829"/>
                <a:gd name="f152" fmla="val 9"/>
                <a:gd name="f153" fmla="+- 0 0 -90"/>
                <a:gd name="f154" fmla="*/ f3 1 2075"/>
                <a:gd name="f155" fmla="*/ f4 1 2277"/>
                <a:gd name="f156" fmla="+- f7 0 f5"/>
                <a:gd name="f157" fmla="+- f6 0 f5"/>
                <a:gd name="f158" fmla="*/ f153 f0 1"/>
                <a:gd name="f159" fmla="*/ f157 1 2075"/>
                <a:gd name="f160" fmla="*/ f156 1 2277"/>
                <a:gd name="f161" fmla="*/ 119199866 f157 1"/>
                <a:gd name="f162" fmla="*/ 13718334 f156 1"/>
                <a:gd name="f163" fmla="*/ 135171376 f157 1"/>
                <a:gd name="f164" fmla="*/ 16048073 f156 1"/>
                <a:gd name="f165" fmla="*/ 155816903 f157 1"/>
                <a:gd name="f166" fmla="*/ 25107289 f156 1"/>
                <a:gd name="f167" fmla="*/ 161530151 f157 1"/>
                <a:gd name="f168" fmla="*/ 33131506 f156 1"/>
                <a:gd name="f169" fmla="*/ 178670255 f157 1"/>
                <a:gd name="f170" fmla="*/ 41155362 f156 1"/>
                <a:gd name="f171" fmla="*/ 190226475 f157 1"/>
                <a:gd name="f172" fmla="*/ 49050069 f156 1"/>
                <a:gd name="f173" fmla="*/ 194771129 f157 1"/>
                <a:gd name="f174" fmla="*/ 68463240 f156 1"/>
                <a:gd name="f175" fmla="*/ 179838850 f157 1"/>
                <a:gd name="f176" fmla="*/ 74286868 f156 1"/>
                <a:gd name="f177" fmla="*/ 166074805 f157 1"/>
                <a:gd name="f178" fmla="*/ 83346444 f156 1"/>
                <a:gd name="f179" fmla="*/ 174125602 f157 1"/>
                <a:gd name="f180" fmla="*/ 95900268 f156 1"/>
                <a:gd name="f181" fmla="*/ 113112851 f156 1"/>
                <a:gd name="f182" fmla="*/ 182176038 f157 1"/>
                <a:gd name="f183" fmla="*/ 126702035 f156 1"/>
                <a:gd name="f184" fmla="*/ 198147188 f157 1"/>
                <a:gd name="f185" fmla="*/ 130196284 f156 1"/>
                <a:gd name="f186" fmla="*/ 206197985 f157 1"/>
                <a:gd name="f187" fmla="*/ 140420369 f156 1"/>
                <a:gd name="f188" fmla="*/ 228012107 f157 1"/>
                <a:gd name="f189" fmla="*/ 123336937 f156 1"/>
                <a:gd name="f190" fmla="*/ 239438963 f157 1"/>
                <a:gd name="f191" fmla="*/ 252034053 f157 1"/>
                <a:gd name="f192" fmla="*/ 138220500 f156 1"/>
                <a:gd name="f193" fmla="*/ 262421679 f157 1"/>
                <a:gd name="f194" fmla="*/ 146114847 f156 1"/>
                <a:gd name="f195" fmla="*/ 269303881 f157 1"/>
                <a:gd name="f196" fmla="*/ 155303933 f156 1"/>
                <a:gd name="f197" fmla="*/ 257747301 f157 1"/>
                <a:gd name="f198" fmla="*/ 166692888 f156 1"/>
                <a:gd name="f199" fmla="*/ 246320805 f157 1"/>
                <a:gd name="f200" fmla="*/ 179246353 f156 1"/>
                <a:gd name="f201" fmla="*/ 231388166 f157 1"/>
                <a:gd name="f202" fmla="*/ 184940830 f156 1"/>
                <a:gd name="f203" fmla="*/ 214248422 f157 1"/>
                <a:gd name="f204" fmla="*/ 189599948 f156 1"/>
                <a:gd name="f205" fmla="*/ 193602534 f157 1"/>
                <a:gd name="f206" fmla="*/ 203318642 f156 1"/>
                <a:gd name="f207" fmla="*/ 211083839 f156 1"/>
                <a:gd name="f208" fmla="*/ 159192962 f157 1"/>
                <a:gd name="f209" fmla="*/ 224802173 f156 1"/>
                <a:gd name="f210" fmla="*/ 151272249 f157 1"/>
                <a:gd name="f211" fmla="*/ 239685377 f156 1"/>
                <a:gd name="f212" fmla="*/ 130626722 f157 1"/>
                <a:gd name="f213" fmla="*/ 237355997 f156 1"/>
                <a:gd name="f214" fmla="*/ 120238737 f157 1"/>
                <a:gd name="f215" fmla="*/ 264793026 f156 1"/>
                <a:gd name="f216" fmla="*/ 24021947 f157 1"/>
                <a:gd name="f217" fmla="*/ 294559433 f156 1"/>
                <a:gd name="f218" fmla="*/ 5713248 f157 1"/>
                <a:gd name="f219" fmla="*/ 269322634 f156 1"/>
                <a:gd name="f220" fmla="*/ 0 f157 1"/>
                <a:gd name="f221" fmla="*/ 242015115 f156 1"/>
                <a:gd name="f222" fmla="*/ 6881842 f157 1"/>
                <a:gd name="f223" fmla="*/ 214578087 f156 1"/>
                <a:gd name="f224" fmla="*/ 13763685 f157 1"/>
                <a:gd name="f225" fmla="*/ 191800177 f156 1"/>
                <a:gd name="f226" fmla="*/ 25190541 f157 1"/>
                <a:gd name="f227" fmla="*/ 160998410 f156 1"/>
                <a:gd name="f228" fmla="*/ 41161691 f157 1"/>
                <a:gd name="f229" fmla="*/ 148444586 f156 1"/>
                <a:gd name="f230" fmla="*/ 44667474 f157 1"/>
                <a:gd name="f231" fmla="*/ 35448443 f157 1"/>
                <a:gd name="f232" fmla="*/ 115313080 f156 1"/>
                <a:gd name="f233" fmla="*/ 18308338 f157 1"/>
                <a:gd name="f234" fmla="*/ 101594386 f156 1"/>
                <a:gd name="f235" fmla="*/ 9089307 f157 1"/>
                <a:gd name="f236" fmla="*/ 81016705 f156 1"/>
                <a:gd name="f237" fmla="*/ 17139744 f157 1"/>
                <a:gd name="f238" fmla="*/ 29735195 f157 1"/>
                <a:gd name="f239" fmla="*/ 55909416 f156 1"/>
                <a:gd name="f240" fmla="*/ 43498879 f157 1"/>
                <a:gd name="f241" fmla="*/ 44520461 f156 1"/>
                <a:gd name="f242" fmla="*/ 51549316 f157 1"/>
                <a:gd name="f243" fmla="*/ 27437028 f156 1"/>
                <a:gd name="f244" fmla="*/ 58431519 f157 1"/>
                <a:gd name="f245" fmla="*/ 14883204 f156 1"/>
                <a:gd name="f246" fmla="*/ 75571263 f157 1"/>
                <a:gd name="f247" fmla="*/ 5694478 f156 1"/>
                <a:gd name="f248" fmla="*/ 96217150 f157 1"/>
                <a:gd name="f249" fmla="*/ 0 f156 1"/>
                <a:gd name="f250" fmla="*/ 116862677 f157 1"/>
                <a:gd name="f251" fmla="*/ 3364739 f156 1"/>
                <a:gd name="f252" fmla="*/ 2075 f157 1"/>
                <a:gd name="f253" fmla="*/ 2277 f156 1"/>
                <a:gd name="f254" fmla="*/ f158 1 f2"/>
                <a:gd name="f255" fmla="*/ f161 1 2075"/>
                <a:gd name="f256" fmla="*/ f162 1 2277"/>
                <a:gd name="f257" fmla="*/ f163 1 2075"/>
                <a:gd name="f258" fmla="*/ f164 1 2277"/>
                <a:gd name="f259" fmla="*/ f165 1 2075"/>
                <a:gd name="f260" fmla="*/ f166 1 2277"/>
                <a:gd name="f261" fmla="*/ f167 1 2075"/>
                <a:gd name="f262" fmla="*/ f168 1 2277"/>
                <a:gd name="f263" fmla="*/ f169 1 2075"/>
                <a:gd name="f264" fmla="*/ f170 1 2277"/>
                <a:gd name="f265" fmla="*/ f171 1 2075"/>
                <a:gd name="f266" fmla="*/ f172 1 2277"/>
                <a:gd name="f267" fmla="*/ f173 1 2075"/>
                <a:gd name="f268" fmla="*/ f174 1 2277"/>
                <a:gd name="f269" fmla="*/ f175 1 2075"/>
                <a:gd name="f270" fmla="*/ f176 1 2277"/>
                <a:gd name="f271" fmla="*/ f177 1 2075"/>
                <a:gd name="f272" fmla="*/ f178 1 2277"/>
                <a:gd name="f273" fmla="*/ f179 1 2075"/>
                <a:gd name="f274" fmla="*/ f180 1 2277"/>
                <a:gd name="f275" fmla="*/ f181 1 2277"/>
                <a:gd name="f276" fmla="*/ f182 1 2075"/>
                <a:gd name="f277" fmla="*/ f183 1 2277"/>
                <a:gd name="f278" fmla="*/ f184 1 2075"/>
                <a:gd name="f279" fmla="*/ f185 1 2277"/>
                <a:gd name="f280" fmla="*/ f186 1 2075"/>
                <a:gd name="f281" fmla="*/ f187 1 2277"/>
                <a:gd name="f282" fmla="*/ f188 1 2075"/>
                <a:gd name="f283" fmla="*/ f189 1 2277"/>
                <a:gd name="f284" fmla="*/ f190 1 2075"/>
                <a:gd name="f285" fmla="*/ f191 1 2075"/>
                <a:gd name="f286" fmla="*/ f192 1 2277"/>
                <a:gd name="f287" fmla="*/ f193 1 2075"/>
                <a:gd name="f288" fmla="*/ f194 1 2277"/>
                <a:gd name="f289" fmla="*/ f195 1 2075"/>
                <a:gd name="f290" fmla="*/ f196 1 2277"/>
                <a:gd name="f291" fmla="*/ f197 1 2075"/>
                <a:gd name="f292" fmla="*/ f198 1 2277"/>
                <a:gd name="f293" fmla="*/ f199 1 2075"/>
                <a:gd name="f294" fmla="*/ f200 1 2277"/>
                <a:gd name="f295" fmla="*/ f201 1 2075"/>
                <a:gd name="f296" fmla="*/ f202 1 2277"/>
                <a:gd name="f297" fmla="*/ f203 1 2075"/>
                <a:gd name="f298" fmla="*/ f204 1 2277"/>
                <a:gd name="f299" fmla="*/ f205 1 2075"/>
                <a:gd name="f300" fmla="*/ f206 1 2277"/>
                <a:gd name="f301" fmla="*/ f207 1 2277"/>
                <a:gd name="f302" fmla="*/ f208 1 2075"/>
                <a:gd name="f303" fmla="*/ f209 1 2277"/>
                <a:gd name="f304" fmla="*/ f210 1 2075"/>
                <a:gd name="f305" fmla="*/ f211 1 2277"/>
                <a:gd name="f306" fmla="*/ f212 1 2075"/>
                <a:gd name="f307" fmla="*/ f213 1 2277"/>
                <a:gd name="f308" fmla="*/ f214 1 2075"/>
                <a:gd name="f309" fmla="*/ f215 1 2277"/>
                <a:gd name="f310" fmla="*/ f216 1 2075"/>
                <a:gd name="f311" fmla="*/ f217 1 2277"/>
                <a:gd name="f312" fmla="*/ f218 1 2075"/>
                <a:gd name="f313" fmla="*/ f219 1 2277"/>
                <a:gd name="f314" fmla="*/ f220 1 2075"/>
                <a:gd name="f315" fmla="*/ f221 1 2277"/>
                <a:gd name="f316" fmla="*/ f222 1 2075"/>
                <a:gd name="f317" fmla="*/ f223 1 2277"/>
                <a:gd name="f318" fmla="*/ f224 1 2075"/>
                <a:gd name="f319" fmla="*/ f225 1 2277"/>
                <a:gd name="f320" fmla="*/ f226 1 2075"/>
                <a:gd name="f321" fmla="*/ f227 1 2277"/>
                <a:gd name="f322" fmla="*/ f228 1 2075"/>
                <a:gd name="f323" fmla="*/ f229 1 2277"/>
                <a:gd name="f324" fmla="*/ f230 1 2075"/>
                <a:gd name="f325" fmla="*/ f231 1 2075"/>
                <a:gd name="f326" fmla="*/ f232 1 2277"/>
                <a:gd name="f327" fmla="*/ f233 1 2075"/>
                <a:gd name="f328" fmla="*/ f234 1 2277"/>
                <a:gd name="f329" fmla="*/ f235 1 2075"/>
                <a:gd name="f330" fmla="*/ f236 1 2277"/>
                <a:gd name="f331" fmla="*/ f237 1 2075"/>
                <a:gd name="f332" fmla="*/ f238 1 2075"/>
                <a:gd name="f333" fmla="*/ f239 1 2277"/>
                <a:gd name="f334" fmla="*/ f240 1 2075"/>
                <a:gd name="f335" fmla="*/ f241 1 2277"/>
                <a:gd name="f336" fmla="*/ f242 1 2075"/>
                <a:gd name="f337" fmla="*/ f243 1 2277"/>
                <a:gd name="f338" fmla="*/ f244 1 2075"/>
                <a:gd name="f339" fmla="*/ f245 1 2277"/>
                <a:gd name="f340" fmla="*/ f246 1 2075"/>
                <a:gd name="f341" fmla="*/ f247 1 2277"/>
                <a:gd name="f342" fmla="*/ f248 1 2075"/>
                <a:gd name="f343" fmla="*/ f249 1 2277"/>
                <a:gd name="f344" fmla="*/ f250 1 2075"/>
                <a:gd name="f345" fmla="*/ f251 1 2277"/>
                <a:gd name="f346" fmla="*/ f252 1 2075"/>
                <a:gd name="f347" fmla="*/ f253 1 2277"/>
                <a:gd name="f348" fmla="+- f254 0 f1"/>
                <a:gd name="f349" fmla="*/ f255 1 f159"/>
                <a:gd name="f350" fmla="*/ f256 1 f160"/>
                <a:gd name="f351" fmla="*/ f257 1 f159"/>
                <a:gd name="f352" fmla="*/ f258 1 f160"/>
                <a:gd name="f353" fmla="*/ f259 1 f159"/>
                <a:gd name="f354" fmla="*/ f260 1 f160"/>
                <a:gd name="f355" fmla="*/ f261 1 f159"/>
                <a:gd name="f356" fmla="*/ f262 1 f160"/>
                <a:gd name="f357" fmla="*/ f263 1 f159"/>
                <a:gd name="f358" fmla="*/ f264 1 f160"/>
                <a:gd name="f359" fmla="*/ f265 1 f159"/>
                <a:gd name="f360" fmla="*/ f266 1 f160"/>
                <a:gd name="f361" fmla="*/ f267 1 f159"/>
                <a:gd name="f362" fmla="*/ f268 1 f160"/>
                <a:gd name="f363" fmla="*/ f269 1 f159"/>
                <a:gd name="f364" fmla="*/ f270 1 f160"/>
                <a:gd name="f365" fmla="*/ f271 1 f159"/>
                <a:gd name="f366" fmla="*/ f272 1 f160"/>
                <a:gd name="f367" fmla="*/ f273 1 f159"/>
                <a:gd name="f368" fmla="*/ f274 1 f160"/>
                <a:gd name="f369" fmla="*/ f275 1 f160"/>
                <a:gd name="f370" fmla="*/ f276 1 f159"/>
                <a:gd name="f371" fmla="*/ f277 1 f160"/>
                <a:gd name="f372" fmla="*/ f278 1 f159"/>
                <a:gd name="f373" fmla="*/ f279 1 f160"/>
                <a:gd name="f374" fmla="*/ f280 1 f159"/>
                <a:gd name="f375" fmla="*/ f281 1 f160"/>
                <a:gd name="f376" fmla="*/ f282 1 f159"/>
                <a:gd name="f377" fmla="*/ f283 1 f160"/>
                <a:gd name="f378" fmla="*/ f284 1 f159"/>
                <a:gd name="f379" fmla="*/ f285 1 f159"/>
                <a:gd name="f380" fmla="*/ f286 1 f160"/>
                <a:gd name="f381" fmla="*/ f287 1 f159"/>
                <a:gd name="f382" fmla="*/ f288 1 f160"/>
                <a:gd name="f383" fmla="*/ f289 1 f159"/>
                <a:gd name="f384" fmla="*/ f290 1 f160"/>
                <a:gd name="f385" fmla="*/ f291 1 f159"/>
                <a:gd name="f386" fmla="*/ f292 1 f160"/>
                <a:gd name="f387" fmla="*/ f293 1 f159"/>
                <a:gd name="f388" fmla="*/ f294 1 f160"/>
                <a:gd name="f389" fmla="*/ f295 1 f159"/>
                <a:gd name="f390" fmla="*/ f296 1 f160"/>
                <a:gd name="f391" fmla="*/ f297 1 f159"/>
                <a:gd name="f392" fmla="*/ f298 1 f160"/>
                <a:gd name="f393" fmla="*/ f299 1 f159"/>
                <a:gd name="f394" fmla="*/ f300 1 f160"/>
                <a:gd name="f395" fmla="*/ f301 1 f160"/>
                <a:gd name="f396" fmla="*/ f302 1 f159"/>
                <a:gd name="f397" fmla="*/ f303 1 f160"/>
                <a:gd name="f398" fmla="*/ f304 1 f159"/>
                <a:gd name="f399" fmla="*/ f305 1 f160"/>
                <a:gd name="f400" fmla="*/ f306 1 f159"/>
                <a:gd name="f401" fmla="*/ f307 1 f160"/>
                <a:gd name="f402" fmla="*/ f308 1 f159"/>
                <a:gd name="f403" fmla="*/ f309 1 f160"/>
                <a:gd name="f404" fmla="*/ f310 1 f159"/>
                <a:gd name="f405" fmla="*/ f311 1 f160"/>
                <a:gd name="f406" fmla="*/ f312 1 f159"/>
                <a:gd name="f407" fmla="*/ f313 1 f160"/>
                <a:gd name="f408" fmla="*/ f314 1 f159"/>
                <a:gd name="f409" fmla="*/ f315 1 f160"/>
                <a:gd name="f410" fmla="*/ f316 1 f159"/>
                <a:gd name="f411" fmla="*/ f317 1 f160"/>
                <a:gd name="f412" fmla="*/ f318 1 f159"/>
                <a:gd name="f413" fmla="*/ f319 1 f160"/>
                <a:gd name="f414" fmla="*/ f320 1 f159"/>
                <a:gd name="f415" fmla="*/ f321 1 f160"/>
                <a:gd name="f416" fmla="*/ f322 1 f159"/>
                <a:gd name="f417" fmla="*/ f323 1 f160"/>
                <a:gd name="f418" fmla="*/ f324 1 f159"/>
                <a:gd name="f419" fmla="*/ f325 1 f159"/>
                <a:gd name="f420" fmla="*/ f326 1 f160"/>
                <a:gd name="f421" fmla="*/ f327 1 f159"/>
                <a:gd name="f422" fmla="*/ f328 1 f160"/>
                <a:gd name="f423" fmla="*/ f329 1 f159"/>
                <a:gd name="f424" fmla="*/ f330 1 f160"/>
                <a:gd name="f425" fmla="*/ f331 1 f159"/>
                <a:gd name="f426" fmla="*/ f332 1 f159"/>
                <a:gd name="f427" fmla="*/ f333 1 f160"/>
                <a:gd name="f428" fmla="*/ f334 1 f159"/>
                <a:gd name="f429" fmla="*/ f335 1 f160"/>
                <a:gd name="f430" fmla="*/ f336 1 f159"/>
                <a:gd name="f431" fmla="*/ f337 1 f160"/>
                <a:gd name="f432" fmla="*/ f338 1 f159"/>
                <a:gd name="f433" fmla="*/ f339 1 f160"/>
                <a:gd name="f434" fmla="*/ f340 1 f159"/>
                <a:gd name="f435" fmla="*/ f341 1 f160"/>
                <a:gd name="f436" fmla="*/ f342 1 f159"/>
                <a:gd name="f437" fmla="*/ f343 1 f160"/>
                <a:gd name="f438" fmla="*/ f344 1 f159"/>
                <a:gd name="f439" fmla="*/ f345 1 f160"/>
                <a:gd name="f440" fmla="*/ f346 1 f159"/>
                <a:gd name="f441" fmla="*/ f347 1 f160"/>
                <a:gd name="f442" fmla="*/ f408 f154 1"/>
                <a:gd name="f443" fmla="*/ f440 f154 1"/>
                <a:gd name="f444" fmla="*/ f441 f155 1"/>
                <a:gd name="f445" fmla="*/ f437 f155 1"/>
                <a:gd name="f446" fmla="*/ f349 f154 1"/>
                <a:gd name="f447" fmla="*/ f350 f155 1"/>
                <a:gd name="f448" fmla="*/ f351 f154 1"/>
                <a:gd name="f449" fmla="*/ f352 f155 1"/>
                <a:gd name="f450" fmla="*/ f353 f154 1"/>
                <a:gd name="f451" fmla="*/ f354 f155 1"/>
                <a:gd name="f452" fmla="*/ f355 f154 1"/>
                <a:gd name="f453" fmla="*/ f356 f155 1"/>
                <a:gd name="f454" fmla="*/ f357 f154 1"/>
                <a:gd name="f455" fmla="*/ f358 f155 1"/>
                <a:gd name="f456" fmla="*/ f359 f154 1"/>
                <a:gd name="f457" fmla="*/ f360 f155 1"/>
                <a:gd name="f458" fmla="*/ f361 f154 1"/>
                <a:gd name="f459" fmla="*/ f362 f155 1"/>
                <a:gd name="f460" fmla="*/ f363 f154 1"/>
                <a:gd name="f461" fmla="*/ f364 f155 1"/>
                <a:gd name="f462" fmla="*/ f365 f154 1"/>
                <a:gd name="f463" fmla="*/ f366 f155 1"/>
                <a:gd name="f464" fmla="*/ f367 f154 1"/>
                <a:gd name="f465" fmla="*/ f368 f155 1"/>
                <a:gd name="f466" fmla="*/ f369 f155 1"/>
                <a:gd name="f467" fmla="*/ f370 f154 1"/>
                <a:gd name="f468" fmla="*/ f371 f155 1"/>
                <a:gd name="f469" fmla="*/ f372 f154 1"/>
                <a:gd name="f470" fmla="*/ f373 f155 1"/>
                <a:gd name="f471" fmla="*/ f374 f154 1"/>
                <a:gd name="f472" fmla="*/ f375 f155 1"/>
                <a:gd name="f473" fmla="*/ f376 f154 1"/>
                <a:gd name="f474" fmla="*/ f377 f155 1"/>
                <a:gd name="f475" fmla="*/ f378 f154 1"/>
                <a:gd name="f476" fmla="*/ f379 f154 1"/>
                <a:gd name="f477" fmla="*/ f380 f155 1"/>
                <a:gd name="f478" fmla="*/ f381 f154 1"/>
                <a:gd name="f479" fmla="*/ f382 f155 1"/>
                <a:gd name="f480" fmla="*/ f383 f154 1"/>
                <a:gd name="f481" fmla="*/ f384 f155 1"/>
                <a:gd name="f482" fmla="*/ f385 f154 1"/>
                <a:gd name="f483" fmla="*/ f386 f155 1"/>
                <a:gd name="f484" fmla="*/ f387 f154 1"/>
                <a:gd name="f485" fmla="*/ f388 f155 1"/>
                <a:gd name="f486" fmla="*/ f389 f154 1"/>
                <a:gd name="f487" fmla="*/ f390 f155 1"/>
                <a:gd name="f488" fmla="*/ f391 f154 1"/>
                <a:gd name="f489" fmla="*/ f392 f155 1"/>
                <a:gd name="f490" fmla="*/ f393 f154 1"/>
                <a:gd name="f491" fmla="*/ f394 f155 1"/>
                <a:gd name="f492" fmla="*/ f395 f155 1"/>
                <a:gd name="f493" fmla="*/ f396 f154 1"/>
                <a:gd name="f494" fmla="*/ f397 f155 1"/>
                <a:gd name="f495" fmla="*/ f398 f154 1"/>
                <a:gd name="f496" fmla="*/ f399 f155 1"/>
                <a:gd name="f497" fmla="*/ f400 f154 1"/>
                <a:gd name="f498" fmla="*/ f401 f155 1"/>
                <a:gd name="f499" fmla="*/ f402 f154 1"/>
                <a:gd name="f500" fmla="*/ f403 f155 1"/>
                <a:gd name="f501" fmla="*/ f404 f154 1"/>
                <a:gd name="f502" fmla="*/ f405 f155 1"/>
                <a:gd name="f503" fmla="*/ f406 f154 1"/>
                <a:gd name="f504" fmla="*/ f407 f155 1"/>
                <a:gd name="f505" fmla="*/ f409 f155 1"/>
                <a:gd name="f506" fmla="*/ f410 f154 1"/>
                <a:gd name="f507" fmla="*/ f411 f155 1"/>
                <a:gd name="f508" fmla="*/ f412 f154 1"/>
                <a:gd name="f509" fmla="*/ f413 f155 1"/>
                <a:gd name="f510" fmla="*/ f414 f154 1"/>
                <a:gd name="f511" fmla="*/ f415 f155 1"/>
                <a:gd name="f512" fmla="*/ f416 f154 1"/>
                <a:gd name="f513" fmla="*/ f417 f155 1"/>
                <a:gd name="f514" fmla="*/ f418 f154 1"/>
                <a:gd name="f515" fmla="*/ f419 f154 1"/>
                <a:gd name="f516" fmla="*/ f420 f155 1"/>
                <a:gd name="f517" fmla="*/ f421 f154 1"/>
                <a:gd name="f518" fmla="*/ f422 f155 1"/>
                <a:gd name="f519" fmla="*/ f423 f154 1"/>
                <a:gd name="f520" fmla="*/ f424 f155 1"/>
                <a:gd name="f521" fmla="*/ f425 f154 1"/>
                <a:gd name="f522" fmla="*/ f426 f154 1"/>
                <a:gd name="f523" fmla="*/ f427 f155 1"/>
                <a:gd name="f524" fmla="*/ f428 f154 1"/>
                <a:gd name="f525" fmla="*/ f429 f155 1"/>
                <a:gd name="f526" fmla="*/ f430 f154 1"/>
                <a:gd name="f527" fmla="*/ f431 f155 1"/>
                <a:gd name="f528" fmla="*/ f432 f154 1"/>
                <a:gd name="f529" fmla="*/ f433 f155 1"/>
                <a:gd name="f530" fmla="*/ f434 f154 1"/>
                <a:gd name="f531" fmla="*/ f435 f155 1"/>
                <a:gd name="f532" fmla="*/ f436 f154 1"/>
                <a:gd name="f533" fmla="*/ f438 f154 1"/>
                <a:gd name="f534" fmla="*/ f439 f15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348">
                  <a:pos x="f446" y="f447"/>
                </a:cxn>
                <a:cxn ang="f348">
                  <a:pos x="f448" y="f449"/>
                </a:cxn>
                <a:cxn ang="f348">
                  <a:pos x="f450" y="f451"/>
                </a:cxn>
                <a:cxn ang="f348">
                  <a:pos x="f452" y="f453"/>
                </a:cxn>
                <a:cxn ang="f348">
                  <a:pos x="f454" y="f455"/>
                </a:cxn>
                <a:cxn ang="f348">
                  <a:pos x="f456" y="f457"/>
                </a:cxn>
                <a:cxn ang="f348">
                  <a:pos x="f458" y="f459"/>
                </a:cxn>
                <a:cxn ang="f348">
                  <a:pos x="f460" y="f461"/>
                </a:cxn>
                <a:cxn ang="f348">
                  <a:pos x="f462" y="f463"/>
                </a:cxn>
                <a:cxn ang="f348">
                  <a:pos x="f464" y="f465"/>
                </a:cxn>
                <a:cxn ang="f348">
                  <a:pos x="f454" y="f466"/>
                </a:cxn>
                <a:cxn ang="f348">
                  <a:pos x="f467" y="f468"/>
                </a:cxn>
                <a:cxn ang="f348">
                  <a:pos x="f469" y="f470"/>
                </a:cxn>
                <a:cxn ang="f348">
                  <a:pos x="f471" y="f472"/>
                </a:cxn>
                <a:cxn ang="f348">
                  <a:pos x="f473" y="f474"/>
                </a:cxn>
                <a:cxn ang="f348">
                  <a:pos x="f475" y="f470"/>
                </a:cxn>
                <a:cxn ang="f348">
                  <a:pos x="f476" y="f477"/>
                </a:cxn>
                <a:cxn ang="f348">
                  <a:pos x="f478" y="f479"/>
                </a:cxn>
                <a:cxn ang="f348">
                  <a:pos x="f480" y="f481"/>
                </a:cxn>
                <a:cxn ang="f348">
                  <a:pos x="f482" y="f483"/>
                </a:cxn>
                <a:cxn ang="f348">
                  <a:pos x="f484" y="f485"/>
                </a:cxn>
                <a:cxn ang="f348">
                  <a:pos x="f486" y="f487"/>
                </a:cxn>
                <a:cxn ang="f348">
                  <a:pos x="f488" y="f489"/>
                </a:cxn>
                <a:cxn ang="f348">
                  <a:pos x="f458" y="f489"/>
                </a:cxn>
                <a:cxn ang="f348">
                  <a:pos x="f490" y="f491"/>
                </a:cxn>
                <a:cxn ang="f348">
                  <a:pos x="f460" y="f492"/>
                </a:cxn>
                <a:cxn ang="f348">
                  <a:pos x="f493" y="f494"/>
                </a:cxn>
                <a:cxn ang="f348">
                  <a:pos x="f495" y="f496"/>
                </a:cxn>
                <a:cxn ang="f348">
                  <a:pos x="f497" y="f498"/>
                </a:cxn>
                <a:cxn ang="f348">
                  <a:pos x="f499" y="f500"/>
                </a:cxn>
                <a:cxn ang="f348">
                  <a:pos x="f501" y="f502"/>
                </a:cxn>
                <a:cxn ang="f348">
                  <a:pos x="f503" y="f504"/>
                </a:cxn>
                <a:cxn ang="f348">
                  <a:pos x="f442" y="f505"/>
                </a:cxn>
                <a:cxn ang="f348">
                  <a:pos x="f506" y="f507"/>
                </a:cxn>
                <a:cxn ang="f348">
                  <a:pos x="f508" y="f509"/>
                </a:cxn>
                <a:cxn ang="f348">
                  <a:pos x="f510" y="f511"/>
                </a:cxn>
                <a:cxn ang="f348">
                  <a:pos x="f512" y="f513"/>
                </a:cxn>
                <a:cxn ang="f348">
                  <a:pos x="f514" y="f468"/>
                </a:cxn>
                <a:cxn ang="f348">
                  <a:pos x="f515" y="f516"/>
                </a:cxn>
                <a:cxn ang="f348">
                  <a:pos x="f517" y="f518"/>
                </a:cxn>
                <a:cxn ang="f348">
                  <a:pos x="f519" y="f520"/>
                </a:cxn>
                <a:cxn ang="f348">
                  <a:pos x="f521" y="f459"/>
                </a:cxn>
                <a:cxn ang="f348">
                  <a:pos x="f522" y="f523"/>
                </a:cxn>
                <a:cxn ang="f348">
                  <a:pos x="f524" y="f525"/>
                </a:cxn>
                <a:cxn ang="f348">
                  <a:pos x="f526" y="f527"/>
                </a:cxn>
                <a:cxn ang="f348">
                  <a:pos x="f528" y="f529"/>
                </a:cxn>
                <a:cxn ang="f348">
                  <a:pos x="f530" y="f531"/>
                </a:cxn>
                <a:cxn ang="f348">
                  <a:pos x="f532" y="f445"/>
                </a:cxn>
                <a:cxn ang="f348">
                  <a:pos x="f533" y="f534"/>
                </a:cxn>
              </a:cxnLst>
              <a:rect l="f442" t="f445" r="f443" b="f444"/>
              <a:pathLst>
                <a:path w="2075" h="2277">
                  <a:moveTo>
                    <a:pt x="f8" y="f9"/>
                  </a:moveTo>
                  <a:lnTo>
                    <a:pt x="f10" y="f11"/>
                  </a:lnTo>
                  <a:lnTo>
                    <a:pt x="f12" y="f13"/>
                  </a:lnTo>
                  <a:lnTo>
                    <a:pt x="f14" y="f13"/>
                  </a:lnTo>
                  <a:lnTo>
                    <a:pt x="f15" y="f16"/>
                  </a:lnTo>
                  <a:lnTo>
                    <a:pt x="f17" y="f18"/>
                  </a:lnTo>
                  <a:lnTo>
                    <a:pt x="f19" y="f20"/>
                  </a:lnTo>
                  <a:lnTo>
                    <a:pt x="f21" y="f22"/>
                  </a:lnTo>
                  <a:lnTo>
                    <a:pt x="f23" y="f24"/>
                  </a:lnTo>
                  <a:lnTo>
                    <a:pt x="f25" y="f26"/>
                  </a:lnTo>
                  <a:lnTo>
                    <a:pt x="f27" y="f28"/>
                  </a:lnTo>
                  <a:lnTo>
                    <a:pt x="f29" y="f30"/>
                  </a:lnTo>
                  <a:lnTo>
                    <a:pt x="f31" y="f32"/>
                  </a:lnTo>
                  <a:lnTo>
                    <a:pt x="f33" y="f34"/>
                  </a:lnTo>
                  <a:lnTo>
                    <a:pt x="f29" y="f35"/>
                  </a:lnTo>
                  <a:lnTo>
                    <a:pt x="f36" y="f37"/>
                  </a:lnTo>
                  <a:lnTo>
                    <a:pt x="f38" y="f39"/>
                  </a:lnTo>
                  <a:lnTo>
                    <a:pt x="f40" y="f41"/>
                  </a:lnTo>
                  <a:lnTo>
                    <a:pt x="f42" y="f43"/>
                  </a:lnTo>
                  <a:lnTo>
                    <a:pt x="f44" y="f45"/>
                  </a:lnTo>
                  <a:lnTo>
                    <a:pt x="f46" y="f47"/>
                  </a:lnTo>
                  <a:lnTo>
                    <a:pt x="f25" y="f48"/>
                  </a:lnTo>
                  <a:lnTo>
                    <a:pt x="f36" y="f49"/>
                  </a:lnTo>
                  <a:lnTo>
                    <a:pt x="f50" y="f12"/>
                  </a:lnTo>
                  <a:lnTo>
                    <a:pt x="f51" y="f12"/>
                  </a:lnTo>
                  <a:lnTo>
                    <a:pt x="f52" y="f53"/>
                  </a:lnTo>
                  <a:lnTo>
                    <a:pt x="f54" y="f55"/>
                  </a:lnTo>
                  <a:lnTo>
                    <a:pt x="f56" y="f57"/>
                  </a:lnTo>
                  <a:lnTo>
                    <a:pt x="f58" y="f59"/>
                  </a:lnTo>
                  <a:lnTo>
                    <a:pt x="f60" y="f61"/>
                  </a:lnTo>
                  <a:lnTo>
                    <a:pt x="f62" y="f63"/>
                  </a:lnTo>
                  <a:lnTo>
                    <a:pt x="f64" y="f53"/>
                  </a:lnTo>
                  <a:lnTo>
                    <a:pt x="f65" y="f66"/>
                  </a:lnTo>
                  <a:lnTo>
                    <a:pt x="f67" y="f55"/>
                  </a:lnTo>
                  <a:lnTo>
                    <a:pt x="f68" y="f69"/>
                  </a:lnTo>
                  <a:lnTo>
                    <a:pt x="f70" y="f71"/>
                  </a:lnTo>
                  <a:lnTo>
                    <a:pt x="f72" y="f73"/>
                  </a:lnTo>
                  <a:lnTo>
                    <a:pt x="f74" y="f17"/>
                  </a:lnTo>
                  <a:lnTo>
                    <a:pt x="f75" y="f76"/>
                  </a:lnTo>
                  <a:lnTo>
                    <a:pt x="f77" y="f78"/>
                  </a:lnTo>
                  <a:lnTo>
                    <a:pt x="f79" y="f80"/>
                  </a:lnTo>
                  <a:lnTo>
                    <a:pt x="f81" y="f36"/>
                  </a:lnTo>
                  <a:lnTo>
                    <a:pt x="f82" y="f83"/>
                  </a:lnTo>
                  <a:lnTo>
                    <a:pt x="f84" y="f85"/>
                  </a:lnTo>
                  <a:lnTo>
                    <a:pt x="f86" y="f87"/>
                  </a:lnTo>
                  <a:lnTo>
                    <a:pt x="f88" y="f29"/>
                  </a:lnTo>
                  <a:lnTo>
                    <a:pt x="f89" y="f87"/>
                  </a:lnTo>
                  <a:lnTo>
                    <a:pt x="f33" y="f29"/>
                  </a:lnTo>
                  <a:lnTo>
                    <a:pt x="f31" y="f90"/>
                  </a:lnTo>
                  <a:lnTo>
                    <a:pt x="f31" y="f89"/>
                  </a:lnTo>
                  <a:lnTo>
                    <a:pt x="f91" y="f92"/>
                  </a:lnTo>
                  <a:lnTo>
                    <a:pt x="f36" y="f93"/>
                  </a:lnTo>
                  <a:lnTo>
                    <a:pt x="f94" y="f95"/>
                  </a:lnTo>
                  <a:lnTo>
                    <a:pt x="f96" y="f97"/>
                  </a:lnTo>
                  <a:lnTo>
                    <a:pt x="f98" y="f99"/>
                  </a:lnTo>
                  <a:lnTo>
                    <a:pt x="f100" y="f101"/>
                  </a:lnTo>
                  <a:lnTo>
                    <a:pt x="f102" y="f99"/>
                  </a:lnTo>
                  <a:lnTo>
                    <a:pt x="f53" y="f103"/>
                  </a:lnTo>
                  <a:lnTo>
                    <a:pt x="f104" y="f105"/>
                  </a:lnTo>
                  <a:lnTo>
                    <a:pt x="f106" y="f107"/>
                  </a:lnTo>
                  <a:lnTo>
                    <a:pt x="f108" y="f109"/>
                  </a:lnTo>
                  <a:lnTo>
                    <a:pt x="f16" y="f110"/>
                  </a:lnTo>
                  <a:lnTo>
                    <a:pt x="f111" y="f112"/>
                  </a:lnTo>
                  <a:lnTo>
                    <a:pt x="f113" y="f114"/>
                  </a:lnTo>
                  <a:lnTo>
                    <a:pt x="f9" y="f115"/>
                  </a:lnTo>
                  <a:lnTo>
                    <a:pt x="f5" y="f116"/>
                  </a:lnTo>
                  <a:lnTo>
                    <a:pt x="f117" y="f118"/>
                  </a:lnTo>
                  <a:lnTo>
                    <a:pt x="f119" y="f120"/>
                  </a:lnTo>
                  <a:lnTo>
                    <a:pt x="f11" y="f89"/>
                  </a:lnTo>
                  <a:lnTo>
                    <a:pt x="f11" y="f51"/>
                  </a:lnTo>
                  <a:lnTo>
                    <a:pt x="f121" y="f25"/>
                  </a:lnTo>
                  <a:lnTo>
                    <a:pt x="f18" y="f21"/>
                  </a:lnTo>
                  <a:lnTo>
                    <a:pt x="f22" y="f19"/>
                  </a:lnTo>
                  <a:lnTo>
                    <a:pt x="f122" y="f123"/>
                  </a:lnTo>
                  <a:lnTo>
                    <a:pt x="f124" y="f69"/>
                  </a:lnTo>
                  <a:lnTo>
                    <a:pt x="f125" y="f12"/>
                  </a:lnTo>
                  <a:lnTo>
                    <a:pt x="f124" y="f106"/>
                  </a:lnTo>
                  <a:lnTo>
                    <a:pt x="f126" y="f127"/>
                  </a:lnTo>
                  <a:lnTo>
                    <a:pt x="f18" y="f128"/>
                  </a:lnTo>
                  <a:lnTo>
                    <a:pt x="f129" y="f130"/>
                  </a:lnTo>
                  <a:lnTo>
                    <a:pt x="f131" y="f132"/>
                  </a:lnTo>
                  <a:lnTo>
                    <a:pt x="f133" y="f134"/>
                  </a:lnTo>
                  <a:lnTo>
                    <a:pt x="f121" y="f135"/>
                  </a:lnTo>
                  <a:lnTo>
                    <a:pt x="f111" y="f34"/>
                  </a:lnTo>
                  <a:lnTo>
                    <a:pt x="f136" y="f137"/>
                  </a:lnTo>
                  <a:lnTo>
                    <a:pt x="f138" y="f139"/>
                  </a:lnTo>
                  <a:lnTo>
                    <a:pt x="f140" y="f141"/>
                  </a:lnTo>
                  <a:lnTo>
                    <a:pt x="f124" y="f125"/>
                  </a:lnTo>
                  <a:lnTo>
                    <a:pt x="f142" y="f143"/>
                  </a:lnTo>
                  <a:lnTo>
                    <a:pt x="f141" y="f144"/>
                  </a:lnTo>
                  <a:lnTo>
                    <a:pt x="f32" y="f145"/>
                  </a:lnTo>
                  <a:lnTo>
                    <a:pt x="f146" y="f147"/>
                  </a:lnTo>
                  <a:lnTo>
                    <a:pt x="f148" y="f149"/>
                  </a:lnTo>
                  <a:lnTo>
                    <a:pt x="f150" y="f113"/>
                  </a:lnTo>
                  <a:lnTo>
                    <a:pt x="f41" y="f9"/>
                  </a:lnTo>
                  <a:lnTo>
                    <a:pt x="f45" y="f5"/>
                  </a:lnTo>
                  <a:lnTo>
                    <a:pt x="f151" y="f152"/>
                  </a:lnTo>
                  <a:lnTo>
                    <a:pt x="f8" y="f9"/>
                  </a:lnTo>
                </a:path>
              </a:pathLst>
            </a:custGeom>
            <a:noFill/>
            <a:ln w="15873" cap="flat">
              <a:solidFill>
                <a:srgbClr val="A6B19F">
                  <a:alpha val="47843"/>
                </a:srgbClr>
              </a:solidFill>
              <a:prstDash val="solid"/>
              <a:round/>
            </a:ln>
          </p:spPr>
          <p:txBody>
            <a:bodyPr vert="horz" wrap="square" lIns="91440" tIns="45720" rIns="91440" bIns="4572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CO" sz="1800" b="0" i="0" u="none" strike="noStrike" kern="0" cap="none" spc="0" baseline="0">
                <a:solidFill>
                  <a:srgbClr val="CCFFFF"/>
                </a:solidFill>
                <a:uFillTx/>
                <a:latin typeface="Montserrat" panose="00000500000000000000" pitchFamily="2" charset="0"/>
              </a:endParaRPr>
            </a:p>
          </p:txBody>
        </p:sp>
        <p:sp>
          <p:nvSpPr>
            <p:cNvPr id="40" name="Freeform 16">
              <a:extLst>
                <a:ext uri="{FF2B5EF4-FFF2-40B4-BE49-F238E27FC236}">
                  <a16:creationId xmlns:a16="http://schemas.microsoft.com/office/drawing/2014/main" id="{600FD377-B81B-08A9-DEA8-7F6F90502C57}"/>
                </a:ext>
              </a:extLst>
            </p:cNvPr>
            <p:cNvSpPr/>
            <p:nvPr/>
          </p:nvSpPr>
          <p:spPr>
            <a:xfrm>
              <a:off x="891640" y="661166"/>
              <a:ext cx="321832" cy="377098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2436"/>
                <a:gd name="f7" fmla="val 2682"/>
                <a:gd name="f8" fmla="val 680"/>
                <a:gd name="f9" fmla="val 943"/>
                <a:gd name="f10" fmla="val 698"/>
                <a:gd name="f11" fmla="val 1023"/>
                <a:gd name="f12" fmla="val 1102"/>
                <a:gd name="f13" fmla="val 733"/>
                <a:gd name="f14" fmla="val 1173"/>
                <a:gd name="f15" fmla="val 777"/>
                <a:gd name="f16" fmla="val 1226"/>
                <a:gd name="f17" fmla="val 751"/>
                <a:gd name="f18" fmla="val 1279"/>
                <a:gd name="f19" fmla="val 1331"/>
                <a:gd name="f20" fmla="val 609"/>
                <a:gd name="f21" fmla="val 1349"/>
                <a:gd name="f22" fmla="val 592"/>
                <a:gd name="f23" fmla="val 1402"/>
                <a:gd name="f24" fmla="val 530"/>
                <a:gd name="f25" fmla="val 1429"/>
                <a:gd name="f26" fmla="val 495"/>
                <a:gd name="f27" fmla="val 1508"/>
                <a:gd name="f28" fmla="val 451"/>
                <a:gd name="f29" fmla="val 1570"/>
                <a:gd name="f30" fmla="val 371"/>
                <a:gd name="f31" fmla="val 1587"/>
                <a:gd name="f32" fmla="val 309"/>
                <a:gd name="f33" fmla="val 1623"/>
                <a:gd name="f34" fmla="val 283"/>
                <a:gd name="f35" fmla="val 1684"/>
                <a:gd name="f36" fmla="val 195"/>
                <a:gd name="f37" fmla="val 1702"/>
                <a:gd name="f38" fmla="val 159"/>
                <a:gd name="f39" fmla="val 1746"/>
                <a:gd name="f40" fmla="val 142"/>
                <a:gd name="f41" fmla="val 1808"/>
                <a:gd name="f42" fmla="val 150"/>
                <a:gd name="f43" fmla="val 1887"/>
                <a:gd name="f44" fmla="val 168"/>
                <a:gd name="f45" fmla="val 1949"/>
                <a:gd name="f46" fmla="val 115"/>
                <a:gd name="f47" fmla="val 1993"/>
                <a:gd name="f48" fmla="val 80"/>
                <a:gd name="f49" fmla="val 2055"/>
                <a:gd name="f50" fmla="val 2126"/>
                <a:gd name="f51" fmla="val 2179"/>
                <a:gd name="f52" fmla="val 98"/>
                <a:gd name="f53" fmla="val 2258"/>
                <a:gd name="f54" fmla="val 2337"/>
                <a:gd name="f55" fmla="val 248"/>
                <a:gd name="f56" fmla="val 2346"/>
                <a:gd name="f57" fmla="val 2284"/>
                <a:gd name="f58" fmla="val 353"/>
                <a:gd name="f59" fmla="val 2329"/>
                <a:gd name="f60" fmla="val 345"/>
                <a:gd name="f61" fmla="val 2417"/>
                <a:gd name="f62" fmla="val 380"/>
                <a:gd name="f63" fmla="val 2452"/>
                <a:gd name="f64" fmla="val 362"/>
                <a:gd name="f65" fmla="val 2523"/>
                <a:gd name="f66" fmla="val 415"/>
                <a:gd name="f67" fmla="val 2549"/>
                <a:gd name="f68" fmla="val 2496"/>
                <a:gd name="f69" fmla="val 539"/>
                <a:gd name="f70" fmla="val 2540"/>
                <a:gd name="f71" fmla="val 601"/>
                <a:gd name="f72" fmla="val 2584"/>
                <a:gd name="f73" fmla="val 671"/>
                <a:gd name="f74" fmla="val 2593"/>
                <a:gd name="f75" fmla="val 706"/>
                <a:gd name="f76" fmla="val 2655"/>
                <a:gd name="f77" fmla="val 768"/>
                <a:gd name="f78" fmla="val 2673"/>
                <a:gd name="f79" fmla="val 839"/>
                <a:gd name="f80" fmla="val 2681"/>
                <a:gd name="f81" fmla="val 918"/>
                <a:gd name="f82" fmla="val 2646"/>
                <a:gd name="f83" fmla="val 971"/>
                <a:gd name="f84" fmla="val 2611"/>
                <a:gd name="f85" fmla="val 1042"/>
                <a:gd name="f86" fmla="val 1095"/>
                <a:gd name="f87" fmla="val 1121"/>
                <a:gd name="f88" fmla="val 2505"/>
                <a:gd name="f89" fmla="val 1148"/>
                <a:gd name="f90" fmla="val 2381"/>
                <a:gd name="f91" fmla="val 1209"/>
                <a:gd name="f92" fmla="val 1289"/>
                <a:gd name="f93" fmla="val 2311"/>
                <a:gd name="f94" fmla="val 1359"/>
                <a:gd name="f95" fmla="val 1395"/>
                <a:gd name="f96" fmla="val 2364"/>
                <a:gd name="f97" fmla="val 1412"/>
                <a:gd name="f98" fmla="val 2434"/>
                <a:gd name="f99" fmla="val 1342"/>
                <a:gd name="f100" fmla="val 1271"/>
                <a:gd name="f101" fmla="val 1307"/>
                <a:gd name="f102" fmla="val 2602"/>
                <a:gd name="f103" fmla="val 1421"/>
                <a:gd name="f104" fmla="val 1457"/>
                <a:gd name="f105" fmla="val 1518"/>
                <a:gd name="f106" fmla="val 2487"/>
                <a:gd name="f107" fmla="val 1571"/>
                <a:gd name="f108" fmla="val 2443"/>
                <a:gd name="f109" fmla="val 1580"/>
                <a:gd name="f110" fmla="val 1721"/>
                <a:gd name="f111" fmla="val 2373"/>
                <a:gd name="f112" fmla="val 1801"/>
                <a:gd name="f113" fmla="val 1854"/>
                <a:gd name="f114" fmla="val 1924"/>
                <a:gd name="f115" fmla="val 2276"/>
                <a:gd name="f116" fmla="val 2012"/>
                <a:gd name="f117" fmla="val 2187"/>
                <a:gd name="f118" fmla="val 2073"/>
                <a:gd name="f119" fmla="val 2099"/>
                <a:gd name="f120" fmla="val 2135"/>
                <a:gd name="f121" fmla="val 2153"/>
                <a:gd name="f122" fmla="val 2144"/>
                <a:gd name="f123" fmla="val 1905"/>
                <a:gd name="f124" fmla="val 1826"/>
                <a:gd name="f125" fmla="val 2082"/>
                <a:gd name="f126" fmla="val 1781"/>
                <a:gd name="f127" fmla="val 1711"/>
                <a:gd name="f128" fmla="val 2197"/>
                <a:gd name="f129" fmla="val 1773"/>
                <a:gd name="f130" fmla="val 2214"/>
                <a:gd name="f131" fmla="val 1834"/>
                <a:gd name="f132" fmla="val 1852"/>
                <a:gd name="f133" fmla="val 2347"/>
                <a:gd name="f134" fmla="val 1799"/>
                <a:gd name="f135" fmla="val 2391"/>
                <a:gd name="f136" fmla="val 1658"/>
                <a:gd name="f137" fmla="val 2435"/>
                <a:gd name="f138" fmla="val 1614"/>
                <a:gd name="f139" fmla="val 2426"/>
                <a:gd name="f140" fmla="val 1552"/>
                <a:gd name="f141" fmla="val 1473"/>
                <a:gd name="f142" fmla="val 2409"/>
                <a:gd name="f143" fmla="val 2356"/>
                <a:gd name="f144" fmla="val 2320"/>
                <a:gd name="f145" fmla="val 2312"/>
                <a:gd name="f146" fmla="val 2241"/>
                <a:gd name="f147" fmla="val 1234"/>
                <a:gd name="f148" fmla="val 2064"/>
                <a:gd name="f149" fmla="val 1217"/>
                <a:gd name="f150" fmla="val 1164"/>
                <a:gd name="f151" fmla="val 1968"/>
                <a:gd name="f152" fmla="val 1120"/>
                <a:gd name="f153" fmla="val 2003"/>
                <a:gd name="f154" fmla="val 1040"/>
                <a:gd name="f155" fmla="val 1951"/>
                <a:gd name="f156" fmla="val 970"/>
                <a:gd name="f157" fmla="val 899"/>
                <a:gd name="f158" fmla="val 1977"/>
                <a:gd name="f159" fmla="val 837"/>
                <a:gd name="f160" fmla="val 776"/>
                <a:gd name="f161" fmla="val 1907"/>
                <a:gd name="f162" fmla="val 740"/>
                <a:gd name="f163" fmla="val 1898"/>
                <a:gd name="f164" fmla="val 696"/>
                <a:gd name="f165" fmla="val 1845"/>
                <a:gd name="f166" fmla="val 652"/>
                <a:gd name="f167" fmla="val 1792"/>
                <a:gd name="f168" fmla="val 626"/>
                <a:gd name="f169" fmla="val 590"/>
                <a:gd name="f170" fmla="val 1748"/>
                <a:gd name="f171" fmla="val 528"/>
                <a:gd name="f172" fmla="val 1686"/>
                <a:gd name="f173" fmla="val 546"/>
                <a:gd name="f174" fmla="val 1615"/>
                <a:gd name="f175" fmla="val 1509"/>
                <a:gd name="f176" fmla="val 1474"/>
                <a:gd name="f177" fmla="val 643"/>
                <a:gd name="f178" fmla="val 1324"/>
                <a:gd name="f179" fmla="val 1262"/>
                <a:gd name="f180" fmla="val 1192"/>
                <a:gd name="f181" fmla="val 608"/>
                <a:gd name="f182" fmla="val 1077"/>
                <a:gd name="f183" fmla="val 502"/>
                <a:gd name="f184" fmla="val 1059"/>
                <a:gd name="f185" fmla="val 449"/>
                <a:gd name="f186" fmla="val 1006"/>
                <a:gd name="f187" fmla="val 909"/>
                <a:gd name="f188" fmla="val 874"/>
                <a:gd name="f189" fmla="val 396"/>
                <a:gd name="f190" fmla="val 883"/>
                <a:gd name="f191" fmla="val 326"/>
                <a:gd name="f192" fmla="val 954"/>
                <a:gd name="f193" fmla="val 291"/>
                <a:gd name="f194" fmla="val 962"/>
                <a:gd name="f195" fmla="val 229"/>
                <a:gd name="f196" fmla="val 901"/>
                <a:gd name="f197" fmla="val 856"/>
                <a:gd name="f198" fmla="val 62"/>
                <a:gd name="f199" fmla="val 848"/>
                <a:gd name="f200" fmla="val 786"/>
                <a:gd name="f201" fmla="val 44"/>
                <a:gd name="f202" fmla="val 742"/>
                <a:gd name="f203" fmla="val 203"/>
                <a:gd name="f204" fmla="val 265"/>
                <a:gd name="f205" fmla="val 804"/>
                <a:gd name="f206" fmla="val 352"/>
                <a:gd name="f207" fmla="val 812"/>
                <a:gd name="f208" fmla="val 423"/>
                <a:gd name="f209" fmla="val 821"/>
                <a:gd name="f210" fmla="val 511"/>
                <a:gd name="f211" fmla="val 759"/>
                <a:gd name="f212" fmla="val 634"/>
                <a:gd name="f213" fmla="val 724"/>
                <a:gd name="f214" fmla="val 723"/>
                <a:gd name="f215" fmla="val 715"/>
                <a:gd name="f216" fmla="val 811"/>
                <a:gd name="f217" fmla="+- 0 0 -90"/>
                <a:gd name="f218" fmla="*/ f3 1 2436"/>
                <a:gd name="f219" fmla="*/ f4 1 2682"/>
                <a:gd name="f220" fmla="+- f7 0 f5"/>
                <a:gd name="f221" fmla="+- f6 0 f5"/>
                <a:gd name="f222" fmla="*/ f217 f0 1"/>
                <a:gd name="f223" fmla="*/ f221 1 2436"/>
                <a:gd name="f224" fmla="*/ f220 1 2682"/>
                <a:gd name="f225" fmla="*/ 90324730 f221 1"/>
                <a:gd name="f226" fmla="*/ 142724721 f220 1"/>
                <a:gd name="f227" fmla="*/ 97183325 f221 1"/>
                <a:gd name="f228" fmla="*/ 165648401 f220 1"/>
                <a:gd name="f229" fmla="*/ 76607901 f221 1"/>
                <a:gd name="f230" fmla="*/ 181578880 f220 1"/>
                <a:gd name="f231" fmla="*/ 58361724 f221 1"/>
                <a:gd name="f232" fmla="*/ 203337266 f220 1"/>
                <a:gd name="f233" fmla="*/ 36621498 f221 1"/>
                <a:gd name="f234" fmla="*/ 218101731 f220 1"/>
                <a:gd name="f235" fmla="*/ 18375680 f221 1"/>
                <a:gd name="f236" fmla="*/ 234161407 f220 1"/>
                <a:gd name="f237" fmla="*/ 14881632 f221 1"/>
                <a:gd name="f238" fmla="*/ 258121543 f220 1"/>
                <a:gd name="f239" fmla="*/ 10352283 f221 1"/>
                <a:gd name="f240" fmla="*/ 282211236 f220 1"/>
                <a:gd name="f241" fmla="*/ 32092509 f221 1"/>
                <a:gd name="f242" fmla="*/ 303840066 f220 1"/>
                <a:gd name="f243" fmla="*/ 44644895 f221 1"/>
                <a:gd name="f244" fmla="*/ 313035737 f220 1"/>
                <a:gd name="f245" fmla="*/ 53703233 f221 1"/>
                <a:gd name="f246" fmla="*/ 330131509 f220 1"/>
                <a:gd name="f247" fmla="*/ 77772344 f221 1"/>
                <a:gd name="f248" fmla="*/ 334664566 f220 1"/>
                <a:gd name="f249" fmla="*/ 99383068 f221 1"/>
                <a:gd name="f250" fmla="*/ 346191185 f220 1"/>
                <a:gd name="f251" fmla="*/ 125652283 f221 1"/>
                <a:gd name="f252" fmla="*/ 338161167 f220 1"/>
                <a:gd name="f253" fmla="*/ 145062903 f221 1"/>
                <a:gd name="f254" fmla="*/ 156450487 f221 1"/>
                <a:gd name="f255" fmla="*/ 301638316 f220 1"/>
                <a:gd name="f256" fmla="*/ 180519958 f221 1"/>
                <a:gd name="f257" fmla="*/ 306171373 f220 1"/>
                <a:gd name="f258" fmla="*/ 164473884 f221 1"/>
                <a:gd name="f259" fmla="*/ 328965855 f220 1"/>
                <a:gd name="f260" fmla="*/ 183884504 f221 1"/>
                <a:gd name="f261" fmla="*/ 203295125 f221 1"/>
                <a:gd name="f262" fmla="*/ 316403140 f220 1"/>
                <a:gd name="f263" fmla="*/ 233058388 f221 1"/>
                <a:gd name="f264" fmla="*/ 308373123 f220 1"/>
                <a:gd name="f265" fmla="*/ 260362903 f221 1"/>
                <a:gd name="f266" fmla="*/ 283247333 f220 1"/>
                <a:gd name="f267" fmla="*/ 278609081 f221 1"/>
                <a:gd name="f268" fmla="*/ 269421241 f221 1"/>
                <a:gd name="f269" fmla="*/ 230664806 f220 1"/>
                <a:gd name="f270" fmla="*/ 284302873 f221 1"/>
                <a:gd name="f271" fmla="*/ 229628350 f220 1"/>
                <a:gd name="f272" fmla="*/ 303713493 f221 1"/>
                <a:gd name="f273" fmla="*/ 232995753 f220 1"/>
                <a:gd name="f274" fmla="*/ 315101076 f221 1"/>
                <a:gd name="f275" fmla="*/ 209035617 f220 1"/>
                <a:gd name="f276" fmla="*/ 300219445 f221 1"/>
                <a:gd name="f277" fmla="*/ 159820494 f220 1"/>
                <a:gd name="f278" fmla="*/ 254669112 f221 1"/>
                <a:gd name="f279" fmla="*/ 145055669 f220 1"/>
                <a:gd name="f280" fmla="*/ 116433278 f220 1"/>
                <a:gd name="f281" fmla="*/ 246775217 f221 1"/>
                <a:gd name="f282" fmla="*/ 95840545 f220 1"/>
                <a:gd name="f283" fmla="*/ 231893585 f221 1"/>
                <a:gd name="f284" fmla="*/ 81075720 f220 1"/>
                <a:gd name="f285" fmla="*/ 218176757 f221 1"/>
                <a:gd name="f286" fmla="*/ 70714755 f220 1"/>
                <a:gd name="f287" fmla="*/ 190743099 f221 1"/>
                <a:gd name="f288" fmla="*/ 76413466 f220 1"/>
                <a:gd name="f289" fmla="*/ 171332118 f221 1"/>
                <a:gd name="f290" fmla="*/ 130181272 f221 1"/>
                <a:gd name="f291" fmla="*/ 58151681 f220 1"/>
                <a:gd name="f292" fmla="*/ 114264700 f221 1"/>
                <a:gd name="f293" fmla="*/ 42221562 f220 1"/>
                <a:gd name="f294" fmla="*/ 116593945 f221 1"/>
                <a:gd name="f295" fmla="*/ 20592733 f220 1"/>
                <a:gd name="f296" fmla="*/ 101712314 f221 1"/>
                <a:gd name="f297" fmla="*/ 5698711 f220 1"/>
                <a:gd name="f298" fmla="*/ 100547511 f221 1"/>
                <a:gd name="f299" fmla="*/ 34321101 f220 1"/>
                <a:gd name="f300" fmla="*/ 106241662 f221 1"/>
                <a:gd name="f301" fmla="*/ 66181698 f220 1"/>
                <a:gd name="f302" fmla="*/ 93689276 f221 1"/>
                <a:gd name="f303" fmla="*/ 93638795 f220 1"/>
                <a:gd name="f304" fmla="*/ 0 f221 1"/>
                <a:gd name="f305" fmla="*/ 0 f220 1"/>
                <a:gd name="f306" fmla="*/ 2436 f221 1"/>
                <a:gd name="f307" fmla="*/ 2682 f220 1"/>
                <a:gd name="f308" fmla="*/ f222 1 f2"/>
                <a:gd name="f309" fmla="*/ f225 1 2436"/>
                <a:gd name="f310" fmla="*/ f226 1 2682"/>
                <a:gd name="f311" fmla="*/ f227 1 2436"/>
                <a:gd name="f312" fmla="*/ f228 1 2682"/>
                <a:gd name="f313" fmla="*/ f229 1 2436"/>
                <a:gd name="f314" fmla="*/ f230 1 2682"/>
                <a:gd name="f315" fmla="*/ f231 1 2436"/>
                <a:gd name="f316" fmla="*/ f232 1 2682"/>
                <a:gd name="f317" fmla="*/ f233 1 2436"/>
                <a:gd name="f318" fmla="*/ f234 1 2682"/>
                <a:gd name="f319" fmla="*/ f235 1 2436"/>
                <a:gd name="f320" fmla="*/ f236 1 2682"/>
                <a:gd name="f321" fmla="*/ f237 1 2436"/>
                <a:gd name="f322" fmla="*/ f238 1 2682"/>
                <a:gd name="f323" fmla="*/ f239 1 2436"/>
                <a:gd name="f324" fmla="*/ f240 1 2682"/>
                <a:gd name="f325" fmla="*/ f241 1 2436"/>
                <a:gd name="f326" fmla="*/ f242 1 2682"/>
                <a:gd name="f327" fmla="*/ f243 1 2436"/>
                <a:gd name="f328" fmla="*/ f244 1 2682"/>
                <a:gd name="f329" fmla="*/ f245 1 2436"/>
                <a:gd name="f330" fmla="*/ f246 1 2682"/>
                <a:gd name="f331" fmla="*/ f247 1 2436"/>
                <a:gd name="f332" fmla="*/ f248 1 2682"/>
                <a:gd name="f333" fmla="*/ f249 1 2436"/>
                <a:gd name="f334" fmla="*/ f250 1 2682"/>
                <a:gd name="f335" fmla="*/ f251 1 2436"/>
                <a:gd name="f336" fmla="*/ f252 1 2682"/>
                <a:gd name="f337" fmla="*/ f253 1 2436"/>
                <a:gd name="f338" fmla="*/ f254 1 2436"/>
                <a:gd name="f339" fmla="*/ f255 1 2682"/>
                <a:gd name="f340" fmla="*/ f256 1 2436"/>
                <a:gd name="f341" fmla="*/ f257 1 2682"/>
                <a:gd name="f342" fmla="*/ f258 1 2436"/>
                <a:gd name="f343" fmla="*/ f259 1 2682"/>
                <a:gd name="f344" fmla="*/ f260 1 2436"/>
                <a:gd name="f345" fmla="*/ f261 1 2436"/>
                <a:gd name="f346" fmla="*/ f262 1 2682"/>
                <a:gd name="f347" fmla="*/ f263 1 2436"/>
                <a:gd name="f348" fmla="*/ f264 1 2682"/>
                <a:gd name="f349" fmla="*/ f265 1 2436"/>
                <a:gd name="f350" fmla="*/ f266 1 2682"/>
                <a:gd name="f351" fmla="*/ f267 1 2436"/>
                <a:gd name="f352" fmla="*/ f268 1 2436"/>
                <a:gd name="f353" fmla="*/ f269 1 2682"/>
                <a:gd name="f354" fmla="*/ f270 1 2436"/>
                <a:gd name="f355" fmla="*/ f271 1 2682"/>
                <a:gd name="f356" fmla="*/ f272 1 2436"/>
                <a:gd name="f357" fmla="*/ f273 1 2682"/>
                <a:gd name="f358" fmla="*/ f274 1 2436"/>
                <a:gd name="f359" fmla="*/ f275 1 2682"/>
                <a:gd name="f360" fmla="*/ f276 1 2436"/>
                <a:gd name="f361" fmla="*/ f277 1 2682"/>
                <a:gd name="f362" fmla="*/ f278 1 2436"/>
                <a:gd name="f363" fmla="*/ f279 1 2682"/>
                <a:gd name="f364" fmla="*/ f280 1 2682"/>
                <a:gd name="f365" fmla="*/ f281 1 2436"/>
                <a:gd name="f366" fmla="*/ f282 1 2682"/>
                <a:gd name="f367" fmla="*/ f283 1 2436"/>
                <a:gd name="f368" fmla="*/ f284 1 2682"/>
                <a:gd name="f369" fmla="*/ f285 1 2436"/>
                <a:gd name="f370" fmla="*/ f286 1 2682"/>
                <a:gd name="f371" fmla="*/ f287 1 2436"/>
                <a:gd name="f372" fmla="*/ f288 1 2682"/>
                <a:gd name="f373" fmla="*/ f289 1 2436"/>
                <a:gd name="f374" fmla="*/ f290 1 2436"/>
                <a:gd name="f375" fmla="*/ f291 1 2682"/>
                <a:gd name="f376" fmla="*/ f292 1 2436"/>
                <a:gd name="f377" fmla="*/ f293 1 2682"/>
                <a:gd name="f378" fmla="*/ f294 1 2436"/>
                <a:gd name="f379" fmla="*/ f295 1 2682"/>
                <a:gd name="f380" fmla="*/ f296 1 2436"/>
                <a:gd name="f381" fmla="*/ f297 1 2682"/>
                <a:gd name="f382" fmla="*/ f298 1 2436"/>
                <a:gd name="f383" fmla="*/ f299 1 2682"/>
                <a:gd name="f384" fmla="*/ f300 1 2436"/>
                <a:gd name="f385" fmla="*/ f301 1 2682"/>
                <a:gd name="f386" fmla="*/ f302 1 2436"/>
                <a:gd name="f387" fmla="*/ f303 1 2682"/>
                <a:gd name="f388" fmla="*/ f304 1 2436"/>
                <a:gd name="f389" fmla="*/ f305 1 2682"/>
                <a:gd name="f390" fmla="*/ f306 1 2436"/>
                <a:gd name="f391" fmla="*/ f307 1 2682"/>
                <a:gd name="f392" fmla="+- f308 0 f1"/>
                <a:gd name="f393" fmla="*/ f309 1 f223"/>
                <a:gd name="f394" fmla="*/ f310 1 f224"/>
                <a:gd name="f395" fmla="*/ f311 1 f223"/>
                <a:gd name="f396" fmla="*/ f312 1 f224"/>
                <a:gd name="f397" fmla="*/ f313 1 f223"/>
                <a:gd name="f398" fmla="*/ f314 1 f224"/>
                <a:gd name="f399" fmla="*/ f315 1 f223"/>
                <a:gd name="f400" fmla="*/ f316 1 f224"/>
                <a:gd name="f401" fmla="*/ f317 1 f223"/>
                <a:gd name="f402" fmla="*/ f318 1 f224"/>
                <a:gd name="f403" fmla="*/ f319 1 f223"/>
                <a:gd name="f404" fmla="*/ f320 1 f224"/>
                <a:gd name="f405" fmla="*/ f321 1 f223"/>
                <a:gd name="f406" fmla="*/ f322 1 f224"/>
                <a:gd name="f407" fmla="*/ f323 1 f223"/>
                <a:gd name="f408" fmla="*/ f324 1 f224"/>
                <a:gd name="f409" fmla="*/ f325 1 f223"/>
                <a:gd name="f410" fmla="*/ f326 1 f224"/>
                <a:gd name="f411" fmla="*/ f327 1 f223"/>
                <a:gd name="f412" fmla="*/ f328 1 f224"/>
                <a:gd name="f413" fmla="*/ f329 1 f223"/>
                <a:gd name="f414" fmla="*/ f330 1 f224"/>
                <a:gd name="f415" fmla="*/ f331 1 f223"/>
                <a:gd name="f416" fmla="*/ f332 1 f224"/>
                <a:gd name="f417" fmla="*/ f333 1 f223"/>
                <a:gd name="f418" fmla="*/ f334 1 f224"/>
                <a:gd name="f419" fmla="*/ f335 1 f223"/>
                <a:gd name="f420" fmla="*/ f336 1 f224"/>
                <a:gd name="f421" fmla="*/ f337 1 f223"/>
                <a:gd name="f422" fmla="*/ f338 1 f223"/>
                <a:gd name="f423" fmla="*/ f339 1 f224"/>
                <a:gd name="f424" fmla="*/ f340 1 f223"/>
                <a:gd name="f425" fmla="*/ f341 1 f224"/>
                <a:gd name="f426" fmla="*/ f342 1 f223"/>
                <a:gd name="f427" fmla="*/ f343 1 f224"/>
                <a:gd name="f428" fmla="*/ f344 1 f223"/>
                <a:gd name="f429" fmla="*/ f345 1 f223"/>
                <a:gd name="f430" fmla="*/ f346 1 f224"/>
                <a:gd name="f431" fmla="*/ f347 1 f223"/>
                <a:gd name="f432" fmla="*/ f348 1 f224"/>
                <a:gd name="f433" fmla="*/ f349 1 f223"/>
                <a:gd name="f434" fmla="*/ f350 1 f224"/>
                <a:gd name="f435" fmla="*/ f351 1 f223"/>
                <a:gd name="f436" fmla="*/ f352 1 f223"/>
                <a:gd name="f437" fmla="*/ f353 1 f224"/>
                <a:gd name="f438" fmla="*/ f354 1 f223"/>
                <a:gd name="f439" fmla="*/ f355 1 f224"/>
                <a:gd name="f440" fmla="*/ f356 1 f223"/>
                <a:gd name="f441" fmla="*/ f357 1 f224"/>
                <a:gd name="f442" fmla="*/ f358 1 f223"/>
                <a:gd name="f443" fmla="*/ f359 1 f224"/>
                <a:gd name="f444" fmla="*/ f360 1 f223"/>
                <a:gd name="f445" fmla="*/ f361 1 f224"/>
                <a:gd name="f446" fmla="*/ f362 1 f223"/>
                <a:gd name="f447" fmla="*/ f363 1 f224"/>
                <a:gd name="f448" fmla="*/ f364 1 f224"/>
                <a:gd name="f449" fmla="*/ f365 1 f223"/>
                <a:gd name="f450" fmla="*/ f366 1 f224"/>
                <a:gd name="f451" fmla="*/ f367 1 f223"/>
                <a:gd name="f452" fmla="*/ f368 1 f224"/>
                <a:gd name="f453" fmla="*/ f369 1 f223"/>
                <a:gd name="f454" fmla="*/ f370 1 f224"/>
                <a:gd name="f455" fmla="*/ f371 1 f223"/>
                <a:gd name="f456" fmla="*/ f372 1 f224"/>
                <a:gd name="f457" fmla="*/ f373 1 f223"/>
                <a:gd name="f458" fmla="*/ f374 1 f223"/>
                <a:gd name="f459" fmla="*/ f375 1 f224"/>
                <a:gd name="f460" fmla="*/ f376 1 f223"/>
                <a:gd name="f461" fmla="*/ f377 1 f224"/>
                <a:gd name="f462" fmla="*/ f378 1 f223"/>
                <a:gd name="f463" fmla="*/ f379 1 f224"/>
                <a:gd name="f464" fmla="*/ f380 1 f223"/>
                <a:gd name="f465" fmla="*/ f381 1 f224"/>
                <a:gd name="f466" fmla="*/ f382 1 f223"/>
                <a:gd name="f467" fmla="*/ f383 1 f224"/>
                <a:gd name="f468" fmla="*/ f384 1 f223"/>
                <a:gd name="f469" fmla="*/ f385 1 f224"/>
                <a:gd name="f470" fmla="*/ f386 1 f223"/>
                <a:gd name="f471" fmla="*/ f387 1 f224"/>
                <a:gd name="f472" fmla="*/ f388 1 f223"/>
                <a:gd name="f473" fmla="*/ f390 1 f223"/>
                <a:gd name="f474" fmla="*/ f389 1 f224"/>
                <a:gd name="f475" fmla="*/ f391 1 f224"/>
                <a:gd name="f476" fmla="*/ f472 f218 1"/>
                <a:gd name="f477" fmla="*/ f473 f218 1"/>
                <a:gd name="f478" fmla="*/ f475 f219 1"/>
                <a:gd name="f479" fmla="*/ f474 f219 1"/>
                <a:gd name="f480" fmla="*/ f393 f218 1"/>
                <a:gd name="f481" fmla="*/ f394 f219 1"/>
                <a:gd name="f482" fmla="*/ f395 f218 1"/>
                <a:gd name="f483" fmla="*/ f396 f219 1"/>
                <a:gd name="f484" fmla="*/ f397 f218 1"/>
                <a:gd name="f485" fmla="*/ f398 f219 1"/>
                <a:gd name="f486" fmla="*/ f399 f218 1"/>
                <a:gd name="f487" fmla="*/ f400 f219 1"/>
                <a:gd name="f488" fmla="*/ f401 f218 1"/>
                <a:gd name="f489" fmla="*/ f402 f219 1"/>
                <a:gd name="f490" fmla="*/ f403 f218 1"/>
                <a:gd name="f491" fmla="*/ f404 f219 1"/>
                <a:gd name="f492" fmla="*/ f405 f218 1"/>
                <a:gd name="f493" fmla="*/ f406 f219 1"/>
                <a:gd name="f494" fmla="*/ f407 f218 1"/>
                <a:gd name="f495" fmla="*/ f408 f219 1"/>
                <a:gd name="f496" fmla="*/ f409 f218 1"/>
                <a:gd name="f497" fmla="*/ f410 f219 1"/>
                <a:gd name="f498" fmla="*/ f411 f218 1"/>
                <a:gd name="f499" fmla="*/ f412 f219 1"/>
                <a:gd name="f500" fmla="*/ f413 f218 1"/>
                <a:gd name="f501" fmla="*/ f414 f219 1"/>
                <a:gd name="f502" fmla="*/ f415 f218 1"/>
                <a:gd name="f503" fmla="*/ f416 f219 1"/>
                <a:gd name="f504" fmla="*/ f417 f218 1"/>
                <a:gd name="f505" fmla="*/ f418 f219 1"/>
                <a:gd name="f506" fmla="*/ f419 f218 1"/>
                <a:gd name="f507" fmla="*/ f420 f219 1"/>
                <a:gd name="f508" fmla="*/ f421 f218 1"/>
                <a:gd name="f509" fmla="*/ f422 f218 1"/>
                <a:gd name="f510" fmla="*/ f423 f219 1"/>
                <a:gd name="f511" fmla="*/ f424 f218 1"/>
                <a:gd name="f512" fmla="*/ f425 f219 1"/>
                <a:gd name="f513" fmla="*/ f426 f218 1"/>
                <a:gd name="f514" fmla="*/ f427 f219 1"/>
                <a:gd name="f515" fmla="*/ f428 f218 1"/>
                <a:gd name="f516" fmla="*/ f429 f218 1"/>
                <a:gd name="f517" fmla="*/ f430 f219 1"/>
                <a:gd name="f518" fmla="*/ f431 f218 1"/>
                <a:gd name="f519" fmla="*/ f432 f219 1"/>
                <a:gd name="f520" fmla="*/ f433 f218 1"/>
                <a:gd name="f521" fmla="*/ f434 f219 1"/>
                <a:gd name="f522" fmla="*/ f435 f218 1"/>
                <a:gd name="f523" fmla="*/ f436 f218 1"/>
                <a:gd name="f524" fmla="*/ f437 f219 1"/>
                <a:gd name="f525" fmla="*/ f438 f218 1"/>
                <a:gd name="f526" fmla="*/ f439 f219 1"/>
                <a:gd name="f527" fmla="*/ f440 f218 1"/>
                <a:gd name="f528" fmla="*/ f441 f219 1"/>
                <a:gd name="f529" fmla="*/ f442 f218 1"/>
                <a:gd name="f530" fmla="*/ f443 f219 1"/>
                <a:gd name="f531" fmla="*/ f444 f218 1"/>
                <a:gd name="f532" fmla="*/ f445 f219 1"/>
                <a:gd name="f533" fmla="*/ f446 f218 1"/>
                <a:gd name="f534" fmla="*/ f447 f219 1"/>
                <a:gd name="f535" fmla="*/ f448 f219 1"/>
                <a:gd name="f536" fmla="*/ f449 f218 1"/>
                <a:gd name="f537" fmla="*/ f450 f219 1"/>
                <a:gd name="f538" fmla="*/ f451 f218 1"/>
                <a:gd name="f539" fmla="*/ f452 f219 1"/>
                <a:gd name="f540" fmla="*/ f453 f218 1"/>
                <a:gd name="f541" fmla="*/ f454 f219 1"/>
                <a:gd name="f542" fmla="*/ f455 f218 1"/>
                <a:gd name="f543" fmla="*/ f456 f219 1"/>
                <a:gd name="f544" fmla="*/ f457 f218 1"/>
                <a:gd name="f545" fmla="*/ f458 f218 1"/>
                <a:gd name="f546" fmla="*/ f459 f219 1"/>
                <a:gd name="f547" fmla="*/ f460 f218 1"/>
                <a:gd name="f548" fmla="*/ f461 f219 1"/>
                <a:gd name="f549" fmla="*/ f462 f218 1"/>
                <a:gd name="f550" fmla="*/ f463 f219 1"/>
                <a:gd name="f551" fmla="*/ f464 f218 1"/>
                <a:gd name="f552" fmla="*/ f465 f219 1"/>
                <a:gd name="f553" fmla="*/ f466 f218 1"/>
                <a:gd name="f554" fmla="*/ f467 f219 1"/>
                <a:gd name="f555" fmla="*/ f468 f218 1"/>
                <a:gd name="f556" fmla="*/ f469 f219 1"/>
                <a:gd name="f557" fmla="*/ f470 f218 1"/>
                <a:gd name="f558" fmla="*/ f471 f219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392">
                  <a:pos x="f480" y="f481"/>
                </a:cxn>
                <a:cxn ang="f392">
                  <a:pos x="f482" y="f483"/>
                </a:cxn>
                <a:cxn ang="f392">
                  <a:pos x="f484" y="f485"/>
                </a:cxn>
                <a:cxn ang="f392">
                  <a:pos x="f486" y="f487"/>
                </a:cxn>
                <a:cxn ang="f392">
                  <a:pos x="f488" y="f489"/>
                </a:cxn>
                <a:cxn ang="f392">
                  <a:pos x="f490" y="f491"/>
                </a:cxn>
                <a:cxn ang="f392">
                  <a:pos x="f492" y="f493"/>
                </a:cxn>
                <a:cxn ang="f392">
                  <a:pos x="f494" y="f495"/>
                </a:cxn>
                <a:cxn ang="f392">
                  <a:pos x="f496" y="f497"/>
                </a:cxn>
                <a:cxn ang="f392">
                  <a:pos x="f498" y="f499"/>
                </a:cxn>
                <a:cxn ang="f392">
                  <a:pos x="f500" y="f501"/>
                </a:cxn>
                <a:cxn ang="f392">
                  <a:pos x="f502" y="f503"/>
                </a:cxn>
                <a:cxn ang="f392">
                  <a:pos x="f504" y="f505"/>
                </a:cxn>
                <a:cxn ang="f392">
                  <a:pos x="f506" y="f507"/>
                </a:cxn>
                <a:cxn ang="f392">
                  <a:pos x="f508" y="f507"/>
                </a:cxn>
                <a:cxn ang="f392">
                  <a:pos x="f509" y="f510"/>
                </a:cxn>
                <a:cxn ang="f392">
                  <a:pos x="f511" y="f512"/>
                </a:cxn>
                <a:cxn ang="f392">
                  <a:pos x="f513" y="f514"/>
                </a:cxn>
                <a:cxn ang="f392">
                  <a:pos x="f515" y="f514"/>
                </a:cxn>
                <a:cxn ang="f392">
                  <a:pos x="f516" y="f517"/>
                </a:cxn>
                <a:cxn ang="f392">
                  <a:pos x="f518" y="f519"/>
                </a:cxn>
                <a:cxn ang="f392">
                  <a:pos x="f520" y="f521"/>
                </a:cxn>
                <a:cxn ang="f392">
                  <a:pos x="f522" y="f493"/>
                </a:cxn>
                <a:cxn ang="f392">
                  <a:pos x="f523" y="f524"/>
                </a:cxn>
                <a:cxn ang="f392">
                  <a:pos x="f525" y="f526"/>
                </a:cxn>
                <a:cxn ang="f392">
                  <a:pos x="f527" y="f528"/>
                </a:cxn>
                <a:cxn ang="f392">
                  <a:pos x="f529" y="f530"/>
                </a:cxn>
                <a:cxn ang="f392">
                  <a:pos x="f529" y="f485"/>
                </a:cxn>
                <a:cxn ang="f392">
                  <a:pos x="f531" y="f483"/>
                </a:cxn>
                <a:cxn ang="f392">
                  <a:pos x="f522" y="f532"/>
                </a:cxn>
                <a:cxn ang="f392">
                  <a:pos x="f533" y="f534"/>
                </a:cxn>
                <a:cxn ang="f392">
                  <a:pos x="f533" y="f535"/>
                </a:cxn>
                <a:cxn ang="f392">
                  <a:pos x="f536" y="f537"/>
                </a:cxn>
                <a:cxn ang="f392">
                  <a:pos x="f538" y="f539"/>
                </a:cxn>
                <a:cxn ang="f392">
                  <a:pos x="f540" y="f541"/>
                </a:cxn>
                <a:cxn ang="f392">
                  <a:pos x="f542" y="f543"/>
                </a:cxn>
                <a:cxn ang="f392">
                  <a:pos x="f544" y="f539"/>
                </a:cxn>
                <a:cxn ang="f392">
                  <a:pos x="f508" y="f541"/>
                </a:cxn>
                <a:cxn ang="f392">
                  <a:pos x="f545" y="f546"/>
                </a:cxn>
                <a:cxn ang="f392">
                  <a:pos x="f547" y="f548"/>
                </a:cxn>
                <a:cxn ang="f392">
                  <a:pos x="f549" y="f550"/>
                </a:cxn>
                <a:cxn ang="f392">
                  <a:pos x="f551" y="f552"/>
                </a:cxn>
                <a:cxn ang="f392">
                  <a:pos x="f553" y="f554"/>
                </a:cxn>
                <a:cxn ang="f392">
                  <a:pos x="f555" y="f556"/>
                </a:cxn>
                <a:cxn ang="f392">
                  <a:pos x="f557" y="f558"/>
                </a:cxn>
              </a:cxnLst>
              <a:rect l="f476" t="f479" r="f477" b="f478"/>
              <a:pathLst>
                <a:path w="2436" h="2682">
                  <a:moveTo>
                    <a:pt x="f8" y="f9"/>
                  </a:moveTo>
                  <a:lnTo>
                    <a:pt x="f10" y="f11"/>
                  </a:lnTo>
                  <a:lnTo>
                    <a:pt x="f10" y="f12"/>
                  </a:lnTo>
                  <a:lnTo>
                    <a:pt x="f13" y="f14"/>
                  </a:lnTo>
                  <a:lnTo>
                    <a:pt x="f15" y="f16"/>
                  </a:lnTo>
                  <a:lnTo>
                    <a:pt x="f17" y="f18"/>
                  </a:lnTo>
                  <a:lnTo>
                    <a:pt x="f10" y="f19"/>
                  </a:lnTo>
                  <a:lnTo>
                    <a:pt x="f20" y="f21"/>
                  </a:lnTo>
                  <a:lnTo>
                    <a:pt x="f22" y="f23"/>
                  </a:lnTo>
                  <a:lnTo>
                    <a:pt x="f24" y="f25"/>
                  </a:lnTo>
                  <a:lnTo>
                    <a:pt x="f26" y="f27"/>
                  </a:lnTo>
                  <a:lnTo>
                    <a:pt x="f28" y="f29"/>
                  </a:lnTo>
                  <a:lnTo>
                    <a:pt x="f30" y="f31"/>
                  </a:lnTo>
                  <a:lnTo>
                    <a:pt x="f32" y="f33"/>
                  </a:lnTo>
                  <a:lnTo>
                    <a:pt x="f34" y="f35"/>
                  </a:lnTo>
                  <a:lnTo>
                    <a:pt x="f36" y="f37"/>
                  </a:lnTo>
                  <a:lnTo>
                    <a:pt x="f38" y="f39"/>
                  </a:lnTo>
                  <a:lnTo>
                    <a:pt x="f40" y="f41"/>
                  </a:lnTo>
                  <a:lnTo>
                    <a:pt x="f42" y="f43"/>
                  </a:lnTo>
                  <a:lnTo>
                    <a:pt x="f44" y="f45"/>
                  </a:lnTo>
                  <a:lnTo>
                    <a:pt x="f46" y="f47"/>
                  </a:lnTo>
                  <a:lnTo>
                    <a:pt x="f48" y="f49"/>
                  </a:lnTo>
                  <a:lnTo>
                    <a:pt x="f5" y="f50"/>
                  </a:lnTo>
                  <a:lnTo>
                    <a:pt x="f48" y="f51"/>
                  </a:lnTo>
                  <a:lnTo>
                    <a:pt x="f52" y="f53"/>
                  </a:lnTo>
                  <a:lnTo>
                    <a:pt x="f44" y="f54"/>
                  </a:lnTo>
                  <a:lnTo>
                    <a:pt x="f55" y="f56"/>
                  </a:lnTo>
                  <a:lnTo>
                    <a:pt x="f32" y="f57"/>
                  </a:lnTo>
                  <a:lnTo>
                    <a:pt x="f58" y="f59"/>
                  </a:lnTo>
                  <a:lnTo>
                    <a:pt x="f60" y="f61"/>
                  </a:lnTo>
                  <a:lnTo>
                    <a:pt x="f62" y="f63"/>
                  </a:lnTo>
                  <a:lnTo>
                    <a:pt x="f64" y="f65"/>
                  </a:lnTo>
                  <a:lnTo>
                    <a:pt x="f66" y="f67"/>
                  </a:lnTo>
                  <a:lnTo>
                    <a:pt x="f28" y="f68"/>
                  </a:lnTo>
                  <a:lnTo>
                    <a:pt x="f69" y="f70"/>
                  </a:lnTo>
                  <a:lnTo>
                    <a:pt x="f71" y="f72"/>
                  </a:lnTo>
                  <a:lnTo>
                    <a:pt x="f73" y="f74"/>
                  </a:lnTo>
                  <a:lnTo>
                    <a:pt x="f75" y="f76"/>
                  </a:lnTo>
                  <a:lnTo>
                    <a:pt x="f77" y="f78"/>
                  </a:lnTo>
                  <a:lnTo>
                    <a:pt x="f79" y="f80"/>
                  </a:lnTo>
                  <a:lnTo>
                    <a:pt x="f81" y="f82"/>
                  </a:lnTo>
                  <a:lnTo>
                    <a:pt x="f83" y="f84"/>
                  </a:lnTo>
                  <a:lnTo>
                    <a:pt x="f85" y="f84"/>
                  </a:lnTo>
                  <a:lnTo>
                    <a:pt x="f86" y="f80"/>
                  </a:lnTo>
                  <a:lnTo>
                    <a:pt x="f87" y="f84"/>
                  </a:lnTo>
                  <a:lnTo>
                    <a:pt x="f87" y="f88"/>
                  </a:lnTo>
                  <a:lnTo>
                    <a:pt x="f89" y="f90"/>
                  </a:lnTo>
                  <a:lnTo>
                    <a:pt x="f91" y="f59"/>
                  </a:lnTo>
                  <a:lnTo>
                    <a:pt x="f92" y="f93"/>
                  </a:lnTo>
                  <a:lnTo>
                    <a:pt x="f94" y="f59"/>
                  </a:lnTo>
                  <a:lnTo>
                    <a:pt x="f95" y="f96"/>
                  </a:lnTo>
                  <a:lnTo>
                    <a:pt x="f97" y="f98"/>
                  </a:lnTo>
                  <a:lnTo>
                    <a:pt x="f99" y="f68"/>
                  </a:lnTo>
                  <a:lnTo>
                    <a:pt x="f100" y="f70"/>
                  </a:lnTo>
                  <a:lnTo>
                    <a:pt x="f101" y="f72"/>
                  </a:lnTo>
                  <a:lnTo>
                    <a:pt x="f97" y="f102"/>
                  </a:lnTo>
                  <a:lnTo>
                    <a:pt x="f103" y="f70"/>
                  </a:lnTo>
                  <a:lnTo>
                    <a:pt x="f104" y="f68"/>
                  </a:lnTo>
                  <a:lnTo>
                    <a:pt x="f105" y="f106"/>
                  </a:lnTo>
                  <a:lnTo>
                    <a:pt x="f107" y="f108"/>
                  </a:lnTo>
                  <a:lnTo>
                    <a:pt x="f109" y="f96"/>
                  </a:lnTo>
                  <a:lnTo>
                    <a:pt x="f110" y="f111"/>
                  </a:lnTo>
                  <a:lnTo>
                    <a:pt x="f112" y="f90"/>
                  </a:lnTo>
                  <a:lnTo>
                    <a:pt x="f113" y="f54"/>
                  </a:lnTo>
                  <a:lnTo>
                    <a:pt x="f114" y="f115"/>
                  </a:lnTo>
                  <a:lnTo>
                    <a:pt x="f116" y="f117"/>
                  </a:lnTo>
                  <a:lnTo>
                    <a:pt x="f118" y="f119"/>
                  </a:lnTo>
                  <a:lnTo>
                    <a:pt x="f120" y="f49"/>
                  </a:lnTo>
                  <a:lnTo>
                    <a:pt x="f121" y="f47"/>
                  </a:lnTo>
                  <a:lnTo>
                    <a:pt x="f122" y="f123"/>
                  </a:lnTo>
                  <a:lnTo>
                    <a:pt x="f120" y="f124"/>
                  </a:lnTo>
                  <a:lnTo>
                    <a:pt x="f125" y="f126"/>
                  </a:lnTo>
                  <a:lnTo>
                    <a:pt x="f118" y="f127"/>
                  </a:lnTo>
                  <a:lnTo>
                    <a:pt x="f121" y="f127"/>
                  </a:lnTo>
                  <a:lnTo>
                    <a:pt x="f128" y="f129"/>
                  </a:lnTo>
                  <a:lnTo>
                    <a:pt x="f130" y="f131"/>
                  </a:lnTo>
                  <a:lnTo>
                    <a:pt x="f115" y="f132"/>
                  </a:lnTo>
                  <a:lnTo>
                    <a:pt x="f133" y="f134"/>
                  </a:lnTo>
                  <a:lnTo>
                    <a:pt x="f111" y="f39"/>
                  </a:lnTo>
                  <a:lnTo>
                    <a:pt x="f135" y="f136"/>
                  </a:lnTo>
                  <a:lnTo>
                    <a:pt x="f137" y="f138"/>
                  </a:lnTo>
                  <a:lnTo>
                    <a:pt x="f139" y="f140"/>
                  </a:lnTo>
                  <a:lnTo>
                    <a:pt x="f139" y="f141"/>
                  </a:lnTo>
                  <a:lnTo>
                    <a:pt x="f137" y="f23"/>
                  </a:lnTo>
                  <a:lnTo>
                    <a:pt x="f142" y="f19"/>
                  </a:lnTo>
                  <a:lnTo>
                    <a:pt x="f143" y="f19"/>
                  </a:lnTo>
                  <a:lnTo>
                    <a:pt x="f144" y="f18"/>
                  </a:lnTo>
                  <a:lnTo>
                    <a:pt x="f145" y="f16"/>
                  </a:lnTo>
                  <a:lnTo>
                    <a:pt x="f146" y="f147"/>
                  </a:lnTo>
                  <a:lnTo>
                    <a:pt x="f121" y="f147"/>
                  </a:lnTo>
                  <a:lnTo>
                    <a:pt x="f148" y="f149"/>
                  </a:lnTo>
                  <a:lnTo>
                    <a:pt x="f116" y="f150"/>
                  </a:lnTo>
                  <a:lnTo>
                    <a:pt x="f151" y="f152"/>
                  </a:lnTo>
                  <a:lnTo>
                    <a:pt x="f153" y="f154"/>
                  </a:lnTo>
                  <a:lnTo>
                    <a:pt x="f155" y="f156"/>
                  </a:lnTo>
                  <a:lnTo>
                    <a:pt x="f151" y="f157"/>
                  </a:lnTo>
                  <a:lnTo>
                    <a:pt x="f158" y="f159"/>
                  </a:lnTo>
                  <a:lnTo>
                    <a:pt x="f114" y="f160"/>
                  </a:lnTo>
                  <a:lnTo>
                    <a:pt x="f161" y="f162"/>
                  </a:lnTo>
                  <a:lnTo>
                    <a:pt x="f163" y="f164"/>
                  </a:lnTo>
                  <a:lnTo>
                    <a:pt x="f165" y="f166"/>
                  </a:lnTo>
                  <a:lnTo>
                    <a:pt x="f167" y="f168"/>
                  </a:lnTo>
                  <a:lnTo>
                    <a:pt x="f167" y="f169"/>
                  </a:lnTo>
                  <a:lnTo>
                    <a:pt x="f170" y="f171"/>
                  </a:lnTo>
                  <a:lnTo>
                    <a:pt x="f172" y="f173"/>
                  </a:lnTo>
                  <a:lnTo>
                    <a:pt x="f174" y="f173"/>
                  </a:lnTo>
                  <a:lnTo>
                    <a:pt x="f175" y="f171"/>
                  </a:lnTo>
                  <a:lnTo>
                    <a:pt x="f176" y="f169"/>
                  </a:lnTo>
                  <a:lnTo>
                    <a:pt x="f104" y="f177"/>
                  </a:lnTo>
                  <a:lnTo>
                    <a:pt x="f95" y="f166"/>
                  </a:lnTo>
                  <a:lnTo>
                    <a:pt x="f178" y="f168"/>
                  </a:lnTo>
                  <a:lnTo>
                    <a:pt x="f179" y="f177"/>
                  </a:lnTo>
                  <a:lnTo>
                    <a:pt x="f180" y="f181"/>
                  </a:lnTo>
                  <a:lnTo>
                    <a:pt x="f87" y="f173"/>
                  </a:lnTo>
                  <a:lnTo>
                    <a:pt x="f182" y="f183"/>
                  </a:lnTo>
                  <a:lnTo>
                    <a:pt x="f184" y="f185"/>
                  </a:lnTo>
                  <a:lnTo>
                    <a:pt x="f186" y="f185"/>
                  </a:lnTo>
                  <a:lnTo>
                    <a:pt x="f187" y="f185"/>
                  </a:lnTo>
                  <a:lnTo>
                    <a:pt x="f188" y="f189"/>
                  </a:lnTo>
                  <a:lnTo>
                    <a:pt x="f190" y="f191"/>
                  </a:lnTo>
                  <a:lnTo>
                    <a:pt x="f192" y="f193"/>
                  </a:lnTo>
                  <a:lnTo>
                    <a:pt x="f194" y="f195"/>
                  </a:lnTo>
                  <a:lnTo>
                    <a:pt x="f196" y="f38"/>
                  </a:lnTo>
                  <a:lnTo>
                    <a:pt x="f197" y="f198"/>
                  </a:lnTo>
                  <a:lnTo>
                    <a:pt x="f199" y="f5"/>
                  </a:lnTo>
                  <a:lnTo>
                    <a:pt x="f200" y="f201"/>
                  </a:lnTo>
                  <a:lnTo>
                    <a:pt x="f202" y="f46"/>
                  </a:lnTo>
                  <a:lnTo>
                    <a:pt x="f13" y="f203"/>
                  </a:lnTo>
                  <a:lnTo>
                    <a:pt x="f15" y="f204"/>
                  </a:lnTo>
                  <a:lnTo>
                    <a:pt x="f205" y="f206"/>
                  </a:lnTo>
                  <a:lnTo>
                    <a:pt x="f207" y="f208"/>
                  </a:lnTo>
                  <a:lnTo>
                    <a:pt x="f209" y="f210"/>
                  </a:lnTo>
                  <a:lnTo>
                    <a:pt x="f205" y="f169"/>
                  </a:lnTo>
                  <a:lnTo>
                    <a:pt x="f211" y="f212"/>
                  </a:lnTo>
                  <a:lnTo>
                    <a:pt x="f213" y="f214"/>
                  </a:lnTo>
                  <a:lnTo>
                    <a:pt x="f215" y="f216"/>
                  </a:lnTo>
                  <a:lnTo>
                    <a:pt x="f8" y="f9"/>
                  </a:lnTo>
                </a:path>
              </a:pathLst>
            </a:custGeom>
            <a:noFill/>
            <a:ln w="15873" cap="flat">
              <a:solidFill>
                <a:srgbClr val="A6B19F">
                  <a:alpha val="47843"/>
                </a:srgbClr>
              </a:solidFill>
              <a:prstDash val="solid"/>
              <a:round/>
            </a:ln>
          </p:spPr>
          <p:txBody>
            <a:bodyPr vert="horz" wrap="square" lIns="91440" tIns="45720" rIns="91440" bIns="4572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CO" sz="1800" b="0" i="0" u="none" strike="noStrike" kern="0" cap="none" spc="0" baseline="0">
                <a:solidFill>
                  <a:srgbClr val="CCFFFF"/>
                </a:solidFill>
                <a:uFillTx/>
                <a:latin typeface="Montserrat" panose="00000500000000000000" pitchFamily="2" charset="0"/>
              </a:endParaRPr>
            </a:p>
          </p:txBody>
        </p:sp>
        <p:sp>
          <p:nvSpPr>
            <p:cNvPr id="41" name="Freeform 23">
              <a:extLst>
                <a:ext uri="{FF2B5EF4-FFF2-40B4-BE49-F238E27FC236}">
                  <a16:creationId xmlns:a16="http://schemas.microsoft.com/office/drawing/2014/main" id="{3BFD6C63-CA53-CA66-A8AE-FB553B871D3C}"/>
                </a:ext>
              </a:extLst>
            </p:cNvPr>
            <p:cNvSpPr/>
            <p:nvPr/>
          </p:nvSpPr>
          <p:spPr>
            <a:xfrm>
              <a:off x="590802" y="1340940"/>
              <a:ext cx="324163" cy="362833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2454"/>
                <a:gd name="f7" fmla="val 2578"/>
                <a:gd name="f8" fmla="val 1968"/>
                <a:gd name="f9" fmla="val 989"/>
                <a:gd name="f10" fmla="val 1994"/>
                <a:gd name="f11" fmla="val 918"/>
                <a:gd name="f12" fmla="val 2118"/>
                <a:gd name="f13" fmla="val 795"/>
                <a:gd name="f14" fmla="val 2197"/>
                <a:gd name="f15" fmla="val 724"/>
                <a:gd name="f16" fmla="val 2276"/>
                <a:gd name="f17" fmla="val 627"/>
                <a:gd name="f18" fmla="val 2303"/>
                <a:gd name="f19" fmla="val 565"/>
                <a:gd name="f20" fmla="val 486"/>
                <a:gd name="f21" fmla="val 2312"/>
                <a:gd name="f22" fmla="val 398"/>
                <a:gd name="f23" fmla="val 2338"/>
                <a:gd name="f24" fmla="val 309"/>
                <a:gd name="f25" fmla="val 2391"/>
                <a:gd name="f26" fmla="val 283"/>
                <a:gd name="f27" fmla="val 2409"/>
                <a:gd name="f28" fmla="val 221"/>
                <a:gd name="f29" fmla="val 2453"/>
                <a:gd name="f30" fmla="val 168"/>
                <a:gd name="f31" fmla="val 2444"/>
                <a:gd name="f32" fmla="val 115"/>
                <a:gd name="f33" fmla="val 2426"/>
                <a:gd name="f34" fmla="val 36"/>
                <a:gd name="f35" fmla="val 2365"/>
                <a:gd name="f36" fmla="val 2356"/>
                <a:gd name="f37" fmla="val 62"/>
                <a:gd name="f38" fmla="val 2285"/>
                <a:gd name="f39" fmla="val 124"/>
                <a:gd name="f40" fmla="val 2223"/>
                <a:gd name="f41" fmla="val 177"/>
                <a:gd name="f42" fmla="val 2171"/>
                <a:gd name="f43" fmla="val 2153"/>
                <a:gd name="f44" fmla="val 292"/>
                <a:gd name="f45" fmla="val 2126"/>
                <a:gd name="f46" fmla="val 336"/>
                <a:gd name="f47" fmla="val 2082"/>
                <a:gd name="f48" fmla="val 459"/>
                <a:gd name="f49" fmla="val 2038"/>
                <a:gd name="f50" fmla="val 530"/>
                <a:gd name="f51" fmla="val 2003"/>
                <a:gd name="f52" fmla="val 583"/>
                <a:gd name="f53" fmla="val 1932"/>
                <a:gd name="f54" fmla="val 618"/>
                <a:gd name="f55" fmla="val 1818"/>
                <a:gd name="f56" fmla="val 1756"/>
                <a:gd name="f57" fmla="val 1782"/>
                <a:gd name="f58" fmla="val 1835"/>
                <a:gd name="f59" fmla="val 495"/>
                <a:gd name="f60" fmla="val 442"/>
                <a:gd name="f61" fmla="val 1703"/>
                <a:gd name="f62" fmla="val 450"/>
                <a:gd name="f63" fmla="val 1615"/>
                <a:gd name="f64" fmla="val 1562"/>
                <a:gd name="f65" fmla="val 539"/>
                <a:gd name="f66" fmla="val 1518"/>
                <a:gd name="f67" fmla="val 1420"/>
                <a:gd name="f68" fmla="val 1367"/>
                <a:gd name="f69" fmla="val 521"/>
                <a:gd name="f70" fmla="val 1297"/>
                <a:gd name="f71" fmla="val 1226"/>
                <a:gd name="f72" fmla="val 1165"/>
                <a:gd name="f73" fmla="val 680"/>
                <a:gd name="f74" fmla="val 1182"/>
                <a:gd name="f75" fmla="val 742"/>
                <a:gd name="f76" fmla="val 786"/>
                <a:gd name="f77" fmla="val 1076"/>
                <a:gd name="f78" fmla="val 803"/>
                <a:gd name="f79" fmla="val 1006"/>
                <a:gd name="f80" fmla="val 830"/>
                <a:gd name="f81" fmla="val 962"/>
                <a:gd name="f82" fmla="val 901"/>
                <a:gd name="f83" fmla="val 900"/>
                <a:gd name="f84" fmla="val 883"/>
                <a:gd name="f85" fmla="val 856"/>
                <a:gd name="f86" fmla="val 820"/>
                <a:gd name="f87" fmla="val 971"/>
                <a:gd name="f88" fmla="val 732"/>
                <a:gd name="f89" fmla="val 980"/>
                <a:gd name="f90" fmla="val 688"/>
                <a:gd name="f91" fmla="val 1024"/>
                <a:gd name="f92" fmla="val 714"/>
                <a:gd name="f93" fmla="val 1121"/>
                <a:gd name="f94" fmla="val 741"/>
                <a:gd name="f95" fmla="val 1227"/>
                <a:gd name="f96" fmla="val 776"/>
                <a:gd name="f97" fmla="val 1289"/>
                <a:gd name="f98" fmla="val 829"/>
                <a:gd name="f99" fmla="val 1359"/>
                <a:gd name="f100" fmla="val 873"/>
                <a:gd name="f101" fmla="val 1430"/>
                <a:gd name="f102" fmla="val 891"/>
                <a:gd name="f103" fmla="val 1483"/>
                <a:gd name="f104" fmla="val 1536"/>
                <a:gd name="f105" fmla="val 1545"/>
                <a:gd name="f106" fmla="val 670"/>
                <a:gd name="f107" fmla="val 1509"/>
                <a:gd name="f108" fmla="val 635"/>
                <a:gd name="f109" fmla="val 1580"/>
                <a:gd name="f110" fmla="val 564"/>
                <a:gd name="f111" fmla="val 1624"/>
                <a:gd name="f112" fmla="val 520"/>
                <a:gd name="f113" fmla="val 1633"/>
                <a:gd name="f114" fmla="val 432"/>
                <a:gd name="f115" fmla="val 1598"/>
                <a:gd name="f116" fmla="val 361"/>
                <a:gd name="f117" fmla="val 1606"/>
                <a:gd name="f118" fmla="val 344"/>
                <a:gd name="f119" fmla="val 1686"/>
                <a:gd name="f120" fmla="val 300"/>
                <a:gd name="f121" fmla="val 1712"/>
                <a:gd name="f122" fmla="val 247"/>
                <a:gd name="f123" fmla="val 1765"/>
                <a:gd name="f124" fmla="val 335"/>
                <a:gd name="f125" fmla="val 1898"/>
                <a:gd name="f126" fmla="val 1942"/>
                <a:gd name="f127" fmla="val 229"/>
                <a:gd name="f128" fmla="val 1986"/>
                <a:gd name="f129" fmla="val 167"/>
                <a:gd name="f130" fmla="val 1933"/>
                <a:gd name="f131" fmla="val 106"/>
                <a:gd name="f132" fmla="val 8"/>
                <a:gd name="f133" fmla="val 1924"/>
                <a:gd name="f134" fmla="val 26"/>
                <a:gd name="f135" fmla="val 2065"/>
                <a:gd name="f136" fmla="val 17"/>
                <a:gd name="f137" fmla="val 2127"/>
                <a:gd name="f138" fmla="val 35"/>
                <a:gd name="f139" fmla="val 2189"/>
                <a:gd name="f140" fmla="val 97"/>
                <a:gd name="f141" fmla="val 2206"/>
                <a:gd name="f142" fmla="val 176"/>
                <a:gd name="f143" fmla="val 2233"/>
                <a:gd name="f144" fmla="val 2277"/>
                <a:gd name="f145" fmla="val 220"/>
                <a:gd name="f146" fmla="val 256"/>
                <a:gd name="f147" fmla="val 2471"/>
                <a:gd name="f148" fmla="val 2489"/>
                <a:gd name="f149" fmla="val 397"/>
                <a:gd name="f150" fmla="val 441"/>
                <a:gd name="f151" fmla="val 2533"/>
                <a:gd name="f152" fmla="val 494"/>
                <a:gd name="f153" fmla="val 2568"/>
                <a:gd name="f154" fmla="val 2559"/>
                <a:gd name="f155" fmla="val 2551"/>
                <a:gd name="f156" fmla="val 679"/>
                <a:gd name="f157" fmla="val 2577"/>
                <a:gd name="f158" fmla="val 767"/>
                <a:gd name="f159" fmla="val 909"/>
                <a:gd name="f160" fmla="val 2401"/>
                <a:gd name="f161" fmla="val 2348"/>
                <a:gd name="f162" fmla="val 979"/>
                <a:gd name="f163" fmla="val 2268"/>
                <a:gd name="f164" fmla="val 1032"/>
                <a:gd name="f165" fmla="val 2215"/>
                <a:gd name="f166" fmla="val 1094"/>
                <a:gd name="f167" fmla="val 2162"/>
                <a:gd name="f168" fmla="val 1138"/>
                <a:gd name="f169" fmla="val 2092"/>
                <a:gd name="f170" fmla="val 1235"/>
                <a:gd name="f171" fmla="val 2039"/>
                <a:gd name="f172" fmla="val 1270"/>
                <a:gd name="f173" fmla="val 1959"/>
                <a:gd name="f174" fmla="val 1315"/>
                <a:gd name="f175" fmla="val 1889"/>
                <a:gd name="f176" fmla="val 1376"/>
                <a:gd name="f177" fmla="val 1827"/>
                <a:gd name="f178" fmla="val 1412"/>
                <a:gd name="f179" fmla="val 1465"/>
                <a:gd name="f180" fmla="val 1721"/>
                <a:gd name="f181" fmla="val 1526"/>
                <a:gd name="f182" fmla="val 1651"/>
                <a:gd name="f183" fmla="val 1570"/>
                <a:gd name="f184" fmla="val 1553"/>
                <a:gd name="f185" fmla="val 1588"/>
                <a:gd name="f186" fmla="val 1421"/>
                <a:gd name="f187" fmla="val 1676"/>
                <a:gd name="f188" fmla="val 1720"/>
                <a:gd name="f189" fmla="val 1456"/>
                <a:gd name="f190" fmla="val 1403"/>
                <a:gd name="f191" fmla="val 1888"/>
                <a:gd name="f192" fmla="val 1333"/>
                <a:gd name="f193" fmla="val 1906"/>
                <a:gd name="f194" fmla="val 1280"/>
                <a:gd name="f195" fmla="val 1862"/>
                <a:gd name="f196" fmla="val 1236"/>
                <a:gd name="f197" fmla="val 1183"/>
                <a:gd name="f198" fmla="val 1844"/>
                <a:gd name="f199" fmla="val 1130"/>
                <a:gd name="f200" fmla="val 1923"/>
                <a:gd name="f201" fmla="val 1042"/>
                <a:gd name="f202" fmla="+- 0 0 -90"/>
                <a:gd name="f203" fmla="*/ f3 1 2454"/>
                <a:gd name="f204" fmla="*/ f4 1 2578"/>
                <a:gd name="f205" fmla="+- f7 0 f5"/>
                <a:gd name="f206" fmla="+- f6 0 f5"/>
                <a:gd name="f207" fmla="*/ f202 f0 1"/>
                <a:gd name="f208" fmla="*/ f206 1 2454"/>
                <a:gd name="f209" fmla="*/ f205 1 2578"/>
                <a:gd name="f210" fmla="*/ 257960397 f206 1"/>
                <a:gd name="f211" fmla="*/ 119128424 f205 1"/>
                <a:gd name="f212" fmla="*/ 284222292 f206 1"/>
                <a:gd name="f213" fmla="*/ 93953009 f205 1"/>
                <a:gd name="f214" fmla="*/ 297935378 f206 1"/>
                <a:gd name="f215" fmla="*/ 73319803 f205 1"/>
                <a:gd name="f216" fmla="*/ 299099656 f206 1"/>
                <a:gd name="f217" fmla="*/ 51648398 f205 1"/>
                <a:gd name="f218" fmla="*/ 309319549 f206 1"/>
                <a:gd name="f219" fmla="*/ 36724924 f205 1"/>
                <a:gd name="f220" fmla="*/ 317340370 f206 1"/>
                <a:gd name="f221" fmla="*/ 21801450 f205 1"/>
                <a:gd name="f222" fmla="*/ 313847536 f206 1"/>
                <a:gd name="f223" fmla="*/ 4671533 f205 1"/>
                <a:gd name="f224" fmla="*/ 304791921 f206 1"/>
                <a:gd name="f225" fmla="*/ 8045859 f205 1"/>
                <a:gd name="f226" fmla="*/ 287585642 f206 1"/>
                <a:gd name="f227" fmla="*/ 22969333 f205 1"/>
                <a:gd name="f228" fmla="*/ 278530027 f206 1"/>
                <a:gd name="f229" fmla="*/ 37892807 f205 1"/>
                <a:gd name="f230" fmla="*/ 275037193 f206 1"/>
                <a:gd name="f231" fmla="*/ 263652662 f206 1"/>
                <a:gd name="f232" fmla="*/ 68777954 f205 1"/>
                <a:gd name="f233" fmla="*/ 249939576 f206 1"/>
                <a:gd name="f234" fmla="*/ 80197778 f205 1"/>
                <a:gd name="f235" fmla="*/ 227170875 f206 1"/>
                <a:gd name="f236" fmla="*/ 75655569 f205 1"/>
                <a:gd name="f237" fmla="*/ 237390768 f206 1"/>
                <a:gd name="f238" fmla="*/ 64236105 f205 1"/>
                <a:gd name="f239" fmla="*/ 220314332 f206 1"/>
                <a:gd name="f240" fmla="*/ 58396328 f205 1"/>
                <a:gd name="f241" fmla="*/ 202073258 f206 1"/>
                <a:gd name="f242" fmla="*/ 69945837 f205 1"/>
                <a:gd name="f243" fmla="*/ 183703060 f206 1"/>
                <a:gd name="f244" fmla="*/ 63067862 f205 1"/>
                <a:gd name="f245" fmla="*/ 167790542 f206 1"/>
                <a:gd name="f246" fmla="*/ 150714106 f206 1"/>
                <a:gd name="f247" fmla="*/ 88243277 f205 1"/>
                <a:gd name="f248" fmla="*/ 101998868 f205 1"/>
                <a:gd name="f249" fmla="*/ 130144477 f206 1"/>
                <a:gd name="f250" fmla="*/ 107708600 f205 1"/>
                <a:gd name="f251" fmla="*/ 116431390 f206 1"/>
                <a:gd name="f252" fmla="*/ 114586575 f205 1"/>
                <a:gd name="f253" fmla="*/ 106082013 f206 1"/>
                <a:gd name="f254" fmla="*/ 126006399 f205 1"/>
                <a:gd name="f255" fmla="*/ 89005577 f206 1"/>
                <a:gd name="f256" fmla="*/ 132884014 f205 1"/>
                <a:gd name="f257" fmla="*/ 95861761 f206 1"/>
                <a:gd name="f258" fmla="*/ 159227313 f205 1"/>
                <a:gd name="f259" fmla="*/ 107246291 f206 1"/>
                <a:gd name="f260" fmla="*/ 176356869 f205 1"/>
                <a:gd name="f261" fmla="*/ 115267112 f206 1"/>
                <a:gd name="f262" fmla="*/ 192448226 f205 1"/>
                <a:gd name="f263" fmla="*/ 200494085 f205 1"/>
                <a:gd name="f264" fmla="*/ 92368927 f206 1"/>
                <a:gd name="f265" fmla="*/ 196990075 f205 1"/>
                <a:gd name="f266" fmla="*/ 82149034 f206 1"/>
                <a:gd name="f267" fmla="*/ 205035934 f205 1"/>
                <a:gd name="f268" fmla="*/ 67271670 f206 1"/>
                <a:gd name="f269" fmla="*/ 211913549 f205 1"/>
                <a:gd name="f270" fmla="*/ 46702040 f206 1"/>
                <a:gd name="f271" fmla="*/ 208409899 f205 1"/>
                <a:gd name="f272" fmla="*/ 38810344 f206 1"/>
                <a:gd name="f273" fmla="*/ 222165490 f205 1"/>
                <a:gd name="f274" fmla="*/ 235921081 f205 1"/>
                <a:gd name="f275" fmla="*/ 252012438 f205 1"/>
                <a:gd name="f276" fmla="*/ 21604423 f206 1"/>
                <a:gd name="f277" fmla="*/ 250844555 f205 1"/>
                <a:gd name="f278" fmla="*/ 1034794 f206 1"/>
                <a:gd name="f279" fmla="*/ 249676671 f205 1"/>
                <a:gd name="f280" fmla="*/ 3363709 f206 1"/>
                <a:gd name="f281" fmla="*/ 267974111 f205 1"/>
                <a:gd name="f282" fmla="*/ 4527987 f206 1"/>
                <a:gd name="f283" fmla="*/ 284065468 f205 1"/>
                <a:gd name="f284" fmla="*/ 22768701 f206 1"/>
                <a:gd name="f285" fmla="*/ 289775560 f205 1"/>
                <a:gd name="f286" fmla="*/ 28460967 f206 1"/>
                <a:gd name="f287" fmla="*/ 312614848 f205 1"/>
                <a:gd name="f288" fmla="*/ 43338331 f206 1"/>
                <a:gd name="f289" fmla="*/ 322996474 f205 1"/>
                <a:gd name="f290" fmla="*/ 57051417 f206 1"/>
                <a:gd name="f291" fmla="*/ 328706206 f205 1"/>
                <a:gd name="f292" fmla="*/ 72963575 f206 1"/>
                <a:gd name="f293" fmla="*/ 332080531 f205 1"/>
                <a:gd name="f294" fmla="*/ 87840940 f206 1"/>
                <a:gd name="f295" fmla="*/ 334416298 f205 1"/>
                <a:gd name="f296" fmla="*/ 320660707 f205 1"/>
                <a:gd name="f297" fmla="*/ 124452211 f206 1"/>
                <a:gd name="f298" fmla="*/ 304699035 f205 1"/>
                <a:gd name="f299" fmla="*/ 133508186 f206 1"/>
                <a:gd name="f300" fmla="*/ 287439794 f205 1"/>
                <a:gd name="f301" fmla="*/ 147221272 f206 1"/>
                <a:gd name="f302" fmla="*/ 271478121 f205 1"/>
                <a:gd name="f303" fmla="*/ 164297708 f206 1"/>
                <a:gd name="f304" fmla="*/ 254218520 f205 1"/>
                <a:gd name="f305" fmla="*/ 178010795 f206 1"/>
                <a:gd name="f306" fmla="*/ 237088964 f205 1"/>
                <a:gd name="f307" fmla="*/ 189524450 f206 1"/>
                <a:gd name="f308" fmla="*/ 223333373 f205 1"/>
                <a:gd name="f309" fmla="*/ 203108411 f206 1"/>
                <a:gd name="f310" fmla="*/ 201532284 f205 1"/>
                <a:gd name="f311" fmla="*/ 208929801 f206 1"/>
                <a:gd name="f312" fmla="*/ 184402728 f205 1"/>
                <a:gd name="f313" fmla="*/ 222513403 f206 1"/>
                <a:gd name="f314" fmla="*/ 188944576 f205 1"/>
                <a:gd name="f315" fmla="*/ 244247311 f206 1"/>
                <a:gd name="f316" fmla="*/ 172982904 f205 1"/>
                <a:gd name="f317" fmla="*/ 240883961 f206 1"/>
                <a:gd name="f318" fmla="*/ 160395196 f205 1"/>
                <a:gd name="f319" fmla="*/ 238555046 f206 1"/>
                <a:gd name="f320" fmla="*/ 146639605 f205 1"/>
                <a:gd name="f321" fmla="*/ 254596688 f206 1"/>
                <a:gd name="f322" fmla="*/ 128342166 f205 1"/>
                <a:gd name="f323" fmla="*/ 0 f206 1"/>
                <a:gd name="f324" fmla="*/ 0 f205 1"/>
                <a:gd name="f325" fmla="*/ 2454 f206 1"/>
                <a:gd name="f326" fmla="*/ 2578 f205 1"/>
                <a:gd name="f327" fmla="*/ f207 1 f2"/>
                <a:gd name="f328" fmla="*/ f210 1 2454"/>
                <a:gd name="f329" fmla="*/ f211 1 2578"/>
                <a:gd name="f330" fmla="*/ f212 1 2454"/>
                <a:gd name="f331" fmla="*/ f213 1 2578"/>
                <a:gd name="f332" fmla="*/ f214 1 2454"/>
                <a:gd name="f333" fmla="*/ f215 1 2578"/>
                <a:gd name="f334" fmla="*/ f216 1 2454"/>
                <a:gd name="f335" fmla="*/ f217 1 2578"/>
                <a:gd name="f336" fmla="*/ f218 1 2454"/>
                <a:gd name="f337" fmla="*/ f219 1 2578"/>
                <a:gd name="f338" fmla="*/ f220 1 2454"/>
                <a:gd name="f339" fmla="*/ f221 1 2578"/>
                <a:gd name="f340" fmla="*/ f222 1 2454"/>
                <a:gd name="f341" fmla="*/ f223 1 2578"/>
                <a:gd name="f342" fmla="*/ f224 1 2454"/>
                <a:gd name="f343" fmla="*/ f225 1 2578"/>
                <a:gd name="f344" fmla="*/ f226 1 2454"/>
                <a:gd name="f345" fmla="*/ f227 1 2578"/>
                <a:gd name="f346" fmla="*/ f228 1 2454"/>
                <a:gd name="f347" fmla="*/ f229 1 2578"/>
                <a:gd name="f348" fmla="*/ f230 1 2454"/>
                <a:gd name="f349" fmla="*/ f231 1 2454"/>
                <a:gd name="f350" fmla="*/ f232 1 2578"/>
                <a:gd name="f351" fmla="*/ f233 1 2454"/>
                <a:gd name="f352" fmla="*/ f234 1 2578"/>
                <a:gd name="f353" fmla="*/ f235 1 2454"/>
                <a:gd name="f354" fmla="*/ f236 1 2578"/>
                <a:gd name="f355" fmla="*/ f237 1 2454"/>
                <a:gd name="f356" fmla="*/ f238 1 2578"/>
                <a:gd name="f357" fmla="*/ f239 1 2454"/>
                <a:gd name="f358" fmla="*/ f240 1 2578"/>
                <a:gd name="f359" fmla="*/ f241 1 2454"/>
                <a:gd name="f360" fmla="*/ f242 1 2578"/>
                <a:gd name="f361" fmla="*/ f243 1 2454"/>
                <a:gd name="f362" fmla="*/ f244 1 2578"/>
                <a:gd name="f363" fmla="*/ f245 1 2454"/>
                <a:gd name="f364" fmla="*/ f246 1 2454"/>
                <a:gd name="f365" fmla="*/ f247 1 2578"/>
                <a:gd name="f366" fmla="*/ f248 1 2578"/>
                <a:gd name="f367" fmla="*/ f249 1 2454"/>
                <a:gd name="f368" fmla="*/ f250 1 2578"/>
                <a:gd name="f369" fmla="*/ f251 1 2454"/>
                <a:gd name="f370" fmla="*/ f252 1 2578"/>
                <a:gd name="f371" fmla="*/ f253 1 2454"/>
                <a:gd name="f372" fmla="*/ f254 1 2578"/>
                <a:gd name="f373" fmla="*/ f255 1 2454"/>
                <a:gd name="f374" fmla="*/ f256 1 2578"/>
                <a:gd name="f375" fmla="*/ f257 1 2454"/>
                <a:gd name="f376" fmla="*/ f258 1 2578"/>
                <a:gd name="f377" fmla="*/ f259 1 2454"/>
                <a:gd name="f378" fmla="*/ f260 1 2578"/>
                <a:gd name="f379" fmla="*/ f261 1 2454"/>
                <a:gd name="f380" fmla="*/ f262 1 2578"/>
                <a:gd name="f381" fmla="*/ f263 1 2578"/>
                <a:gd name="f382" fmla="*/ f264 1 2454"/>
                <a:gd name="f383" fmla="*/ f265 1 2578"/>
                <a:gd name="f384" fmla="*/ f266 1 2454"/>
                <a:gd name="f385" fmla="*/ f267 1 2578"/>
                <a:gd name="f386" fmla="*/ f268 1 2454"/>
                <a:gd name="f387" fmla="*/ f269 1 2578"/>
                <a:gd name="f388" fmla="*/ f270 1 2454"/>
                <a:gd name="f389" fmla="*/ f271 1 2578"/>
                <a:gd name="f390" fmla="*/ f272 1 2454"/>
                <a:gd name="f391" fmla="*/ f273 1 2578"/>
                <a:gd name="f392" fmla="*/ f274 1 2578"/>
                <a:gd name="f393" fmla="*/ f275 1 2578"/>
                <a:gd name="f394" fmla="*/ f276 1 2454"/>
                <a:gd name="f395" fmla="*/ f277 1 2578"/>
                <a:gd name="f396" fmla="*/ f278 1 2454"/>
                <a:gd name="f397" fmla="*/ f279 1 2578"/>
                <a:gd name="f398" fmla="*/ f280 1 2454"/>
                <a:gd name="f399" fmla="*/ f281 1 2578"/>
                <a:gd name="f400" fmla="*/ f282 1 2454"/>
                <a:gd name="f401" fmla="*/ f283 1 2578"/>
                <a:gd name="f402" fmla="*/ f284 1 2454"/>
                <a:gd name="f403" fmla="*/ f285 1 2578"/>
                <a:gd name="f404" fmla="*/ f286 1 2454"/>
                <a:gd name="f405" fmla="*/ f287 1 2578"/>
                <a:gd name="f406" fmla="*/ f288 1 2454"/>
                <a:gd name="f407" fmla="*/ f289 1 2578"/>
                <a:gd name="f408" fmla="*/ f290 1 2454"/>
                <a:gd name="f409" fmla="*/ f291 1 2578"/>
                <a:gd name="f410" fmla="*/ f292 1 2454"/>
                <a:gd name="f411" fmla="*/ f293 1 2578"/>
                <a:gd name="f412" fmla="*/ f294 1 2454"/>
                <a:gd name="f413" fmla="*/ f295 1 2578"/>
                <a:gd name="f414" fmla="*/ f296 1 2578"/>
                <a:gd name="f415" fmla="*/ f297 1 2454"/>
                <a:gd name="f416" fmla="*/ f298 1 2578"/>
                <a:gd name="f417" fmla="*/ f299 1 2454"/>
                <a:gd name="f418" fmla="*/ f300 1 2578"/>
                <a:gd name="f419" fmla="*/ f301 1 2454"/>
                <a:gd name="f420" fmla="*/ f302 1 2578"/>
                <a:gd name="f421" fmla="*/ f303 1 2454"/>
                <a:gd name="f422" fmla="*/ f304 1 2578"/>
                <a:gd name="f423" fmla="*/ f305 1 2454"/>
                <a:gd name="f424" fmla="*/ f306 1 2578"/>
                <a:gd name="f425" fmla="*/ f307 1 2454"/>
                <a:gd name="f426" fmla="*/ f308 1 2578"/>
                <a:gd name="f427" fmla="*/ f309 1 2454"/>
                <a:gd name="f428" fmla="*/ f310 1 2578"/>
                <a:gd name="f429" fmla="*/ f311 1 2454"/>
                <a:gd name="f430" fmla="*/ f312 1 2578"/>
                <a:gd name="f431" fmla="*/ f313 1 2454"/>
                <a:gd name="f432" fmla="*/ f314 1 2578"/>
                <a:gd name="f433" fmla="*/ f315 1 2454"/>
                <a:gd name="f434" fmla="*/ f316 1 2578"/>
                <a:gd name="f435" fmla="*/ f317 1 2454"/>
                <a:gd name="f436" fmla="*/ f318 1 2578"/>
                <a:gd name="f437" fmla="*/ f319 1 2454"/>
                <a:gd name="f438" fmla="*/ f320 1 2578"/>
                <a:gd name="f439" fmla="*/ f321 1 2454"/>
                <a:gd name="f440" fmla="*/ f322 1 2578"/>
                <a:gd name="f441" fmla="*/ f323 1 2454"/>
                <a:gd name="f442" fmla="*/ f324 1 2578"/>
                <a:gd name="f443" fmla="*/ f325 1 2454"/>
                <a:gd name="f444" fmla="*/ f326 1 2578"/>
                <a:gd name="f445" fmla="+- f327 0 f1"/>
                <a:gd name="f446" fmla="*/ f328 1 f208"/>
                <a:gd name="f447" fmla="*/ f329 1 f209"/>
                <a:gd name="f448" fmla="*/ f330 1 f208"/>
                <a:gd name="f449" fmla="*/ f331 1 f209"/>
                <a:gd name="f450" fmla="*/ f332 1 f208"/>
                <a:gd name="f451" fmla="*/ f333 1 f209"/>
                <a:gd name="f452" fmla="*/ f334 1 f208"/>
                <a:gd name="f453" fmla="*/ f335 1 f209"/>
                <a:gd name="f454" fmla="*/ f336 1 f208"/>
                <a:gd name="f455" fmla="*/ f337 1 f209"/>
                <a:gd name="f456" fmla="*/ f338 1 f208"/>
                <a:gd name="f457" fmla="*/ f339 1 f209"/>
                <a:gd name="f458" fmla="*/ f340 1 f208"/>
                <a:gd name="f459" fmla="*/ f341 1 f209"/>
                <a:gd name="f460" fmla="*/ f342 1 f208"/>
                <a:gd name="f461" fmla="*/ f343 1 f209"/>
                <a:gd name="f462" fmla="*/ f344 1 f208"/>
                <a:gd name="f463" fmla="*/ f345 1 f209"/>
                <a:gd name="f464" fmla="*/ f346 1 f208"/>
                <a:gd name="f465" fmla="*/ f347 1 f209"/>
                <a:gd name="f466" fmla="*/ f348 1 f208"/>
                <a:gd name="f467" fmla="*/ f349 1 f208"/>
                <a:gd name="f468" fmla="*/ f350 1 f209"/>
                <a:gd name="f469" fmla="*/ f351 1 f208"/>
                <a:gd name="f470" fmla="*/ f352 1 f209"/>
                <a:gd name="f471" fmla="*/ f353 1 f208"/>
                <a:gd name="f472" fmla="*/ f354 1 f209"/>
                <a:gd name="f473" fmla="*/ f355 1 f208"/>
                <a:gd name="f474" fmla="*/ f356 1 f209"/>
                <a:gd name="f475" fmla="*/ f357 1 f208"/>
                <a:gd name="f476" fmla="*/ f358 1 f209"/>
                <a:gd name="f477" fmla="*/ f359 1 f208"/>
                <a:gd name="f478" fmla="*/ f360 1 f209"/>
                <a:gd name="f479" fmla="*/ f361 1 f208"/>
                <a:gd name="f480" fmla="*/ f362 1 f209"/>
                <a:gd name="f481" fmla="*/ f363 1 f208"/>
                <a:gd name="f482" fmla="*/ f364 1 f208"/>
                <a:gd name="f483" fmla="*/ f365 1 f209"/>
                <a:gd name="f484" fmla="*/ f366 1 f209"/>
                <a:gd name="f485" fmla="*/ f367 1 f208"/>
                <a:gd name="f486" fmla="*/ f368 1 f209"/>
                <a:gd name="f487" fmla="*/ f369 1 f208"/>
                <a:gd name="f488" fmla="*/ f370 1 f209"/>
                <a:gd name="f489" fmla="*/ f371 1 f208"/>
                <a:gd name="f490" fmla="*/ f372 1 f209"/>
                <a:gd name="f491" fmla="*/ f373 1 f208"/>
                <a:gd name="f492" fmla="*/ f374 1 f209"/>
                <a:gd name="f493" fmla="*/ f375 1 f208"/>
                <a:gd name="f494" fmla="*/ f376 1 f209"/>
                <a:gd name="f495" fmla="*/ f377 1 f208"/>
                <a:gd name="f496" fmla="*/ f378 1 f209"/>
                <a:gd name="f497" fmla="*/ f379 1 f208"/>
                <a:gd name="f498" fmla="*/ f380 1 f209"/>
                <a:gd name="f499" fmla="*/ f381 1 f209"/>
                <a:gd name="f500" fmla="*/ f382 1 f208"/>
                <a:gd name="f501" fmla="*/ f383 1 f209"/>
                <a:gd name="f502" fmla="*/ f384 1 f208"/>
                <a:gd name="f503" fmla="*/ f385 1 f209"/>
                <a:gd name="f504" fmla="*/ f386 1 f208"/>
                <a:gd name="f505" fmla="*/ f387 1 f209"/>
                <a:gd name="f506" fmla="*/ f388 1 f208"/>
                <a:gd name="f507" fmla="*/ f389 1 f209"/>
                <a:gd name="f508" fmla="*/ f390 1 f208"/>
                <a:gd name="f509" fmla="*/ f391 1 f209"/>
                <a:gd name="f510" fmla="*/ f392 1 f209"/>
                <a:gd name="f511" fmla="*/ f393 1 f209"/>
                <a:gd name="f512" fmla="*/ f394 1 f208"/>
                <a:gd name="f513" fmla="*/ f395 1 f209"/>
                <a:gd name="f514" fmla="*/ f396 1 f208"/>
                <a:gd name="f515" fmla="*/ f397 1 f209"/>
                <a:gd name="f516" fmla="*/ f398 1 f208"/>
                <a:gd name="f517" fmla="*/ f399 1 f209"/>
                <a:gd name="f518" fmla="*/ f400 1 f208"/>
                <a:gd name="f519" fmla="*/ f401 1 f209"/>
                <a:gd name="f520" fmla="*/ f402 1 f208"/>
                <a:gd name="f521" fmla="*/ f403 1 f209"/>
                <a:gd name="f522" fmla="*/ f404 1 f208"/>
                <a:gd name="f523" fmla="*/ f405 1 f209"/>
                <a:gd name="f524" fmla="*/ f406 1 f208"/>
                <a:gd name="f525" fmla="*/ f407 1 f209"/>
                <a:gd name="f526" fmla="*/ f408 1 f208"/>
                <a:gd name="f527" fmla="*/ f409 1 f209"/>
                <a:gd name="f528" fmla="*/ f410 1 f208"/>
                <a:gd name="f529" fmla="*/ f411 1 f209"/>
                <a:gd name="f530" fmla="*/ f412 1 f208"/>
                <a:gd name="f531" fmla="*/ f413 1 f209"/>
                <a:gd name="f532" fmla="*/ f414 1 f209"/>
                <a:gd name="f533" fmla="*/ f415 1 f208"/>
                <a:gd name="f534" fmla="*/ f416 1 f209"/>
                <a:gd name="f535" fmla="*/ f417 1 f208"/>
                <a:gd name="f536" fmla="*/ f418 1 f209"/>
                <a:gd name="f537" fmla="*/ f419 1 f208"/>
                <a:gd name="f538" fmla="*/ f420 1 f209"/>
                <a:gd name="f539" fmla="*/ f421 1 f208"/>
                <a:gd name="f540" fmla="*/ f422 1 f209"/>
                <a:gd name="f541" fmla="*/ f423 1 f208"/>
                <a:gd name="f542" fmla="*/ f424 1 f209"/>
                <a:gd name="f543" fmla="*/ f425 1 f208"/>
                <a:gd name="f544" fmla="*/ f426 1 f209"/>
                <a:gd name="f545" fmla="*/ f427 1 f208"/>
                <a:gd name="f546" fmla="*/ f428 1 f209"/>
                <a:gd name="f547" fmla="*/ f429 1 f208"/>
                <a:gd name="f548" fmla="*/ f430 1 f209"/>
                <a:gd name="f549" fmla="*/ f431 1 f208"/>
                <a:gd name="f550" fmla="*/ f432 1 f209"/>
                <a:gd name="f551" fmla="*/ f433 1 f208"/>
                <a:gd name="f552" fmla="*/ f434 1 f209"/>
                <a:gd name="f553" fmla="*/ f435 1 f208"/>
                <a:gd name="f554" fmla="*/ f436 1 f209"/>
                <a:gd name="f555" fmla="*/ f437 1 f208"/>
                <a:gd name="f556" fmla="*/ f438 1 f209"/>
                <a:gd name="f557" fmla="*/ f439 1 f208"/>
                <a:gd name="f558" fmla="*/ f440 1 f209"/>
                <a:gd name="f559" fmla="*/ f441 1 f208"/>
                <a:gd name="f560" fmla="*/ f443 1 f208"/>
                <a:gd name="f561" fmla="*/ f442 1 f209"/>
                <a:gd name="f562" fmla="*/ f444 1 f209"/>
                <a:gd name="f563" fmla="*/ f559 f203 1"/>
                <a:gd name="f564" fmla="*/ f560 f203 1"/>
                <a:gd name="f565" fmla="*/ f562 f204 1"/>
                <a:gd name="f566" fmla="*/ f561 f204 1"/>
                <a:gd name="f567" fmla="*/ f446 f203 1"/>
                <a:gd name="f568" fmla="*/ f447 f204 1"/>
                <a:gd name="f569" fmla="*/ f448 f203 1"/>
                <a:gd name="f570" fmla="*/ f449 f204 1"/>
                <a:gd name="f571" fmla="*/ f450 f203 1"/>
                <a:gd name="f572" fmla="*/ f451 f204 1"/>
                <a:gd name="f573" fmla="*/ f452 f203 1"/>
                <a:gd name="f574" fmla="*/ f453 f204 1"/>
                <a:gd name="f575" fmla="*/ f454 f203 1"/>
                <a:gd name="f576" fmla="*/ f455 f204 1"/>
                <a:gd name="f577" fmla="*/ f456 f203 1"/>
                <a:gd name="f578" fmla="*/ f457 f204 1"/>
                <a:gd name="f579" fmla="*/ f458 f203 1"/>
                <a:gd name="f580" fmla="*/ f459 f204 1"/>
                <a:gd name="f581" fmla="*/ f460 f203 1"/>
                <a:gd name="f582" fmla="*/ f461 f204 1"/>
                <a:gd name="f583" fmla="*/ f462 f203 1"/>
                <a:gd name="f584" fmla="*/ f463 f204 1"/>
                <a:gd name="f585" fmla="*/ f464 f203 1"/>
                <a:gd name="f586" fmla="*/ f465 f204 1"/>
                <a:gd name="f587" fmla="*/ f466 f203 1"/>
                <a:gd name="f588" fmla="*/ f467 f203 1"/>
                <a:gd name="f589" fmla="*/ f468 f204 1"/>
                <a:gd name="f590" fmla="*/ f469 f203 1"/>
                <a:gd name="f591" fmla="*/ f470 f204 1"/>
                <a:gd name="f592" fmla="*/ f471 f203 1"/>
                <a:gd name="f593" fmla="*/ f472 f204 1"/>
                <a:gd name="f594" fmla="*/ f473 f203 1"/>
                <a:gd name="f595" fmla="*/ f474 f204 1"/>
                <a:gd name="f596" fmla="*/ f475 f203 1"/>
                <a:gd name="f597" fmla="*/ f476 f204 1"/>
                <a:gd name="f598" fmla="*/ f477 f203 1"/>
                <a:gd name="f599" fmla="*/ f478 f204 1"/>
                <a:gd name="f600" fmla="*/ f479 f203 1"/>
                <a:gd name="f601" fmla="*/ f480 f204 1"/>
                <a:gd name="f602" fmla="*/ f481 f203 1"/>
                <a:gd name="f603" fmla="*/ f482 f203 1"/>
                <a:gd name="f604" fmla="*/ f483 f204 1"/>
                <a:gd name="f605" fmla="*/ f484 f204 1"/>
                <a:gd name="f606" fmla="*/ f485 f203 1"/>
                <a:gd name="f607" fmla="*/ f486 f204 1"/>
                <a:gd name="f608" fmla="*/ f487 f203 1"/>
                <a:gd name="f609" fmla="*/ f488 f204 1"/>
                <a:gd name="f610" fmla="*/ f489 f203 1"/>
                <a:gd name="f611" fmla="*/ f490 f204 1"/>
                <a:gd name="f612" fmla="*/ f491 f203 1"/>
                <a:gd name="f613" fmla="*/ f492 f204 1"/>
                <a:gd name="f614" fmla="*/ f493 f203 1"/>
                <a:gd name="f615" fmla="*/ f494 f204 1"/>
                <a:gd name="f616" fmla="*/ f495 f203 1"/>
                <a:gd name="f617" fmla="*/ f496 f204 1"/>
                <a:gd name="f618" fmla="*/ f497 f203 1"/>
                <a:gd name="f619" fmla="*/ f498 f204 1"/>
                <a:gd name="f620" fmla="*/ f499 f204 1"/>
                <a:gd name="f621" fmla="*/ f500 f203 1"/>
                <a:gd name="f622" fmla="*/ f501 f204 1"/>
                <a:gd name="f623" fmla="*/ f502 f203 1"/>
                <a:gd name="f624" fmla="*/ f503 f204 1"/>
                <a:gd name="f625" fmla="*/ f504 f203 1"/>
                <a:gd name="f626" fmla="*/ f505 f204 1"/>
                <a:gd name="f627" fmla="*/ f506 f203 1"/>
                <a:gd name="f628" fmla="*/ f507 f204 1"/>
                <a:gd name="f629" fmla="*/ f508 f203 1"/>
                <a:gd name="f630" fmla="*/ f509 f204 1"/>
                <a:gd name="f631" fmla="*/ f510 f204 1"/>
                <a:gd name="f632" fmla="*/ f511 f204 1"/>
                <a:gd name="f633" fmla="*/ f512 f203 1"/>
                <a:gd name="f634" fmla="*/ f513 f204 1"/>
                <a:gd name="f635" fmla="*/ f514 f203 1"/>
                <a:gd name="f636" fmla="*/ f515 f204 1"/>
                <a:gd name="f637" fmla="*/ f516 f203 1"/>
                <a:gd name="f638" fmla="*/ f517 f204 1"/>
                <a:gd name="f639" fmla="*/ f518 f203 1"/>
                <a:gd name="f640" fmla="*/ f519 f204 1"/>
                <a:gd name="f641" fmla="*/ f520 f203 1"/>
                <a:gd name="f642" fmla="*/ f521 f204 1"/>
                <a:gd name="f643" fmla="*/ f522 f203 1"/>
                <a:gd name="f644" fmla="*/ f523 f204 1"/>
                <a:gd name="f645" fmla="*/ f524 f203 1"/>
                <a:gd name="f646" fmla="*/ f525 f204 1"/>
                <a:gd name="f647" fmla="*/ f526 f203 1"/>
                <a:gd name="f648" fmla="*/ f527 f204 1"/>
                <a:gd name="f649" fmla="*/ f528 f203 1"/>
                <a:gd name="f650" fmla="*/ f529 f204 1"/>
                <a:gd name="f651" fmla="*/ f530 f203 1"/>
                <a:gd name="f652" fmla="*/ f531 f204 1"/>
                <a:gd name="f653" fmla="*/ f532 f204 1"/>
                <a:gd name="f654" fmla="*/ f533 f203 1"/>
                <a:gd name="f655" fmla="*/ f534 f204 1"/>
                <a:gd name="f656" fmla="*/ f535 f203 1"/>
                <a:gd name="f657" fmla="*/ f536 f204 1"/>
                <a:gd name="f658" fmla="*/ f537 f203 1"/>
                <a:gd name="f659" fmla="*/ f538 f204 1"/>
                <a:gd name="f660" fmla="*/ f539 f203 1"/>
                <a:gd name="f661" fmla="*/ f540 f204 1"/>
                <a:gd name="f662" fmla="*/ f541 f203 1"/>
                <a:gd name="f663" fmla="*/ f542 f204 1"/>
                <a:gd name="f664" fmla="*/ f543 f203 1"/>
                <a:gd name="f665" fmla="*/ f544 f204 1"/>
                <a:gd name="f666" fmla="*/ f545 f203 1"/>
                <a:gd name="f667" fmla="*/ f546 f204 1"/>
                <a:gd name="f668" fmla="*/ f547 f203 1"/>
                <a:gd name="f669" fmla="*/ f548 f204 1"/>
                <a:gd name="f670" fmla="*/ f549 f203 1"/>
                <a:gd name="f671" fmla="*/ f550 f204 1"/>
                <a:gd name="f672" fmla="*/ f551 f203 1"/>
                <a:gd name="f673" fmla="*/ f552 f204 1"/>
                <a:gd name="f674" fmla="*/ f553 f203 1"/>
                <a:gd name="f675" fmla="*/ f554 f204 1"/>
                <a:gd name="f676" fmla="*/ f555 f203 1"/>
                <a:gd name="f677" fmla="*/ f556 f204 1"/>
                <a:gd name="f678" fmla="*/ f557 f203 1"/>
                <a:gd name="f679" fmla="*/ f558 f204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445">
                  <a:pos x="f567" y="f568"/>
                </a:cxn>
                <a:cxn ang="f445">
                  <a:pos x="f569" y="f570"/>
                </a:cxn>
                <a:cxn ang="f445">
                  <a:pos x="f571" y="f572"/>
                </a:cxn>
                <a:cxn ang="f445">
                  <a:pos x="f573" y="f574"/>
                </a:cxn>
                <a:cxn ang="f445">
                  <a:pos x="f575" y="f576"/>
                </a:cxn>
                <a:cxn ang="f445">
                  <a:pos x="f577" y="f578"/>
                </a:cxn>
                <a:cxn ang="f445">
                  <a:pos x="f579" y="f580"/>
                </a:cxn>
                <a:cxn ang="f445">
                  <a:pos x="f581" y="f582"/>
                </a:cxn>
                <a:cxn ang="f445">
                  <a:pos x="f583" y="f584"/>
                </a:cxn>
                <a:cxn ang="f445">
                  <a:pos x="f585" y="f586"/>
                </a:cxn>
                <a:cxn ang="f445">
                  <a:pos x="f587" y="f574"/>
                </a:cxn>
                <a:cxn ang="f445">
                  <a:pos x="f588" y="f589"/>
                </a:cxn>
                <a:cxn ang="f445">
                  <a:pos x="f590" y="f591"/>
                </a:cxn>
                <a:cxn ang="f445">
                  <a:pos x="f592" y="f593"/>
                </a:cxn>
                <a:cxn ang="f445">
                  <a:pos x="f594" y="f595"/>
                </a:cxn>
                <a:cxn ang="f445">
                  <a:pos x="f596" y="f597"/>
                </a:cxn>
                <a:cxn ang="f445">
                  <a:pos x="f598" y="f599"/>
                </a:cxn>
                <a:cxn ang="f445">
                  <a:pos x="f600" y="f601"/>
                </a:cxn>
                <a:cxn ang="f445">
                  <a:pos x="f602" y="f593"/>
                </a:cxn>
                <a:cxn ang="f445">
                  <a:pos x="f603" y="f604"/>
                </a:cxn>
                <a:cxn ang="f445">
                  <a:pos x="f603" y="f605"/>
                </a:cxn>
                <a:cxn ang="f445">
                  <a:pos x="f606" y="f607"/>
                </a:cxn>
                <a:cxn ang="f445">
                  <a:pos x="f608" y="f609"/>
                </a:cxn>
                <a:cxn ang="f445">
                  <a:pos x="f610" y="f611"/>
                </a:cxn>
                <a:cxn ang="f445">
                  <a:pos x="f612" y="f613"/>
                </a:cxn>
                <a:cxn ang="f445">
                  <a:pos x="f614" y="f615"/>
                </a:cxn>
                <a:cxn ang="f445">
                  <a:pos x="f616" y="f617"/>
                </a:cxn>
                <a:cxn ang="f445">
                  <a:pos x="f618" y="f619"/>
                </a:cxn>
                <a:cxn ang="f445">
                  <a:pos x="f616" y="f620"/>
                </a:cxn>
                <a:cxn ang="f445">
                  <a:pos x="f621" y="f622"/>
                </a:cxn>
                <a:cxn ang="f445">
                  <a:pos x="f623" y="f624"/>
                </a:cxn>
                <a:cxn ang="f445">
                  <a:pos x="f625" y="f626"/>
                </a:cxn>
                <a:cxn ang="f445">
                  <a:pos x="f627" y="f628"/>
                </a:cxn>
                <a:cxn ang="f445">
                  <a:pos x="f629" y="f630"/>
                </a:cxn>
                <a:cxn ang="f445">
                  <a:pos x="f629" y="f631"/>
                </a:cxn>
                <a:cxn ang="f445">
                  <a:pos x="f629" y="f632"/>
                </a:cxn>
                <a:cxn ang="f445">
                  <a:pos x="f633" y="f634"/>
                </a:cxn>
                <a:cxn ang="f445">
                  <a:pos x="f635" y="f636"/>
                </a:cxn>
                <a:cxn ang="f445">
                  <a:pos x="f637" y="f638"/>
                </a:cxn>
                <a:cxn ang="f445">
                  <a:pos x="f639" y="f640"/>
                </a:cxn>
                <a:cxn ang="f445">
                  <a:pos x="f641" y="f642"/>
                </a:cxn>
                <a:cxn ang="f445">
                  <a:pos x="f643" y="f644"/>
                </a:cxn>
                <a:cxn ang="f445">
                  <a:pos x="f645" y="f646"/>
                </a:cxn>
                <a:cxn ang="f445">
                  <a:pos x="f647" y="f648"/>
                </a:cxn>
                <a:cxn ang="f445">
                  <a:pos x="f649" y="f650"/>
                </a:cxn>
                <a:cxn ang="f445">
                  <a:pos x="f651" y="f652"/>
                </a:cxn>
                <a:cxn ang="f445">
                  <a:pos x="f616" y="f653"/>
                </a:cxn>
                <a:cxn ang="f445">
                  <a:pos x="f654" y="f655"/>
                </a:cxn>
                <a:cxn ang="f445">
                  <a:pos x="f656" y="f657"/>
                </a:cxn>
                <a:cxn ang="f445">
                  <a:pos x="f658" y="f659"/>
                </a:cxn>
                <a:cxn ang="f445">
                  <a:pos x="f660" y="f661"/>
                </a:cxn>
                <a:cxn ang="f445">
                  <a:pos x="f662" y="f663"/>
                </a:cxn>
                <a:cxn ang="f445">
                  <a:pos x="f664" y="f665"/>
                </a:cxn>
                <a:cxn ang="f445">
                  <a:pos x="f666" y="f667"/>
                </a:cxn>
                <a:cxn ang="f445">
                  <a:pos x="f668" y="f669"/>
                </a:cxn>
                <a:cxn ang="f445">
                  <a:pos x="f670" y="f671"/>
                </a:cxn>
                <a:cxn ang="f445">
                  <a:pos x="f672" y="f673"/>
                </a:cxn>
                <a:cxn ang="f445">
                  <a:pos x="f674" y="f675"/>
                </a:cxn>
                <a:cxn ang="f445">
                  <a:pos x="f676" y="f677"/>
                </a:cxn>
                <a:cxn ang="f445">
                  <a:pos x="f678" y="f679"/>
                </a:cxn>
              </a:cxnLst>
              <a:rect l="f563" t="f566" r="f564" b="f565"/>
              <a:pathLst>
                <a:path w="2454" h="2578">
                  <a:moveTo>
                    <a:pt x="f8" y="f9"/>
                  </a:moveTo>
                  <a:lnTo>
                    <a:pt x="f10" y="f11"/>
                  </a:lnTo>
                  <a:lnTo>
                    <a:pt x="f12" y="f13"/>
                  </a:lnTo>
                  <a:lnTo>
                    <a:pt x="f14" y="f15"/>
                  </a:lnTo>
                  <a:lnTo>
                    <a:pt x="f16" y="f17"/>
                  </a:lnTo>
                  <a:lnTo>
                    <a:pt x="f18" y="f19"/>
                  </a:lnTo>
                  <a:lnTo>
                    <a:pt x="f18" y="f20"/>
                  </a:lnTo>
                  <a:lnTo>
                    <a:pt x="f21" y="f22"/>
                  </a:lnTo>
                  <a:lnTo>
                    <a:pt x="f23" y="f24"/>
                  </a:lnTo>
                  <a:lnTo>
                    <a:pt x="f25" y="f26"/>
                  </a:lnTo>
                  <a:lnTo>
                    <a:pt x="f27" y="f28"/>
                  </a:lnTo>
                  <a:lnTo>
                    <a:pt x="f29" y="f30"/>
                  </a:lnTo>
                  <a:lnTo>
                    <a:pt x="f31" y="f32"/>
                  </a:lnTo>
                  <a:lnTo>
                    <a:pt x="f33" y="f34"/>
                  </a:lnTo>
                  <a:lnTo>
                    <a:pt x="f35" y="f5"/>
                  </a:lnTo>
                  <a:lnTo>
                    <a:pt x="f36" y="f37"/>
                  </a:lnTo>
                  <a:lnTo>
                    <a:pt x="f38" y="f39"/>
                  </a:lnTo>
                  <a:lnTo>
                    <a:pt x="f40" y="f41"/>
                  </a:lnTo>
                  <a:lnTo>
                    <a:pt x="f42" y="f28"/>
                  </a:lnTo>
                  <a:lnTo>
                    <a:pt x="f43" y="f44"/>
                  </a:lnTo>
                  <a:lnTo>
                    <a:pt x="f45" y="f46"/>
                  </a:lnTo>
                  <a:lnTo>
                    <a:pt x="f45" y="f22"/>
                  </a:lnTo>
                  <a:lnTo>
                    <a:pt x="f47" y="f48"/>
                  </a:lnTo>
                  <a:lnTo>
                    <a:pt x="f49" y="f50"/>
                  </a:lnTo>
                  <a:lnTo>
                    <a:pt x="f51" y="f52"/>
                  </a:lnTo>
                  <a:lnTo>
                    <a:pt x="f53" y="f54"/>
                  </a:lnTo>
                  <a:lnTo>
                    <a:pt x="f55" y="f54"/>
                  </a:lnTo>
                  <a:lnTo>
                    <a:pt x="f56" y="f52"/>
                  </a:lnTo>
                  <a:lnTo>
                    <a:pt x="f57" y="f50"/>
                  </a:lnTo>
                  <a:lnTo>
                    <a:pt x="f58" y="f59"/>
                  </a:lnTo>
                  <a:lnTo>
                    <a:pt x="f57" y="f60"/>
                  </a:lnTo>
                  <a:lnTo>
                    <a:pt x="f61" y="f62"/>
                  </a:lnTo>
                  <a:lnTo>
                    <a:pt x="f63" y="f20"/>
                  </a:lnTo>
                  <a:lnTo>
                    <a:pt x="f64" y="f65"/>
                  </a:lnTo>
                  <a:lnTo>
                    <a:pt x="f66" y="f59"/>
                  </a:lnTo>
                  <a:lnTo>
                    <a:pt x="f67" y="f20"/>
                  </a:lnTo>
                  <a:lnTo>
                    <a:pt x="f68" y="f69"/>
                  </a:lnTo>
                  <a:lnTo>
                    <a:pt x="f70" y="f52"/>
                  </a:lnTo>
                  <a:lnTo>
                    <a:pt x="f71" y="f17"/>
                  </a:lnTo>
                  <a:lnTo>
                    <a:pt x="f72" y="f73"/>
                  </a:lnTo>
                  <a:lnTo>
                    <a:pt x="f74" y="f75"/>
                  </a:lnTo>
                  <a:lnTo>
                    <a:pt x="f72" y="f76"/>
                  </a:lnTo>
                  <a:lnTo>
                    <a:pt x="f77" y="f78"/>
                  </a:lnTo>
                  <a:lnTo>
                    <a:pt x="f79" y="f80"/>
                  </a:lnTo>
                  <a:lnTo>
                    <a:pt x="f81" y="f82"/>
                  </a:lnTo>
                  <a:lnTo>
                    <a:pt x="f83" y="f84"/>
                  </a:lnTo>
                  <a:lnTo>
                    <a:pt x="f85" y="f11"/>
                  </a:lnTo>
                  <a:lnTo>
                    <a:pt x="f86" y="f87"/>
                  </a:lnTo>
                  <a:lnTo>
                    <a:pt x="f88" y="f89"/>
                  </a:lnTo>
                  <a:lnTo>
                    <a:pt x="f90" y="f91"/>
                  </a:lnTo>
                  <a:lnTo>
                    <a:pt x="f92" y="f93"/>
                  </a:lnTo>
                  <a:lnTo>
                    <a:pt x="f94" y="f95"/>
                  </a:lnTo>
                  <a:lnTo>
                    <a:pt x="f96" y="f97"/>
                  </a:lnTo>
                  <a:lnTo>
                    <a:pt x="f98" y="f99"/>
                  </a:lnTo>
                  <a:lnTo>
                    <a:pt x="f100" y="f101"/>
                  </a:lnTo>
                  <a:lnTo>
                    <a:pt x="f102" y="f103"/>
                  </a:lnTo>
                  <a:lnTo>
                    <a:pt x="f102" y="f104"/>
                  </a:lnTo>
                  <a:lnTo>
                    <a:pt x="f98" y="f105"/>
                  </a:lnTo>
                  <a:lnTo>
                    <a:pt x="f96" y="f66"/>
                  </a:lnTo>
                  <a:lnTo>
                    <a:pt x="f92" y="f66"/>
                  </a:lnTo>
                  <a:lnTo>
                    <a:pt x="f106" y="f107"/>
                  </a:lnTo>
                  <a:lnTo>
                    <a:pt x="f108" y="f109"/>
                  </a:lnTo>
                  <a:lnTo>
                    <a:pt x="f110" y="f111"/>
                  </a:lnTo>
                  <a:lnTo>
                    <a:pt x="f112" y="f113"/>
                  </a:lnTo>
                  <a:lnTo>
                    <a:pt x="f114" y="f115"/>
                  </a:lnTo>
                  <a:lnTo>
                    <a:pt x="f116" y="f117"/>
                  </a:lnTo>
                  <a:lnTo>
                    <a:pt x="f118" y="f119"/>
                  </a:lnTo>
                  <a:lnTo>
                    <a:pt x="f120" y="f121"/>
                  </a:lnTo>
                  <a:lnTo>
                    <a:pt x="f122" y="f123"/>
                  </a:lnTo>
                  <a:lnTo>
                    <a:pt x="f120" y="f55"/>
                  </a:lnTo>
                  <a:lnTo>
                    <a:pt x="f124" y="f125"/>
                  </a:lnTo>
                  <a:lnTo>
                    <a:pt x="f120" y="f126"/>
                  </a:lnTo>
                  <a:lnTo>
                    <a:pt x="f127" y="f128"/>
                  </a:lnTo>
                  <a:lnTo>
                    <a:pt x="f129" y="f130"/>
                  </a:lnTo>
                  <a:lnTo>
                    <a:pt x="f131" y="f125"/>
                  </a:lnTo>
                  <a:lnTo>
                    <a:pt x="f132" y="f133"/>
                  </a:lnTo>
                  <a:lnTo>
                    <a:pt x="f5" y="f51"/>
                  </a:lnTo>
                  <a:lnTo>
                    <a:pt x="f134" y="f135"/>
                  </a:lnTo>
                  <a:lnTo>
                    <a:pt x="f136" y="f137"/>
                  </a:lnTo>
                  <a:lnTo>
                    <a:pt x="f138" y="f139"/>
                  </a:lnTo>
                  <a:lnTo>
                    <a:pt x="f140" y="f141"/>
                  </a:lnTo>
                  <a:lnTo>
                    <a:pt x="f142" y="f143"/>
                  </a:lnTo>
                  <a:lnTo>
                    <a:pt x="f127" y="f144"/>
                  </a:lnTo>
                  <a:lnTo>
                    <a:pt x="f145" y="f27"/>
                  </a:lnTo>
                  <a:lnTo>
                    <a:pt x="f146" y="f147"/>
                  </a:lnTo>
                  <a:lnTo>
                    <a:pt x="f124" y="f148"/>
                  </a:lnTo>
                  <a:lnTo>
                    <a:pt x="f149" y="f148"/>
                  </a:lnTo>
                  <a:lnTo>
                    <a:pt x="f150" y="f151"/>
                  </a:lnTo>
                  <a:lnTo>
                    <a:pt x="f152" y="f153"/>
                  </a:lnTo>
                  <a:lnTo>
                    <a:pt x="f110" y="f154"/>
                  </a:lnTo>
                  <a:lnTo>
                    <a:pt x="f108" y="f155"/>
                  </a:lnTo>
                  <a:lnTo>
                    <a:pt x="f156" y="f157"/>
                  </a:lnTo>
                  <a:lnTo>
                    <a:pt x="f158" y="f155"/>
                  </a:lnTo>
                  <a:lnTo>
                    <a:pt x="f98" y="f147"/>
                  </a:lnTo>
                  <a:lnTo>
                    <a:pt x="f159" y="f160"/>
                  </a:lnTo>
                  <a:lnTo>
                    <a:pt x="f81" y="f161"/>
                  </a:lnTo>
                  <a:lnTo>
                    <a:pt x="f162" y="f163"/>
                  </a:lnTo>
                  <a:lnTo>
                    <a:pt x="f164" y="f165"/>
                  </a:lnTo>
                  <a:lnTo>
                    <a:pt x="f166" y="f167"/>
                  </a:lnTo>
                  <a:lnTo>
                    <a:pt x="f168" y="f169"/>
                  </a:lnTo>
                  <a:lnTo>
                    <a:pt x="f170" y="f171"/>
                  </a:lnTo>
                  <a:lnTo>
                    <a:pt x="f172" y="f173"/>
                  </a:lnTo>
                  <a:lnTo>
                    <a:pt x="f174" y="f175"/>
                  </a:lnTo>
                  <a:lnTo>
                    <a:pt x="f176" y="f177"/>
                  </a:lnTo>
                  <a:lnTo>
                    <a:pt x="f178" y="f56"/>
                  </a:lnTo>
                  <a:lnTo>
                    <a:pt x="f179" y="f180"/>
                  </a:lnTo>
                  <a:lnTo>
                    <a:pt x="f181" y="f182"/>
                  </a:lnTo>
                  <a:lnTo>
                    <a:pt x="f183" y="f184"/>
                  </a:lnTo>
                  <a:lnTo>
                    <a:pt x="f185" y="f179"/>
                  </a:lnTo>
                  <a:lnTo>
                    <a:pt x="f63" y="f186"/>
                  </a:lnTo>
                  <a:lnTo>
                    <a:pt x="f187" y="f101"/>
                  </a:lnTo>
                  <a:lnTo>
                    <a:pt x="f188" y="f189"/>
                  </a:lnTo>
                  <a:lnTo>
                    <a:pt x="f55" y="f190"/>
                  </a:lnTo>
                  <a:lnTo>
                    <a:pt x="f191" y="f192"/>
                  </a:lnTo>
                  <a:lnTo>
                    <a:pt x="f193" y="f194"/>
                  </a:lnTo>
                  <a:lnTo>
                    <a:pt x="f195" y="f196"/>
                  </a:lnTo>
                  <a:lnTo>
                    <a:pt x="f55" y="f197"/>
                  </a:lnTo>
                  <a:lnTo>
                    <a:pt x="f198" y="f199"/>
                  </a:lnTo>
                  <a:lnTo>
                    <a:pt x="f200" y="f201"/>
                  </a:lnTo>
                  <a:lnTo>
                    <a:pt x="f8" y="f9"/>
                  </a:lnTo>
                </a:path>
              </a:pathLst>
            </a:custGeom>
            <a:noFill/>
            <a:ln w="15873" cap="flat">
              <a:solidFill>
                <a:srgbClr val="A6B19F">
                  <a:alpha val="47843"/>
                </a:srgbClr>
              </a:solidFill>
              <a:prstDash val="solid"/>
              <a:round/>
            </a:ln>
          </p:spPr>
          <p:txBody>
            <a:bodyPr vert="horz" wrap="square" lIns="91440" tIns="45720" rIns="91440" bIns="4572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CO" sz="1800" b="0" i="0" u="none" strike="noStrike" kern="0" cap="none" spc="0" baseline="0">
                <a:solidFill>
                  <a:srgbClr val="CCFFFF"/>
                </a:solidFill>
                <a:uFillTx/>
                <a:latin typeface="Montserrat" panose="00000500000000000000" pitchFamily="2" charset="0"/>
              </a:endParaRPr>
            </a:p>
          </p:txBody>
        </p:sp>
        <p:sp>
          <p:nvSpPr>
            <p:cNvPr id="42" name="Freeform 6">
              <a:extLst>
                <a:ext uri="{FF2B5EF4-FFF2-40B4-BE49-F238E27FC236}">
                  <a16:creationId xmlns:a16="http://schemas.microsoft.com/office/drawing/2014/main" id="{5A740006-5DE7-5EC9-1312-54F747538218}"/>
                </a:ext>
              </a:extLst>
            </p:cNvPr>
            <p:cNvSpPr/>
            <p:nvPr/>
          </p:nvSpPr>
          <p:spPr>
            <a:xfrm>
              <a:off x="1493324" y="1256586"/>
              <a:ext cx="646572" cy="443465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4890"/>
                <a:gd name="f7" fmla="val 3152"/>
                <a:gd name="f8" fmla="val 3698"/>
                <a:gd name="f9" fmla="val 3733"/>
                <a:gd name="f10" fmla="val 62"/>
                <a:gd name="f11" fmla="val 124"/>
                <a:gd name="f12" fmla="val 3777"/>
                <a:gd name="f13" fmla="val 177"/>
                <a:gd name="f14" fmla="val 3830"/>
                <a:gd name="f15" fmla="val 212"/>
                <a:gd name="f16" fmla="val 3909"/>
                <a:gd name="f17" fmla="val 168"/>
                <a:gd name="f18" fmla="val 3954"/>
                <a:gd name="f19" fmla="val 239"/>
                <a:gd name="f20" fmla="val 3918"/>
                <a:gd name="f21" fmla="val 265"/>
                <a:gd name="f22" fmla="val 3927"/>
                <a:gd name="f23" fmla="val 345"/>
                <a:gd name="f24" fmla="val 3945"/>
                <a:gd name="f25" fmla="val 389"/>
                <a:gd name="f26" fmla="val 3989"/>
                <a:gd name="f27" fmla="val 406"/>
                <a:gd name="f28" fmla="val 495"/>
                <a:gd name="f29" fmla="val 4042"/>
                <a:gd name="f30" fmla="val 521"/>
                <a:gd name="f31" fmla="val 4059"/>
                <a:gd name="f32" fmla="val 556"/>
                <a:gd name="f33" fmla="val 4130"/>
                <a:gd name="f34" fmla="val 583"/>
                <a:gd name="f35" fmla="val 4139"/>
                <a:gd name="f36" fmla="val 636"/>
                <a:gd name="f37" fmla="val 4112"/>
                <a:gd name="f38" fmla="val 689"/>
                <a:gd name="f39" fmla="val 706"/>
                <a:gd name="f40" fmla="val 768"/>
                <a:gd name="f41" fmla="val 3980"/>
                <a:gd name="f42" fmla="val 803"/>
                <a:gd name="f43" fmla="val 821"/>
                <a:gd name="f44" fmla="val 3477"/>
                <a:gd name="f45" fmla="val 1271"/>
                <a:gd name="f46" fmla="val 3539"/>
                <a:gd name="f47" fmla="val 1306"/>
                <a:gd name="f48" fmla="val 3601"/>
                <a:gd name="f49" fmla="val 1289"/>
                <a:gd name="f50" fmla="val 3654"/>
                <a:gd name="f51" fmla="val 1333"/>
                <a:gd name="f52" fmla="val 3742"/>
                <a:gd name="f53" fmla="val 3768"/>
                <a:gd name="f54" fmla="val 1324"/>
                <a:gd name="f55" fmla="val 3821"/>
                <a:gd name="f56" fmla="val 3856"/>
                <a:gd name="f57" fmla="val 1368"/>
                <a:gd name="f58" fmla="val 1456"/>
                <a:gd name="f59" fmla="val 3901"/>
                <a:gd name="f60" fmla="val 1492"/>
                <a:gd name="f61" fmla="val 3962"/>
                <a:gd name="f62" fmla="val 1448"/>
                <a:gd name="f63" fmla="val 3971"/>
                <a:gd name="f64" fmla="val 1501"/>
                <a:gd name="f65" fmla="val 4024"/>
                <a:gd name="f66" fmla="val 1536"/>
                <a:gd name="f67" fmla="val 4077"/>
                <a:gd name="f68" fmla="val 1598"/>
                <a:gd name="f69" fmla="val 4174"/>
                <a:gd name="f70" fmla="val 1642"/>
                <a:gd name="f71" fmla="val 4245"/>
                <a:gd name="f72" fmla="val 1677"/>
                <a:gd name="f73" fmla="val 4254"/>
                <a:gd name="f74" fmla="val 1721"/>
                <a:gd name="f75" fmla="val 4315"/>
                <a:gd name="f76" fmla="val 1748"/>
                <a:gd name="f77" fmla="val 4360"/>
                <a:gd name="f78" fmla="val 1818"/>
                <a:gd name="f79" fmla="val 4342"/>
                <a:gd name="f80" fmla="val 1871"/>
                <a:gd name="f81" fmla="val 4377"/>
                <a:gd name="f82" fmla="val 1924"/>
                <a:gd name="f83" fmla="val 4386"/>
                <a:gd name="f84" fmla="val 1977"/>
                <a:gd name="f85" fmla="val 4404"/>
                <a:gd name="f86" fmla="val 2048"/>
                <a:gd name="f87" fmla="val 4483"/>
                <a:gd name="f88" fmla="val 2003"/>
                <a:gd name="f89" fmla="val 2065"/>
                <a:gd name="f90" fmla="val 4518"/>
                <a:gd name="f91" fmla="val 2109"/>
                <a:gd name="f92" fmla="val 4501"/>
                <a:gd name="f93" fmla="val 2180"/>
                <a:gd name="f94" fmla="val 4474"/>
                <a:gd name="f95" fmla="val 2233"/>
                <a:gd name="f96" fmla="val 4545"/>
                <a:gd name="f97" fmla="val 2312"/>
                <a:gd name="f98" fmla="val 4571"/>
                <a:gd name="f99" fmla="val 2356"/>
                <a:gd name="f100" fmla="val 4615"/>
                <a:gd name="f101" fmla="val 2383"/>
                <a:gd name="f102" fmla="val 2436"/>
                <a:gd name="f103" fmla="val 2498"/>
                <a:gd name="f104" fmla="val 4695"/>
                <a:gd name="f105" fmla="val 2533"/>
                <a:gd name="f106" fmla="val 2577"/>
                <a:gd name="f107" fmla="val 4730"/>
                <a:gd name="f108" fmla="val 2603"/>
                <a:gd name="f109" fmla="val 4713"/>
                <a:gd name="f110" fmla="val 2665"/>
                <a:gd name="f111" fmla="val 4748"/>
                <a:gd name="f112" fmla="val 2727"/>
                <a:gd name="f113" fmla="val 4801"/>
                <a:gd name="f114" fmla="val 2780"/>
                <a:gd name="f115" fmla="val 4783"/>
                <a:gd name="f116" fmla="val 2886"/>
                <a:gd name="f117" fmla="val 4845"/>
                <a:gd name="f118" fmla="val 2912"/>
                <a:gd name="f119" fmla="val 4889"/>
                <a:gd name="f120" fmla="val 2956"/>
                <a:gd name="f121" fmla="val 3027"/>
                <a:gd name="f122" fmla="val 3133"/>
                <a:gd name="f123" fmla="val 4792"/>
                <a:gd name="f124" fmla="val 3124"/>
                <a:gd name="f125" fmla="val 4704"/>
                <a:gd name="f126" fmla="val 3151"/>
                <a:gd name="f127" fmla="val 4598"/>
                <a:gd name="f128" fmla="val 3142"/>
                <a:gd name="f129" fmla="val 4589"/>
                <a:gd name="f130" fmla="val 3080"/>
                <a:gd name="f131" fmla="val 3001"/>
                <a:gd name="f132" fmla="val 2903"/>
                <a:gd name="f133" fmla="val 4562"/>
                <a:gd name="f134" fmla="val 2692"/>
                <a:gd name="f135" fmla="val 2595"/>
                <a:gd name="f136" fmla="val 4430"/>
                <a:gd name="f137" fmla="val 2480"/>
                <a:gd name="f138" fmla="val 4324"/>
                <a:gd name="f139" fmla="val 2418"/>
                <a:gd name="f140" fmla="val 4271"/>
                <a:gd name="f141" fmla="val 2330"/>
                <a:gd name="f142" fmla="val 4227"/>
                <a:gd name="f143" fmla="val 2198"/>
                <a:gd name="f144" fmla="val 4086"/>
                <a:gd name="f145" fmla="val 2083"/>
                <a:gd name="f146" fmla="val 3892"/>
                <a:gd name="f147" fmla="val 2171"/>
                <a:gd name="f148" fmla="val 3795"/>
                <a:gd name="f149" fmla="val 2242"/>
                <a:gd name="f150" fmla="val 3671"/>
                <a:gd name="f151" fmla="val 2401"/>
                <a:gd name="f152" fmla="val 3592"/>
                <a:gd name="f153" fmla="val 3521"/>
                <a:gd name="f154" fmla="val 2471"/>
                <a:gd name="f155" fmla="val 2551"/>
                <a:gd name="f156" fmla="val 3574"/>
                <a:gd name="f157" fmla="val 3495"/>
                <a:gd name="f158" fmla="val 3424"/>
                <a:gd name="f159" fmla="val 2542"/>
                <a:gd name="f160" fmla="val 3389"/>
                <a:gd name="f161" fmla="val 3353"/>
                <a:gd name="f162" fmla="val 3292"/>
                <a:gd name="f163" fmla="val 2365"/>
                <a:gd name="f164" fmla="val 3230"/>
                <a:gd name="f165" fmla="val 2374"/>
                <a:gd name="f166" fmla="val 3177"/>
                <a:gd name="f167" fmla="val 2445"/>
                <a:gd name="f168" fmla="val 2506"/>
                <a:gd name="f169" fmla="val 3195"/>
                <a:gd name="f170" fmla="val 3203"/>
                <a:gd name="f171" fmla="val 3274"/>
                <a:gd name="f172" fmla="val 2630"/>
                <a:gd name="f173" fmla="val 1747"/>
                <a:gd name="f174" fmla="val 2683"/>
                <a:gd name="f175" fmla="val 1659"/>
                <a:gd name="f176" fmla="val 1606"/>
                <a:gd name="f177" fmla="val 2656"/>
                <a:gd name="f178" fmla="val 2639"/>
                <a:gd name="f179" fmla="val 1483"/>
                <a:gd name="f180" fmla="val 1403"/>
                <a:gd name="f181" fmla="val 1288"/>
                <a:gd name="f182" fmla="val 1227"/>
                <a:gd name="f183" fmla="val 1183"/>
                <a:gd name="f184" fmla="val 1138"/>
                <a:gd name="f185" fmla="val 2674"/>
                <a:gd name="f186" fmla="val 1041"/>
                <a:gd name="f187" fmla="val 980"/>
                <a:gd name="f188" fmla="val 927"/>
                <a:gd name="f189" fmla="val 883"/>
                <a:gd name="f190" fmla="val 2559"/>
                <a:gd name="f191" fmla="val 874"/>
                <a:gd name="f192" fmla="val 2392"/>
                <a:gd name="f193" fmla="val 2321"/>
                <a:gd name="f194" fmla="val 909"/>
                <a:gd name="f195" fmla="val 2268"/>
                <a:gd name="f196" fmla="val 2224"/>
                <a:gd name="f197" fmla="val 1015"/>
                <a:gd name="f198" fmla="val 997"/>
                <a:gd name="f199" fmla="val 953"/>
                <a:gd name="f200" fmla="val 2092"/>
                <a:gd name="f201" fmla="val 900"/>
                <a:gd name="f202" fmla="val 2136"/>
                <a:gd name="f203" fmla="val 847"/>
                <a:gd name="f204" fmla="val 2118"/>
                <a:gd name="f205" fmla="val 2153"/>
                <a:gd name="f206" fmla="val 715"/>
                <a:gd name="f207" fmla="val 2145"/>
                <a:gd name="f208" fmla="val 671"/>
                <a:gd name="f209" fmla="val 2189"/>
                <a:gd name="f210" fmla="val 2127"/>
                <a:gd name="f211" fmla="val 459"/>
                <a:gd name="f212" fmla="val 415"/>
                <a:gd name="f213" fmla="val 344"/>
                <a:gd name="f214" fmla="val 282"/>
                <a:gd name="f215" fmla="val 256"/>
                <a:gd name="f216" fmla="val 2021"/>
                <a:gd name="f217" fmla="val 221"/>
                <a:gd name="f218" fmla="val 1968"/>
                <a:gd name="f219" fmla="val 1915"/>
                <a:gd name="f220" fmla="val 53"/>
                <a:gd name="f221" fmla="val 1836"/>
                <a:gd name="f222" fmla="val 388"/>
                <a:gd name="f223" fmla="val 1562"/>
                <a:gd name="f224" fmla="val 450"/>
                <a:gd name="f225" fmla="val 1527"/>
                <a:gd name="f226" fmla="val 538"/>
                <a:gd name="f227" fmla="val 1509"/>
                <a:gd name="f228" fmla="val 582"/>
                <a:gd name="f229" fmla="val 1430"/>
                <a:gd name="f230" fmla="val 662"/>
                <a:gd name="f231" fmla="val 1412"/>
                <a:gd name="f232" fmla="val 1342"/>
                <a:gd name="f233" fmla="val 653"/>
                <a:gd name="f234" fmla="val 1218"/>
                <a:gd name="f235" fmla="val 1156"/>
                <a:gd name="f236" fmla="val 759"/>
                <a:gd name="f237" fmla="val 1112"/>
                <a:gd name="f238" fmla="val 830"/>
                <a:gd name="f239" fmla="val 1121"/>
                <a:gd name="f240" fmla="val 1068"/>
                <a:gd name="f241" fmla="val 838"/>
                <a:gd name="f242" fmla="val 1024"/>
                <a:gd name="f243" fmla="val 785"/>
                <a:gd name="f244" fmla="val 971"/>
                <a:gd name="f245" fmla="val 918"/>
                <a:gd name="f246" fmla="val 962"/>
                <a:gd name="f247" fmla="val 865"/>
                <a:gd name="f248" fmla="val 1006"/>
                <a:gd name="f249" fmla="val 1059"/>
                <a:gd name="f250" fmla="val 892"/>
                <a:gd name="f251" fmla="val 848"/>
                <a:gd name="f252" fmla="val 812"/>
                <a:gd name="f253" fmla="val 1147"/>
                <a:gd name="f254" fmla="val 1200"/>
                <a:gd name="f255" fmla="val 1386"/>
                <a:gd name="f256" fmla="val 680"/>
                <a:gd name="f257" fmla="val 627"/>
                <a:gd name="f258" fmla="val 1465"/>
                <a:gd name="f259" fmla="val 1500"/>
                <a:gd name="f260" fmla="val 539"/>
                <a:gd name="f261" fmla="val 1553"/>
                <a:gd name="f262" fmla="val 1827"/>
                <a:gd name="f263" fmla="val 512"/>
                <a:gd name="f264" fmla="val 565"/>
                <a:gd name="f265" fmla="val 1950"/>
                <a:gd name="f266" fmla="val 2012"/>
                <a:gd name="f267" fmla="val 2074"/>
                <a:gd name="f268" fmla="val 530"/>
                <a:gd name="f269" fmla="val 2277"/>
                <a:gd name="f270" fmla="val 477"/>
                <a:gd name="f271" fmla="val 486"/>
                <a:gd name="f272" fmla="val 2409"/>
                <a:gd name="f273" fmla="val 424"/>
                <a:gd name="f274" fmla="val 2497"/>
                <a:gd name="f275" fmla="val 442"/>
                <a:gd name="f276" fmla="val 2789"/>
                <a:gd name="f277" fmla="val 2771"/>
                <a:gd name="f278" fmla="val 2859"/>
                <a:gd name="f279" fmla="val 327"/>
                <a:gd name="f280" fmla="val 292"/>
                <a:gd name="f281" fmla="val 2992"/>
                <a:gd name="f282" fmla="val 3000"/>
                <a:gd name="f283" fmla="val 195"/>
                <a:gd name="f284" fmla="val 3053"/>
                <a:gd name="f285" fmla="val 150"/>
                <a:gd name="f286" fmla="val 3239"/>
                <a:gd name="f287" fmla="val 3301"/>
                <a:gd name="f288" fmla="val 3371"/>
                <a:gd name="f289" fmla="val 3459"/>
                <a:gd name="f290" fmla="val 3512"/>
                <a:gd name="f291" fmla="val 186"/>
                <a:gd name="f292" fmla="val 3618"/>
                <a:gd name="f293" fmla="val 106"/>
                <a:gd name="f294" fmla="+- 0 0 -90"/>
                <a:gd name="f295" fmla="*/ f3 1 4890"/>
                <a:gd name="f296" fmla="*/ f4 1 3152"/>
                <a:gd name="f297" fmla="+- f7 0 f5"/>
                <a:gd name="f298" fmla="+- f6 0 f5"/>
                <a:gd name="f299" fmla="*/ f294 f0 1"/>
                <a:gd name="f300" fmla="*/ f298 1 4890"/>
                <a:gd name="f301" fmla="*/ f297 1 3152"/>
                <a:gd name="f302" fmla="*/ 489576095 f298 1"/>
                <a:gd name="f303" fmla="*/ 22952956 f297 1"/>
                <a:gd name="f304" fmla="*/ 507852568 f298 1"/>
                <a:gd name="f305" fmla="*/ 34364794 f297 1"/>
                <a:gd name="f306" fmla="*/ 517055609 f298 1"/>
                <a:gd name="f307" fmla="*/ 64190781 f297 1"/>
                <a:gd name="f308" fmla="*/ 536498574 f298 1"/>
                <a:gd name="f309" fmla="*/ 82475290 f297 1"/>
                <a:gd name="f310" fmla="*/ 515888758 f298 1"/>
                <a:gd name="f311" fmla="*/ 104131495 f297 1"/>
                <a:gd name="f312" fmla="*/ 466762907 f298 1"/>
                <a:gd name="f313" fmla="*/ 167155165 f297 1"/>
                <a:gd name="f314" fmla="*/ 495279303 f298 1"/>
                <a:gd name="f315" fmla="*/ 171693972 f297 1"/>
                <a:gd name="f316" fmla="*/ 513555775 f298 1"/>
                <a:gd name="f317" fmla="*/ 187773897 f297 1"/>
                <a:gd name="f318" fmla="*/ 532998739 f298 1"/>
                <a:gd name="f319" fmla="*/ 207225518 f297 1"/>
                <a:gd name="f320" fmla="*/ 559311762 f298 1"/>
                <a:gd name="f321" fmla="*/ 226677499 f297 1"/>
                <a:gd name="f322" fmla="*/ 568514803 f298 1"/>
                <a:gd name="f323" fmla="*/ 256373847 f297 1"/>
                <a:gd name="f324" fmla="*/ 585624784 f298 1"/>
                <a:gd name="f325" fmla="*/ 273491244 f297 1"/>
                <a:gd name="f326" fmla="*/ 592494483 f298 1"/>
                <a:gd name="f327" fmla="*/ 305521815 f297 1"/>
                <a:gd name="f328" fmla="*/ 608567223 f298 1"/>
                <a:gd name="f329" fmla="*/ 328474771 f297 1"/>
                <a:gd name="f330" fmla="*/ 615437281 f298 1"/>
                <a:gd name="f331" fmla="*/ 353632311 f297 1"/>
                <a:gd name="f332" fmla="*/ 633713754 f298 1"/>
                <a:gd name="f333" fmla="*/ 383328659 f297 1"/>
                <a:gd name="f334" fmla="*/ 609734074 f298 1"/>
                <a:gd name="f335" fmla="*/ 408615838 f297 1"/>
                <a:gd name="f336" fmla="*/ 595994317 f298 1"/>
                <a:gd name="f337" fmla="*/ 376455628 f297 1"/>
                <a:gd name="f338" fmla="*/ 574218010 f298 1"/>
                <a:gd name="f339" fmla="*/ 321601740 f297 1"/>
                <a:gd name="f340" fmla="*/ 541035289 f298 1"/>
                <a:gd name="f341" fmla="*/ 491909078 f298 1"/>
                <a:gd name="f342" fmla="*/ 290738281 f297 1"/>
                <a:gd name="f343" fmla="*/ 458726357 f298 1"/>
                <a:gd name="f344" fmla="*/ 330808994 f297 1"/>
                <a:gd name="f345" fmla="*/ 439283393 f298 1"/>
                <a:gd name="f346" fmla="*/ 320434629 f297 1"/>
                <a:gd name="f347" fmla="*/ 411803879 f298 1"/>
                <a:gd name="f348" fmla="*/ 317062933 f297 1"/>
                <a:gd name="f349" fmla="*/ 424376785 f298 1"/>
                <a:gd name="f350" fmla="*/ 341053361 f297 1"/>
                <a:gd name="f351" fmla="*/ 199096686 f298 1"/>
                <a:gd name="f352" fmla="*/ 342220473 f297 1"/>
                <a:gd name="f353" fmla="*/ 166950846 f298 1"/>
                <a:gd name="f354" fmla="*/ 134934617 f298 1"/>
                <a:gd name="f355" fmla="*/ 347926392 f297 1"/>
                <a:gd name="f356" fmla="*/ 106418222 f298 1"/>
                <a:gd name="f357" fmla="*/ 113288280 f298 1"/>
                <a:gd name="f358" fmla="*/ 300983008 f297 1"/>
                <a:gd name="f359" fmla="*/ 129231410 f298 1"/>
                <a:gd name="f360" fmla="*/ 104085239 f298 1"/>
                <a:gd name="f361" fmla="*/ 279197164 f297 1"/>
                <a:gd name="f362" fmla="*/ 59495744 f298 1"/>
                <a:gd name="f363" fmla="*/ 285032362 f297 1"/>
                <a:gd name="f364" fmla="*/ 33182721 f298 1"/>
                <a:gd name="f365" fmla="*/ 262079406 f297 1"/>
                <a:gd name="f366" fmla="*/ 6869698 f298 1"/>
                <a:gd name="f367" fmla="*/ 242627785 f297 1"/>
                <a:gd name="f368" fmla="*/ 69735666 f298 1"/>
                <a:gd name="f369" fmla="*/ 195684401 f297 1"/>
                <a:gd name="f370" fmla="*/ 85808766 f298 1"/>
                <a:gd name="f371" fmla="*/ 169359749 f297 1"/>
                <a:gd name="f372" fmla="*/ 98381672 f298 1"/>
                <a:gd name="f373" fmla="*/ 144202209 f297 1"/>
                <a:gd name="f374" fmla="*/ 101751896 f298 1"/>
                <a:gd name="f375" fmla="*/ 125917340 f297 1"/>
                <a:gd name="f376" fmla="*/ 130397901 f298 1"/>
                <a:gd name="f377" fmla="*/ 119044669 f297 1"/>
                <a:gd name="f378" fmla="*/ 147507882 f298 1"/>
                <a:gd name="f379" fmla="*/ 105298607 f297 1"/>
                <a:gd name="f380" fmla="*/ 91552905 f297 1"/>
                <a:gd name="f381" fmla="*/ 188727153 f298 1"/>
                <a:gd name="f382" fmla="*/ 81308179 f297 1"/>
                <a:gd name="f383" fmla="*/ 208170117 f298 1"/>
                <a:gd name="f384" fmla="*/ 67562477 f297 1"/>
                <a:gd name="f385" fmla="*/ 242519690 f298 1"/>
                <a:gd name="f386" fmla="*/ 73268036 f297 1"/>
                <a:gd name="f387" fmla="*/ 268832712 f298 1"/>
                <a:gd name="f388" fmla="*/ 75602259 f297 1"/>
                <a:gd name="f389" fmla="*/ 300848942 f298 1"/>
                <a:gd name="f390" fmla="*/ 61856558 f297 1"/>
                <a:gd name="f391" fmla="*/ 331698320 f298 1"/>
                <a:gd name="f392" fmla="*/ 52649304 f297 1"/>
                <a:gd name="f393" fmla="*/ 377454307 f298 1"/>
                <a:gd name="f394" fmla="*/ 37866129 f297 1"/>
                <a:gd name="f395" fmla="*/ 395730779 f298 1"/>
                <a:gd name="f396" fmla="*/ 427876619 f298 1"/>
                <a:gd name="f397" fmla="*/ 468966280 f298 1"/>
                <a:gd name="f398" fmla="*/ 13746062 f297 1"/>
                <a:gd name="f399" fmla="*/ 0 f298 1"/>
                <a:gd name="f400" fmla="*/ 0 f297 1"/>
                <a:gd name="f401" fmla="*/ 4890 f298 1"/>
                <a:gd name="f402" fmla="*/ 3152 f297 1"/>
                <a:gd name="f403" fmla="*/ f299 1 f2"/>
                <a:gd name="f404" fmla="*/ f302 1 4890"/>
                <a:gd name="f405" fmla="*/ f303 1 3152"/>
                <a:gd name="f406" fmla="*/ f304 1 4890"/>
                <a:gd name="f407" fmla="*/ f305 1 3152"/>
                <a:gd name="f408" fmla="*/ f306 1 4890"/>
                <a:gd name="f409" fmla="*/ f307 1 3152"/>
                <a:gd name="f410" fmla="*/ f308 1 4890"/>
                <a:gd name="f411" fmla="*/ f309 1 3152"/>
                <a:gd name="f412" fmla="*/ f310 1 4890"/>
                <a:gd name="f413" fmla="*/ f311 1 3152"/>
                <a:gd name="f414" fmla="*/ f312 1 4890"/>
                <a:gd name="f415" fmla="*/ f313 1 3152"/>
                <a:gd name="f416" fmla="*/ f314 1 4890"/>
                <a:gd name="f417" fmla="*/ f315 1 3152"/>
                <a:gd name="f418" fmla="*/ f316 1 4890"/>
                <a:gd name="f419" fmla="*/ f317 1 3152"/>
                <a:gd name="f420" fmla="*/ f318 1 4890"/>
                <a:gd name="f421" fmla="*/ f319 1 3152"/>
                <a:gd name="f422" fmla="*/ f320 1 4890"/>
                <a:gd name="f423" fmla="*/ f321 1 3152"/>
                <a:gd name="f424" fmla="*/ f322 1 4890"/>
                <a:gd name="f425" fmla="*/ f323 1 3152"/>
                <a:gd name="f426" fmla="*/ f324 1 4890"/>
                <a:gd name="f427" fmla="*/ f325 1 3152"/>
                <a:gd name="f428" fmla="*/ f326 1 4890"/>
                <a:gd name="f429" fmla="*/ f327 1 3152"/>
                <a:gd name="f430" fmla="*/ f328 1 4890"/>
                <a:gd name="f431" fmla="*/ f329 1 3152"/>
                <a:gd name="f432" fmla="*/ f330 1 4890"/>
                <a:gd name="f433" fmla="*/ f331 1 3152"/>
                <a:gd name="f434" fmla="*/ f332 1 4890"/>
                <a:gd name="f435" fmla="*/ f333 1 3152"/>
                <a:gd name="f436" fmla="*/ f334 1 4890"/>
                <a:gd name="f437" fmla="*/ f335 1 3152"/>
                <a:gd name="f438" fmla="*/ f336 1 4890"/>
                <a:gd name="f439" fmla="*/ f337 1 3152"/>
                <a:gd name="f440" fmla="*/ f338 1 4890"/>
                <a:gd name="f441" fmla="*/ f339 1 3152"/>
                <a:gd name="f442" fmla="*/ f340 1 4890"/>
                <a:gd name="f443" fmla="*/ f341 1 4890"/>
                <a:gd name="f444" fmla="*/ f342 1 3152"/>
                <a:gd name="f445" fmla="*/ f343 1 4890"/>
                <a:gd name="f446" fmla="*/ f344 1 3152"/>
                <a:gd name="f447" fmla="*/ f345 1 4890"/>
                <a:gd name="f448" fmla="*/ f346 1 3152"/>
                <a:gd name="f449" fmla="*/ f347 1 4890"/>
                <a:gd name="f450" fmla="*/ f348 1 3152"/>
                <a:gd name="f451" fmla="*/ f349 1 4890"/>
                <a:gd name="f452" fmla="*/ f350 1 3152"/>
                <a:gd name="f453" fmla="*/ f351 1 4890"/>
                <a:gd name="f454" fmla="*/ f352 1 3152"/>
                <a:gd name="f455" fmla="*/ f353 1 4890"/>
                <a:gd name="f456" fmla="*/ f354 1 4890"/>
                <a:gd name="f457" fmla="*/ f355 1 3152"/>
                <a:gd name="f458" fmla="*/ f356 1 4890"/>
                <a:gd name="f459" fmla="*/ f357 1 4890"/>
                <a:gd name="f460" fmla="*/ f358 1 3152"/>
                <a:gd name="f461" fmla="*/ f359 1 4890"/>
                <a:gd name="f462" fmla="*/ f360 1 4890"/>
                <a:gd name="f463" fmla="*/ f361 1 3152"/>
                <a:gd name="f464" fmla="*/ f362 1 4890"/>
                <a:gd name="f465" fmla="*/ f363 1 3152"/>
                <a:gd name="f466" fmla="*/ f364 1 4890"/>
                <a:gd name="f467" fmla="*/ f365 1 3152"/>
                <a:gd name="f468" fmla="*/ f366 1 4890"/>
                <a:gd name="f469" fmla="*/ f367 1 3152"/>
                <a:gd name="f470" fmla="*/ f368 1 4890"/>
                <a:gd name="f471" fmla="*/ f369 1 3152"/>
                <a:gd name="f472" fmla="*/ f370 1 4890"/>
                <a:gd name="f473" fmla="*/ f371 1 3152"/>
                <a:gd name="f474" fmla="*/ f372 1 4890"/>
                <a:gd name="f475" fmla="*/ f373 1 3152"/>
                <a:gd name="f476" fmla="*/ f374 1 4890"/>
                <a:gd name="f477" fmla="*/ f375 1 3152"/>
                <a:gd name="f478" fmla="*/ f376 1 4890"/>
                <a:gd name="f479" fmla="*/ f377 1 3152"/>
                <a:gd name="f480" fmla="*/ f378 1 4890"/>
                <a:gd name="f481" fmla="*/ f379 1 3152"/>
                <a:gd name="f482" fmla="*/ f380 1 3152"/>
                <a:gd name="f483" fmla="*/ f381 1 4890"/>
                <a:gd name="f484" fmla="*/ f382 1 3152"/>
                <a:gd name="f485" fmla="*/ f383 1 4890"/>
                <a:gd name="f486" fmla="*/ f384 1 3152"/>
                <a:gd name="f487" fmla="*/ f385 1 4890"/>
                <a:gd name="f488" fmla="*/ f386 1 3152"/>
                <a:gd name="f489" fmla="*/ f387 1 4890"/>
                <a:gd name="f490" fmla="*/ f388 1 3152"/>
                <a:gd name="f491" fmla="*/ f389 1 4890"/>
                <a:gd name="f492" fmla="*/ f390 1 3152"/>
                <a:gd name="f493" fmla="*/ f391 1 4890"/>
                <a:gd name="f494" fmla="*/ f392 1 3152"/>
                <a:gd name="f495" fmla="*/ f393 1 4890"/>
                <a:gd name="f496" fmla="*/ f394 1 3152"/>
                <a:gd name="f497" fmla="*/ f395 1 4890"/>
                <a:gd name="f498" fmla="*/ f396 1 4890"/>
                <a:gd name="f499" fmla="*/ f397 1 4890"/>
                <a:gd name="f500" fmla="*/ f398 1 3152"/>
                <a:gd name="f501" fmla="*/ f399 1 4890"/>
                <a:gd name="f502" fmla="*/ f400 1 3152"/>
                <a:gd name="f503" fmla="*/ f401 1 4890"/>
                <a:gd name="f504" fmla="*/ f402 1 3152"/>
                <a:gd name="f505" fmla="+- f403 0 f1"/>
                <a:gd name="f506" fmla="*/ f404 1 f300"/>
                <a:gd name="f507" fmla="*/ f405 1 f301"/>
                <a:gd name="f508" fmla="*/ f406 1 f300"/>
                <a:gd name="f509" fmla="*/ f407 1 f301"/>
                <a:gd name="f510" fmla="*/ f408 1 f300"/>
                <a:gd name="f511" fmla="*/ f409 1 f301"/>
                <a:gd name="f512" fmla="*/ f410 1 f300"/>
                <a:gd name="f513" fmla="*/ f411 1 f301"/>
                <a:gd name="f514" fmla="*/ f412 1 f300"/>
                <a:gd name="f515" fmla="*/ f413 1 f301"/>
                <a:gd name="f516" fmla="*/ f414 1 f300"/>
                <a:gd name="f517" fmla="*/ f415 1 f301"/>
                <a:gd name="f518" fmla="*/ f416 1 f300"/>
                <a:gd name="f519" fmla="*/ f417 1 f301"/>
                <a:gd name="f520" fmla="*/ f418 1 f300"/>
                <a:gd name="f521" fmla="*/ f419 1 f301"/>
                <a:gd name="f522" fmla="*/ f420 1 f300"/>
                <a:gd name="f523" fmla="*/ f421 1 f301"/>
                <a:gd name="f524" fmla="*/ f422 1 f300"/>
                <a:gd name="f525" fmla="*/ f423 1 f301"/>
                <a:gd name="f526" fmla="*/ f424 1 f300"/>
                <a:gd name="f527" fmla="*/ f425 1 f301"/>
                <a:gd name="f528" fmla="*/ f426 1 f300"/>
                <a:gd name="f529" fmla="*/ f427 1 f301"/>
                <a:gd name="f530" fmla="*/ f428 1 f300"/>
                <a:gd name="f531" fmla="*/ f429 1 f301"/>
                <a:gd name="f532" fmla="*/ f430 1 f300"/>
                <a:gd name="f533" fmla="*/ f431 1 f301"/>
                <a:gd name="f534" fmla="*/ f432 1 f300"/>
                <a:gd name="f535" fmla="*/ f433 1 f301"/>
                <a:gd name="f536" fmla="*/ f434 1 f300"/>
                <a:gd name="f537" fmla="*/ f435 1 f301"/>
                <a:gd name="f538" fmla="*/ f436 1 f300"/>
                <a:gd name="f539" fmla="*/ f437 1 f301"/>
                <a:gd name="f540" fmla="*/ f438 1 f300"/>
                <a:gd name="f541" fmla="*/ f439 1 f301"/>
                <a:gd name="f542" fmla="*/ f440 1 f300"/>
                <a:gd name="f543" fmla="*/ f441 1 f301"/>
                <a:gd name="f544" fmla="*/ f442 1 f300"/>
                <a:gd name="f545" fmla="*/ f443 1 f300"/>
                <a:gd name="f546" fmla="*/ f444 1 f301"/>
                <a:gd name="f547" fmla="*/ f445 1 f300"/>
                <a:gd name="f548" fmla="*/ f446 1 f301"/>
                <a:gd name="f549" fmla="*/ f447 1 f300"/>
                <a:gd name="f550" fmla="*/ f448 1 f301"/>
                <a:gd name="f551" fmla="*/ f449 1 f300"/>
                <a:gd name="f552" fmla="*/ f450 1 f301"/>
                <a:gd name="f553" fmla="*/ f451 1 f300"/>
                <a:gd name="f554" fmla="*/ f452 1 f301"/>
                <a:gd name="f555" fmla="*/ f453 1 f300"/>
                <a:gd name="f556" fmla="*/ f454 1 f301"/>
                <a:gd name="f557" fmla="*/ f455 1 f300"/>
                <a:gd name="f558" fmla="*/ f456 1 f300"/>
                <a:gd name="f559" fmla="*/ f457 1 f301"/>
                <a:gd name="f560" fmla="*/ f458 1 f300"/>
                <a:gd name="f561" fmla="*/ f459 1 f300"/>
                <a:gd name="f562" fmla="*/ f460 1 f301"/>
                <a:gd name="f563" fmla="*/ f461 1 f300"/>
                <a:gd name="f564" fmla="*/ f462 1 f300"/>
                <a:gd name="f565" fmla="*/ f463 1 f301"/>
                <a:gd name="f566" fmla="*/ f464 1 f300"/>
                <a:gd name="f567" fmla="*/ f465 1 f301"/>
                <a:gd name="f568" fmla="*/ f466 1 f300"/>
                <a:gd name="f569" fmla="*/ f467 1 f301"/>
                <a:gd name="f570" fmla="*/ f468 1 f300"/>
                <a:gd name="f571" fmla="*/ f469 1 f301"/>
                <a:gd name="f572" fmla="*/ f470 1 f300"/>
                <a:gd name="f573" fmla="*/ f471 1 f301"/>
                <a:gd name="f574" fmla="*/ f472 1 f300"/>
                <a:gd name="f575" fmla="*/ f473 1 f301"/>
                <a:gd name="f576" fmla="*/ f474 1 f300"/>
                <a:gd name="f577" fmla="*/ f475 1 f301"/>
                <a:gd name="f578" fmla="*/ f476 1 f300"/>
                <a:gd name="f579" fmla="*/ f477 1 f301"/>
                <a:gd name="f580" fmla="*/ f478 1 f300"/>
                <a:gd name="f581" fmla="*/ f479 1 f301"/>
                <a:gd name="f582" fmla="*/ f480 1 f300"/>
                <a:gd name="f583" fmla="*/ f481 1 f301"/>
                <a:gd name="f584" fmla="*/ f482 1 f301"/>
                <a:gd name="f585" fmla="*/ f483 1 f300"/>
                <a:gd name="f586" fmla="*/ f484 1 f301"/>
                <a:gd name="f587" fmla="*/ f485 1 f300"/>
                <a:gd name="f588" fmla="*/ f486 1 f301"/>
                <a:gd name="f589" fmla="*/ f487 1 f300"/>
                <a:gd name="f590" fmla="*/ f488 1 f301"/>
                <a:gd name="f591" fmla="*/ f489 1 f300"/>
                <a:gd name="f592" fmla="*/ f490 1 f301"/>
                <a:gd name="f593" fmla="*/ f491 1 f300"/>
                <a:gd name="f594" fmla="*/ f492 1 f301"/>
                <a:gd name="f595" fmla="*/ f493 1 f300"/>
                <a:gd name="f596" fmla="*/ f494 1 f301"/>
                <a:gd name="f597" fmla="*/ f495 1 f300"/>
                <a:gd name="f598" fmla="*/ f496 1 f301"/>
                <a:gd name="f599" fmla="*/ f497 1 f300"/>
                <a:gd name="f600" fmla="*/ f498 1 f300"/>
                <a:gd name="f601" fmla="*/ f499 1 f300"/>
                <a:gd name="f602" fmla="*/ f500 1 f301"/>
                <a:gd name="f603" fmla="*/ f501 1 f300"/>
                <a:gd name="f604" fmla="*/ f503 1 f300"/>
                <a:gd name="f605" fmla="*/ f502 1 f301"/>
                <a:gd name="f606" fmla="*/ f504 1 f301"/>
                <a:gd name="f607" fmla="*/ f603 f295 1"/>
                <a:gd name="f608" fmla="*/ f604 f295 1"/>
                <a:gd name="f609" fmla="*/ f606 f296 1"/>
                <a:gd name="f610" fmla="*/ f605 f296 1"/>
                <a:gd name="f611" fmla="*/ f506 f295 1"/>
                <a:gd name="f612" fmla="*/ f507 f296 1"/>
                <a:gd name="f613" fmla="*/ f508 f295 1"/>
                <a:gd name="f614" fmla="*/ f509 f296 1"/>
                <a:gd name="f615" fmla="*/ f510 f295 1"/>
                <a:gd name="f616" fmla="*/ f511 f296 1"/>
                <a:gd name="f617" fmla="*/ f512 f295 1"/>
                <a:gd name="f618" fmla="*/ f513 f296 1"/>
                <a:gd name="f619" fmla="*/ f514 f295 1"/>
                <a:gd name="f620" fmla="*/ f515 f296 1"/>
                <a:gd name="f621" fmla="*/ f516 f295 1"/>
                <a:gd name="f622" fmla="*/ f517 f296 1"/>
                <a:gd name="f623" fmla="*/ f518 f295 1"/>
                <a:gd name="f624" fmla="*/ f519 f296 1"/>
                <a:gd name="f625" fmla="*/ f520 f295 1"/>
                <a:gd name="f626" fmla="*/ f521 f296 1"/>
                <a:gd name="f627" fmla="*/ f522 f295 1"/>
                <a:gd name="f628" fmla="*/ f523 f296 1"/>
                <a:gd name="f629" fmla="*/ f524 f295 1"/>
                <a:gd name="f630" fmla="*/ f525 f296 1"/>
                <a:gd name="f631" fmla="*/ f526 f295 1"/>
                <a:gd name="f632" fmla="*/ f527 f296 1"/>
                <a:gd name="f633" fmla="*/ f528 f295 1"/>
                <a:gd name="f634" fmla="*/ f529 f296 1"/>
                <a:gd name="f635" fmla="*/ f530 f295 1"/>
                <a:gd name="f636" fmla="*/ f531 f296 1"/>
                <a:gd name="f637" fmla="*/ f532 f295 1"/>
                <a:gd name="f638" fmla="*/ f533 f296 1"/>
                <a:gd name="f639" fmla="*/ f534 f295 1"/>
                <a:gd name="f640" fmla="*/ f535 f296 1"/>
                <a:gd name="f641" fmla="*/ f536 f295 1"/>
                <a:gd name="f642" fmla="*/ f537 f296 1"/>
                <a:gd name="f643" fmla="*/ f538 f295 1"/>
                <a:gd name="f644" fmla="*/ f539 f296 1"/>
                <a:gd name="f645" fmla="*/ f540 f295 1"/>
                <a:gd name="f646" fmla="*/ f541 f296 1"/>
                <a:gd name="f647" fmla="*/ f542 f295 1"/>
                <a:gd name="f648" fmla="*/ f543 f296 1"/>
                <a:gd name="f649" fmla="*/ f544 f295 1"/>
                <a:gd name="f650" fmla="*/ f545 f295 1"/>
                <a:gd name="f651" fmla="*/ f546 f296 1"/>
                <a:gd name="f652" fmla="*/ f547 f295 1"/>
                <a:gd name="f653" fmla="*/ f548 f296 1"/>
                <a:gd name="f654" fmla="*/ f549 f295 1"/>
                <a:gd name="f655" fmla="*/ f550 f296 1"/>
                <a:gd name="f656" fmla="*/ f551 f295 1"/>
                <a:gd name="f657" fmla="*/ f552 f296 1"/>
                <a:gd name="f658" fmla="*/ f553 f295 1"/>
                <a:gd name="f659" fmla="*/ f554 f296 1"/>
                <a:gd name="f660" fmla="*/ f555 f295 1"/>
                <a:gd name="f661" fmla="*/ f556 f296 1"/>
                <a:gd name="f662" fmla="*/ f557 f295 1"/>
                <a:gd name="f663" fmla="*/ f558 f295 1"/>
                <a:gd name="f664" fmla="*/ f559 f296 1"/>
                <a:gd name="f665" fmla="*/ f560 f295 1"/>
                <a:gd name="f666" fmla="*/ f561 f295 1"/>
                <a:gd name="f667" fmla="*/ f562 f296 1"/>
                <a:gd name="f668" fmla="*/ f563 f295 1"/>
                <a:gd name="f669" fmla="*/ f564 f295 1"/>
                <a:gd name="f670" fmla="*/ f565 f296 1"/>
                <a:gd name="f671" fmla="*/ f566 f295 1"/>
                <a:gd name="f672" fmla="*/ f567 f296 1"/>
                <a:gd name="f673" fmla="*/ f568 f295 1"/>
                <a:gd name="f674" fmla="*/ f569 f296 1"/>
                <a:gd name="f675" fmla="*/ f570 f295 1"/>
                <a:gd name="f676" fmla="*/ f571 f296 1"/>
                <a:gd name="f677" fmla="*/ f572 f295 1"/>
                <a:gd name="f678" fmla="*/ f573 f296 1"/>
                <a:gd name="f679" fmla="*/ f574 f295 1"/>
                <a:gd name="f680" fmla="*/ f575 f296 1"/>
                <a:gd name="f681" fmla="*/ f576 f295 1"/>
                <a:gd name="f682" fmla="*/ f577 f296 1"/>
                <a:gd name="f683" fmla="*/ f578 f295 1"/>
                <a:gd name="f684" fmla="*/ f579 f296 1"/>
                <a:gd name="f685" fmla="*/ f580 f295 1"/>
                <a:gd name="f686" fmla="*/ f581 f296 1"/>
                <a:gd name="f687" fmla="*/ f582 f295 1"/>
                <a:gd name="f688" fmla="*/ f583 f296 1"/>
                <a:gd name="f689" fmla="*/ f584 f296 1"/>
                <a:gd name="f690" fmla="*/ f585 f295 1"/>
                <a:gd name="f691" fmla="*/ f586 f296 1"/>
                <a:gd name="f692" fmla="*/ f587 f295 1"/>
                <a:gd name="f693" fmla="*/ f588 f296 1"/>
                <a:gd name="f694" fmla="*/ f589 f295 1"/>
                <a:gd name="f695" fmla="*/ f590 f296 1"/>
                <a:gd name="f696" fmla="*/ f591 f295 1"/>
                <a:gd name="f697" fmla="*/ f592 f296 1"/>
                <a:gd name="f698" fmla="*/ f593 f295 1"/>
                <a:gd name="f699" fmla="*/ f594 f296 1"/>
                <a:gd name="f700" fmla="*/ f595 f295 1"/>
                <a:gd name="f701" fmla="*/ f596 f296 1"/>
                <a:gd name="f702" fmla="*/ f597 f295 1"/>
                <a:gd name="f703" fmla="*/ f598 f296 1"/>
                <a:gd name="f704" fmla="*/ f599 f295 1"/>
                <a:gd name="f705" fmla="*/ f600 f295 1"/>
                <a:gd name="f706" fmla="*/ f601 f295 1"/>
                <a:gd name="f707" fmla="*/ f602 f296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505">
                  <a:pos x="f611" y="f612"/>
                </a:cxn>
                <a:cxn ang="f505">
                  <a:pos x="f613" y="f614"/>
                </a:cxn>
                <a:cxn ang="f505">
                  <a:pos x="f615" y="f616"/>
                </a:cxn>
                <a:cxn ang="f505">
                  <a:pos x="f617" y="f618"/>
                </a:cxn>
                <a:cxn ang="f505">
                  <a:pos x="f619" y="f620"/>
                </a:cxn>
                <a:cxn ang="f505">
                  <a:pos x="f621" y="f622"/>
                </a:cxn>
                <a:cxn ang="f505">
                  <a:pos x="f623" y="f624"/>
                </a:cxn>
                <a:cxn ang="f505">
                  <a:pos x="f625" y="f626"/>
                </a:cxn>
                <a:cxn ang="f505">
                  <a:pos x="f627" y="f628"/>
                </a:cxn>
                <a:cxn ang="f505">
                  <a:pos x="f629" y="f630"/>
                </a:cxn>
                <a:cxn ang="f505">
                  <a:pos x="f631" y="f632"/>
                </a:cxn>
                <a:cxn ang="f505">
                  <a:pos x="f633" y="f634"/>
                </a:cxn>
                <a:cxn ang="f505">
                  <a:pos x="f635" y="f636"/>
                </a:cxn>
                <a:cxn ang="f505">
                  <a:pos x="f637" y="f638"/>
                </a:cxn>
                <a:cxn ang="f505">
                  <a:pos x="f639" y="f640"/>
                </a:cxn>
                <a:cxn ang="f505">
                  <a:pos x="f641" y="f642"/>
                </a:cxn>
                <a:cxn ang="f505">
                  <a:pos x="f643" y="f644"/>
                </a:cxn>
                <a:cxn ang="f505">
                  <a:pos x="f645" y="f646"/>
                </a:cxn>
                <a:cxn ang="f505">
                  <a:pos x="f647" y="f648"/>
                </a:cxn>
                <a:cxn ang="f505">
                  <a:pos x="f649" y="f634"/>
                </a:cxn>
                <a:cxn ang="f505">
                  <a:pos x="f650" y="f651"/>
                </a:cxn>
                <a:cxn ang="f505">
                  <a:pos x="f652" y="f653"/>
                </a:cxn>
                <a:cxn ang="f505">
                  <a:pos x="f654" y="f655"/>
                </a:cxn>
                <a:cxn ang="f505">
                  <a:pos x="f656" y="f657"/>
                </a:cxn>
                <a:cxn ang="f505">
                  <a:pos x="f658" y="f659"/>
                </a:cxn>
                <a:cxn ang="f505">
                  <a:pos x="f660" y="f661"/>
                </a:cxn>
                <a:cxn ang="f505">
                  <a:pos x="f662" y="f640"/>
                </a:cxn>
                <a:cxn ang="f505">
                  <a:pos x="f663" y="f664"/>
                </a:cxn>
                <a:cxn ang="f505">
                  <a:pos x="f665" y="f638"/>
                </a:cxn>
                <a:cxn ang="f505">
                  <a:pos x="f666" y="f667"/>
                </a:cxn>
                <a:cxn ang="f505">
                  <a:pos x="f668" y="f634"/>
                </a:cxn>
                <a:cxn ang="f505">
                  <a:pos x="f669" y="f670"/>
                </a:cxn>
                <a:cxn ang="f505">
                  <a:pos x="f671" y="f672"/>
                </a:cxn>
                <a:cxn ang="f505">
                  <a:pos x="f673" y="f674"/>
                </a:cxn>
                <a:cxn ang="f505">
                  <a:pos x="f675" y="f676"/>
                </a:cxn>
                <a:cxn ang="f505">
                  <a:pos x="f677" y="f678"/>
                </a:cxn>
                <a:cxn ang="f505">
                  <a:pos x="f679" y="f680"/>
                </a:cxn>
                <a:cxn ang="f505">
                  <a:pos x="f681" y="f682"/>
                </a:cxn>
                <a:cxn ang="f505">
                  <a:pos x="f683" y="f684"/>
                </a:cxn>
                <a:cxn ang="f505">
                  <a:pos x="f685" y="f686"/>
                </a:cxn>
                <a:cxn ang="f505">
                  <a:pos x="f687" y="f688"/>
                </a:cxn>
                <a:cxn ang="f505">
                  <a:pos x="f662" y="f689"/>
                </a:cxn>
                <a:cxn ang="f505">
                  <a:pos x="f690" y="f691"/>
                </a:cxn>
                <a:cxn ang="f505">
                  <a:pos x="f692" y="f693"/>
                </a:cxn>
                <a:cxn ang="f505">
                  <a:pos x="f694" y="f695"/>
                </a:cxn>
                <a:cxn ang="f505">
                  <a:pos x="f696" y="f697"/>
                </a:cxn>
                <a:cxn ang="f505">
                  <a:pos x="f698" y="f699"/>
                </a:cxn>
                <a:cxn ang="f505">
                  <a:pos x="f700" y="f701"/>
                </a:cxn>
                <a:cxn ang="f505">
                  <a:pos x="f702" y="f703"/>
                </a:cxn>
                <a:cxn ang="f505">
                  <a:pos x="f704" y="f612"/>
                </a:cxn>
                <a:cxn ang="f505">
                  <a:pos x="f705" y="f612"/>
                </a:cxn>
                <a:cxn ang="f505">
                  <a:pos x="f706" y="f707"/>
                </a:cxn>
              </a:cxnLst>
              <a:rect l="f607" t="f610" r="f608" b="f609"/>
              <a:pathLst>
                <a:path w="4890" h="3152">
                  <a:moveTo>
                    <a:pt x="f8" y="f5"/>
                  </a:moveTo>
                  <a:lnTo>
                    <a:pt x="f9" y="f10"/>
                  </a:lnTo>
                  <a:lnTo>
                    <a:pt x="f9" y="f11"/>
                  </a:lnTo>
                  <a:lnTo>
                    <a:pt x="f12" y="f13"/>
                  </a:lnTo>
                  <a:lnTo>
                    <a:pt x="f14" y="f15"/>
                  </a:lnTo>
                  <a:lnTo>
                    <a:pt x="f16" y="f17"/>
                  </a:lnTo>
                  <a:lnTo>
                    <a:pt x="f18" y="f19"/>
                  </a:lnTo>
                  <a:lnTo>
                    <a:pt x="f20" y="f21"/>
                  </a:lnTo>
                  <a:lnTo>
                    <a:pt x="f22" y="f23"/>
                  </a:lnTo>
                  <a:lnTo>
                    <a:pt x="f24" y="f25"/>
                  </a:lnTo>
                  <a:lnTo>
                    <a:pt x="f26" y="f27"/>
                  </a:lnTo>
                  <a:lnTo>
                    <a:pt x="f26" y="f28"/>
                  </a:lnTo>
                  <a:lnTo>
                    <a:pt x="f29" y="f30"/>
                  </a:lnTo>
                  <a:lnTo>
                    <a:pt x="f31" y="f32"/>
                  </a:lnTo>
                  <a:lnTo>
                    <a:pt x="f33" y="f34"/>
                  </a:lnTo>
                  <a:lnTo>
                    <a:pt x="f35" y="f36"/>
                  </a:lnTo>
                  <a:lnTo>
                    <a:pt x="f37" y="f38"/>
                  </a:lnTo>
                  <a:lnTo>
                    <a:pt x="f31" y="f39"/>
                  </a:lnTo>
                  <a:lnTo>
                    <a:pt x="f29" y="f40"/>
                  </a:lnTo>
                  <a:lnTo>
                    <a:pt x="f41" y="f42"/>
                  </a:lnTo>
                  <a:lnTo>
                    <a:pt x="f16" y="f43"/>
                  </a:lnTo>
                  <a:lnTo>
                    <a:pt x="f44" y="f45"/>
                  </a:lnTo>
                  <a:lnTo>
                    <a:pt x="f46" y="f47"/>
                  </a:lnTo>
                  <a:lnTo>
                    <a:pt x="f48" y="f49"/>
                  </a:lnTo>
                  <a:lnTo>
                    <a:pt x="f50" y="f51"/>
                  </a:lnTo>
                  <a:lnTo>
                    <a:pt x="f52" y="f49"/>
                  </a:lnTo>
                  <a:lnTo>
                    <a:pt x="f53" y="f54"/>
                  </a:lnTo>
                  <a:lnTo>
                    <a:pt x="f55" y="f54"/>
                  </a:lnTo>
                  <a:lnTo>
                    <a:pt x="f56" y="f57"/>
                  </a:lnTo>
                  <a:lnTo>
                    <a:pt x="f56" y="f58"/>
                  </a:lnTo>
                  <a:lnTo>
                    <a:pt x="f59" y="f60"/>
                  </a:lnTo>
                  <a:lnTo>
                    <a:pt x="f61" y="f62"/>
                  </a:lnTo>
                  <a:lnTo>
                    <a:pt x="f63" y="f64"/>
                  </a:lnTo>
                  <a:lnTo>
                    <a:pt x="f65" y="f66"/>
                  </a:lnTo>
                  <a:lnTo>
                    <a:pt x="f67" y="f66"/>
                  </a:lnTo>
                  <a:lnTo>
                    <a:pt x="f37" y="f68"/>
                  </a:lnTo>
                  <a:lnTo>
                    <a:pt x="f69" y="f70"/>
                  </a:lnTo>
                  <a:lnTo>
                    <a:pt x="f71" y="f72"/>
                  </a:lnTo>
                  <a:lnTo>
                    <a:pt x="f73" y="f74"/>
                  </a:lnTo>
                  <a:lnTo>
                    <a:pt x="f75" y="f76"/>
                  </a:lnTo>
                  <a:lnTo>
                    <a:pt x="f77" y="f78"/>
                  </a:lnTo>
                  <a:lnTo>
                    <a:pt x="f79" y="f80"/>
                  </a:lnTo>
                  <a:lnTo>
                    <a:pt x="f81" y="f82"/>
                  </a:lnTo>
                  <a:lnTo>
                    <a:pt x="f83" y="f84"/>
                  </a:lnTo>
                  <a:lnTo>
                    <a:pt x="f85" y="f86"/>
                  </a:lnTo>
                  <a:lnTo>
                    <a:pt x="f87" y="f88"/>
                  </a:lnTo>
                  <a:lnTo>
                    <a:pt x="f87" y="f89"/>
                  </a:lnTo>
                  <a:lnTo>
                    <a:pt x="f90" y="f91"/>
                  </a:lnTo>
                  <a:lnTo>
                    <a:pt x="f92" y="f93"/>
                  </a:lnTo>
                  <a:lnTo>
                    <a:pt x="f94" y="f95"/>
                  </a:lnTo>
                  <a:lnTo>
                    <a:pt x="f96" y="f97"/>
                  </a:lnTo>
                  <a:lnTo>
                    <a:pt x="f98" y="f99"/>
                  </a:lnTo>
                  <a:lnTo>
                    <a:pt x="f100" y="f101"/>
                  </a:lnTo>
                  <a:lnTo>
                    <a:pt x="f100" y="f102"/>
                  </a:lnTo>
                  <a:lnTo>
                    <a:pt x="f100" y="f103"/>
                  </a:lnTo>
                  <a:lnTo>
                    <a:pt x="f104" y="f105"/>
                  </a:lnTo>
                  <a:lnTo>
                    <a:pt x="f104" y="f106"/>
                  </a:lnTo>
                  <a:lnTo>
                    <a:pt x="f107" y="f108"/>
                  </a:lnTo>
                  <a:lnTo>
                    <a:pt x="f109" y="f110"/>
                  </a:lnTo>
                  <a:lnTo>
                    <a:pt x="f111" y="f112"/>
                  </a:lnTo>
                  <a:lnTo>
                    <a:pt x="f113" y="f114"/>
                  </a:lnTo>
                  <a:lnTo>
                    <a:pt x="f115" y="f116"/>
                  </a:lnTo>
                  <a:lnTo>
                    <a:pt x="f117" y="f118"/>
                  </a:lnTo>
                  <a:lnTo>
                    <a:pt x="f119" y="f120"/>
                  </a:lnTo>
                  <a:lnTo>
                    <a:pt x="f117" y="f121"/>
                  </a:lnTo>
                  <a:lnTo>
                    <a:pt x="f119" y="f122"/>
                  </a:lnTo>
                  <a:lnTo>
                    <a:pt x="f123" y="f124"/>
                  </a:lnTo>
                  <a:lnTo>
                    <a:pt x="f125" y="f126"/>
                  </a:lnTo>
                  <a:lnTo>
                    <a:pt x="f127" y="f128"/>
                  </a:lnTo>
                  <a:lnTo>
                    <a:pt x="f129" y="f130"/>
                  </a:lnTo>
                  <a:lnTo>
                    <a:pt x="f98" y="f131"/>
                  </a:lnTo>
                  <a:lnTo>
                    <a:pt x="f127" y="f132"/>
                  </a:lnTo>
                  <a:lnTo>
                    <a:pt x="f133" y="f114"/>
                  </a:lnTo>
                  <a:lnTo>
                    <a:pt x="f87" y="f134"/>
                  </a:lnTo>
                  <a:lnTo>
                    <a:pt x="f94" y="f135"/>
                  </a:lnTo>
                  <a:lnTo>
                    <a:pt x="f136" y="f137"/>
                  </a:lnTo>
                  <a:lnTo>
                    <a:pt x="f138" y="f139"/>
                  </a:lnTo>
                  <a:lnTo>
                    <a:pt x="f140" y="f141"/>
                  </a:lnTo>
                  <a:lnTo>
                    <a:pt x="f142" y="f143"/>
                  </a:lnTo>
                  <a:lnTo>
                    <a:pt x="f69" y="f91"/>
                  </a:lnTo>
                  <a:lnTo>
                    <a:pt x="f144" y="f89"/>
                  </a:lnTo>
                  <a:lnTo>
                    <a:pt x="f41" y="f145"/>
                  </a:lnTo>
                  <a:lnTo>
                    <a:pt x="f146" y="f147"/>
                  </a:lnTo>
                  <a:lnTo>
                    <a:pt x="f148" y="f149"/>
                  </a:lnTo>
                  <a:lnTo>
                    <a:pt x="f150" y="f151"/>
                  </a:lnTo>
                  <a:lnTo>
                    <a:pt x="f152" y="f139"/>
                  </a:lnTo>
                  <a:lnTo>
                    <a:pt x="f153" y="f154"/>
                  </a:lnTo>
                  <a:lnTo>
                    <a:pt x="f46" y="f155"/>
                  </a:lnTo>
                  <a:lnTo>
                    <a:pt x="f156" y="f135"/>
                  </a:lnTo>
                  <a:lnTo>
                    <a:pt x="f157" y="f106"/>
                  </a:lnTo>
                  <a:lnTo>
                    <a:pt x="f158" y="f159"/>
                  </a:lnTo>
                  <a:lnTo>
                    <a:pt x="f160" y="f154"/>
                  </a:lnTo>
                  <a:lnTo>
                    <a:pt x="f161" y="f151"/>
                  </a:lnTo>
                  <a:lnTo>
                    <a:pt x="f162" y="f163"/>
                  </a:lnTo>
                  <a:lnTo>
                    <a:pt x="f164" y="f165"/>
                  </a:lnTo>
                  <a:lnTo>
                    <a:pt x="f166" y="f167"/>
                  </a:lnTo>
                  <a:lnTo>
                    <a:pt x="f126" y="f168"/>
                  </a:lnTo>
                  <a:lnTo>
                    <a:pt x="f169" y="f105"/>
                  </a:lnTo>
                  <a:lnTo>
                    <a:pt x="f170" y="f106"/>
                  </a:lnTo>
                  <a:lnTo>
                    <a:pt x="f171" y="f172"/>
                  </a:lnTo>
                  <a:lnTo>
                    <a:pt x="f173" y="f174"/>
                  </a:lnTo>
                  <a:lnTo>
                    <a:pt x="f175" y="f174"/>
                  </a:lnTo>
                  <a:lnTo>
                    <a:pt x="f176" y="f177"/>
                  </a:lnTo>
                  <a:lnTo>
                    <a:pt x="f66" y="f178"/>
                  </a:lnTo>
                  <a:lnTo>
                    <a:pt x="f179" y="f174"/>
                  </a:lnTo>
                  <a:lnTo>
                    <a:pt x="f180" y="f174"/>
                  </a:lnTo>
                  <a:lnTo>
                    <a:pt x="f54" y="f134"/>
                  </a:lnTo>
                  <a:lnTo>
                    <a:pt x="f181" y="f112"/>
                  </a:lnTo>
                  <a:lnTo>
                    <a:pt x="f182" y="f112"/>
                  </a:lnTo>
                  <a:lnTo>
                    <a:pt x="f183" y="f134"/>
                  </a:lnTo>
                  <a:lnTo>
                    <a:pt x="f184" y="f185"/>
                  </a:lnTo>
                  <a:lnTo>
                    <a:pt x="f186" y="f174"/>
                  </a:lnTo>
                  <a:lnTo>
                    <a:pt x="f187" y="f185"/>
                  </a:lnTo>
                  <a:lnTo>
                    <a:pt x="f188" y="f108"/>
                  </a:lnTo>
                  <a:lnTo>
                    <a:pt x="f189" y="f190"/>
                  </a:lnTo>
                  <a:lnTo>
                    <a:pt x="f43" y="f105"/>
                  </a:lnTo>
                  <a:lnTo>
                    <a:pt x="f43" y="f137"/>
                  </a:lnTo>
                  <a:lnTo>
                    <a:pt x="f191" y="f167"/>
                  </a:lnTo>
                  <a:lnTo>
                    <a:pt x="f189" y="f192"/>
                  </a:lnTo>
                  <a:lnTo>
                    <a:pt x="f191" y="f193"/>
                  </a:lnTo>
                  <a:lnTo>
                    <a:pt x="f194" y="f195"/>
                  </a:lnTo>
                  <a:lnTo>
                    <a:pt x="f187" y="f196"/>
                  </a:lnTo>
                  <a:lnTo>
                    <a:pt x="f197" y="f147"/>
                  </a:lnTo>
                  <a:lnTo>
                    <a:pt x="f198" y="f91"/>
                  </a:lnTo>
                  <a:lnTo>
                    <a:pt x="f199" y="f200"/>
                  </a:lnTo>
                  <a:lnTo>
                    <a:pt x="f201" y="f202"/>
                  </a:lnTo>
                  <a:lnTo>
                    <a:pt x="f203" y="f204"/>
                  </a:lnTo>
                  <a:lnTo>
                    <a:pt x="f42" y="f205"/>
                  </a:lnTo>
                  <a:lnTo>
                    <a:pt x="f206" y="f207"/>
                  </a:lnTo>
                  <a:lnTo>
                    <a:pt x="f208" y="f209"/>
                  </a:lnTo>
                  <a:lnTo>
                    <a:pt x="f30" y="f210"/>
                  </a:lnTo>
                  <a:lnTo>
                    <a:pt x="f211" y="f143"/>
                  </a:lnTo>
                  <a:lnTo>
                    <a:pt x="f212" y="f207"/>
                  </a:lnTo>
                  <a:lnTo>
                    <a:pt x="f213" y="f204"/>
                  </a:lnTo>
                  <a:lnTo>
                    <a:pt x="f214" y="f204"/>
                  </a:lnTo>
                  <a:lnTo>
                    <a:pt x="f215" y="f216"/>
                  </a:lnTo>
                  <a:lnTo>
                    <a:pt x="f217" y="f218"/>
                  </a:lnTo>
                  <a:lnTo>
                    <a:pt x="f13" y="f219"/>
                  </a:lnTo>
                  <a:lnTo>
                    <a:pt x="f11" y="f80"/>
                  </a:lnTo>
                  <a:lnTo>
                    <a:pt x="f220" y="f80"/>
                  </a:lnTo>
                  <a:lnTo>
                    <a:pt x="f5" y="f221"/>
                  </a:lnTo>
                  <a:lnTo>
                    <a:pt x="f222" y="f223"/>
                  </a:lnTo>
                  <a:lnTo>
                    <a:pt x="f224" y="f225"/>
                  </a:lnTo>
                  <a:lnTo>
                    <a:pt x="f226" y="f227"/>
                  </a:lnTo>
                  <a:lnTo>
                    <a:pt x="f228" y="f229"/>
                  </a:lnTo>
                  <a:lnTo>
                    <a:pt x="f230" y="f231"/>
                  </a:lnTo>
                  <a:lnTo>
                    <a:pt x="f208" y="f232"/>
                  </a:lnTo>
                  <a:lnTo>
                    <a:pt x="f230" y="f47"/>
                  </a:lnTo>
                  <a:lnTo>
                    <a:pt x="f39" y="f45"/>
                  </a:lnTo>
                  <a:lnTo>
                    <a:pt x="f233" y="f234"/>
                  </a:lnTo>
                  <a:lnTo>
                    <a:pt x="f39" y="f235"/>
                  </a:lnTo>
                  <a:lnTo>
                    <a:pt x="f236" y="f237"/>
                  </a:lnTo>
                  <a:lnTo>
                    <a:pt x="f238" y="f239"/>
                  </a:lnTo>
                  <a:lnTo>
                    <a:pt x="f43" y="f240"/>
                  </a:lnTo>
                  <a:lnTo>
                    <a:pt x="f241" y="f242"/>
                  </a:lnTo>
                  <a:lnTo>
                    <a:pt x="f243" y="f244"/>
                  </a:lnTo>
                  <a:lnTo>
                    <a:pt x="f241" y="f245"/>
                  </a:lnTo>
                  <a:lnTo>
                    <a:pt x="f194" y="f194"/>
                  </a:lnTo>
                  <a:lnTo>
                    <a:pt x="f246" y="f247"/>
                  </a:lnTo>
                  <a:lnTo>
                    <a:pt x="f248" y="f245"/>
                  </a:lnTo>
                  <a:lnTo>
                    <a:pt x="f249" y="f250"/>
                  </a:lnTo>
                  <a:lnTo>
                    <a:pt x="f186" y="f238"/>
                  </a:lnTo>
                  <a:lnTo>
                    <a:pt x="f237" y="f251"/>
                  </a:lnTo>
                  <a:lnTo>
                    <a:pt x="f184" y="f252"/>
                  </a:lnTo>
                  <a:lnTo>
                    <a:pt x="f253" y="f236"/>
                  </a:lnTo>
                  <a:lnTo>
                    <a:pt x="f254" y="f236"/>
                  </a:lnTo>
                  <a:lnTo>
                    <a:pt x="f182" y="f39"/>
                  </a:lnTo>
                  <a:lnTo>
                    <a:pt x="f181" y="f39"/>
                  </a:lnTo>
                  <a:lnTo>
                    <a:pt x="f181" y="f208"/>
                  </a:lnTo>
                  <a:lnTo>
                    <a:pt x="f255" y="f38"/>
                  </a:lnTo>
                  <a:lnTo>
                    <a:pt x="f58" y="f256"/>
                  </a:lnTo>
                  <a:lnTo>
                    <a:pt x="f58" y="f257"/>
                  </a:lnTo>
                  <a:lnTo>
                    <a:pt x="f258" y="f32"/>
                  </a:lnTo>
                  <a:lnTo>
                    <a:pt x="f259" y="f260"/>
                  </a:lnTo>
                  <a:lnTo>
                    <a:pt x="f261" y="f34"/>
                  </a:lnTo>
                  <a:lnTo>
                    <a:pt x="f176" y="f30"/>
                  </a:lnTo>
                  <a:lnTo>
                    <a:pt x="f72" y="f32"/>
                  </a:lnTo>
                  <a:lnTo>
                    <a:pt x="f173" y="f32"/>
                  </a:lnTo>
                  <a:lnTo>
                    <a:pt x="f262" y="f263"/>
                  </a:lnTo>
                  <a:lnTo>
                    <a:pt x="f80" y="f264"/>
                  </a:lnTo>
                  <a:lnTo>
                    <a:pt x="f82" y="f260"/>
                  </a:lnTo>
                  <a:lnTo>
                    <a:pt x="f265" y="f34"/>
                  </a:lnTo>
                  <a:lnTo>
                    <a:pt x="f266" y="f32"/>
                  </a:lnTo>
                  <a:lnTo>
                    <a:pt x="f267" y="f34"/>
                  </a:lnTo>
                  <a:lnTo>
                    <a:pt x="f204" y="f268"/>
                  </a:lnTo>
                  <a:lnTo>
                    <a:pt x="f209" y="f268"/>
                  </a:lnTo>
                  <a:lnTo>
                    <a:pt x="f269" y="f268"/>
                  </a:lnTo>
                  <a:lnTo>
                    <a:pt x="f193" y="f270"/>
                  </a:lnTo>
                  <a:lnTo>
                    <a:pt x="f101" y="f271"/>
                  </a:lnTo>
                  <a:lnTo>
                    <a:pt x="f272" y="f273"/>
                  </a:lnTo>
                  <a:lnTo>
                    <a:pt x="f274" y="f275"/>
                  </a:lnTo>
                  <a:lnTo>
                    <a:pt x="f190" y="f27"/>
                  </a:lnTo>
                  <a:lnTo>
                    <a:pt x="f276" y="f27"/>
                  </a:lnTo>
                  <a:lnTo>
                    <a:pt x="f277" y="f23"/>
                  </a:lnTo>
                  <a:lnTo>
                    <a:pt x="f278" y="f279"/>
                  </a:lnTo>
                  <a:lnTo>
                    <a:pt x="f118" y="f280"/>
                  </a:lnTo>
                  <a:lnTo>
                    <a:pt x="f132" y="f19"/>
                  </a:lnTo>
                  <a:lnTo>
                    <a:pt x="f281" y="f19"/>
                  </a:lnTo>
                  <a:lnTo>
                    <a:pt x="f282" y="f283"/>
                  </a:lnTo>
                  <a:lnTo>
                    <a:pt x="f284" y="f13"/>
                  </a:lnTo>
                  <a:lnTo>
                    <a:pt x="f124" y="f13"/>
                  </a:lnTo>
                  <a:lnTo>
                    <a:pt x="f166" y="f285"/>
                  </a:lnTo>
                  <a:lnTo>
                    <a:pt x="f286" y="f17"/>
                  </a:lnTo>
                  <a:lnTo>
                    <a:pt x="f287" y="f13"/>
                  </a:lnTo>
                  <a:lnTo>
                    <a:pt x="f288" y="f17"/>
                  </a:lnTo>
                  <a:lnTo>
                    <a:pt x="f289" y="f13"/>
                  </a:lnTo>
                  <a:lnTo>
                    <a:pt x="f290" y="f291"/>
                  </a:lnTo>
                  <a:lnTo>
                    <a:pt x="f292" y="f293"/>
                  </a:lnTo>
                  <a:lnTo>
                    <a:pt x="f8" y="f5"/>
                  </a:lnTo>
                </a:path>
              </a:pathLst>
            </a:custGeom>
            <a:noFill/>
            <a:ln w="15873" cap="flat">
              <a:solidFill>
                <a:srgbClr val="A6B19F">
                  <a:alpha val="47843"/>
                </a:srgbClr>
              </a:solidFill>
              <a:prstDash val="solid"/>
              <a:round/>
            </a:ln>
          </p:spPr>
          <p:txBody>
            <a:bodyPr vert="horz" wrap="square" lIns="91440" tIns="45720" rIns="91440" bIns="4572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CO" sz="1100" b="0" i="0" u="none" strike="noStrike" kern="0" cap="none" spc="0" baseline="0">
                <a:solidFill>
                  <a:srgbClr val="CCFFFF"/>
                </a:solidFill>
                <a:uFillTx/>
                <a:latin typeface="Montserrat" panose="00000500000000000000" pitchFamily="2" charset="0"/>
              </a:endParaRPr>
            </a:p>
          </p:txBody>
        </p:sp>
        <p:sp>
          <p:nvSpPr>
            <p:cNvPr id="43" name="Freeform 26">
              <a:extLst>
                <a:ext uri="{FF2B5EF4-FFF2-40B4-BE49-F238E27FC236}">
                  <a16:creationId xmlns:a16="http://schemas.microsoft.com/office/drawing/2014/main" id="{5DEAA35A-686D-41BD-CA4D-4EE497CE85FA}"/>
                </a:ext>
              </a:extLst>
            </p:cNvPr>
            <p:cNvSpPr/>
            <p:nvPr/>
          </p:nvSpPr>
          <p:spPr>
            <a:xfrm>
              <a:off x="520833" y="1721138"/>
              <a:ext cx="514816" cy="289023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3893"/>
                <a:gd name="f7" fmla="val 2056"/>
                <a:gd name="f8" fmla="val 97"/>
                <a:gd name="f9" fmla="val 1182"/>
                <a:gd name="f10" fmla="val 159"/>
                <a:gd name="f11" fmla="val 1200"/>
                <a:gd name="f12" fmla="val 230"/>
                <a:gd name="f13" fmla="val 1208"/>
                <a:gd name="f14" fmla="val 283"/>
                <a:gd name="f15" fmla="val 1244"/>
                <a:gd name="f16" fmla="val 335"/>
                <a:gd name="f17" fmla="val 1253"/>
                <a:gd name="f18" fmla="val 406"/>
                <a:gd name="f19" fmla="val 477"/>
                <a:gd name="f20" fmla="val 1270"/>
                <a:gd name="f21" fmla="val 459"/>
                <a:gd name="f22" fmla="val 1217"/>
                <a:gd name="f23" fmla="val 556"/>
                <a:gd name="f24" fmla="val 618"/>
                <a:gd name="f25" fmla="val 671"/>
                <a:gd name="f26" fmla="val 1288"/>
                <a:gd name="f27" fmla="val 733"/>
                <a:gd name="f28" fmla="val 794"/>
                <a:gd name="f29" fmla="val 865"/>
                <a:gd name="f30" fmla="val 874"/>
                <a:gd name="f31" fmla="val 1085"/>
                <a:gd name="f32" fmla="val 936"/>
                <a:gd name="f33" fmla="val 1094"/>
                <a:gd name="f34" fmla="val 944"/>
                <a:gd name="f35" fmla="val 1058"/>
                <a:gd name="f36" fmla="val 980"/>
                <a:gd name="f37" fmla="val 1032"/>
                <a:gd name="f38" fmla="val 1059"/>
                <a:gd name="f39" fmla="val 1076"/>
                <a:gd name="f40" fmla="val 1121"/>
                <a:gd name="f41" fmla="val 1103"/>
                <a:gd name="f42" fmla="val 1165"/>
                <a:gd name="f43" fmla="val 1218"/>
                <a:gd name="f44" fmla="val 1147"/>
                <a:gd name="f45" fmla="val 1280"/>
                <a:gd name="f46" fmla="val 1155"/>
                <a:gd name="f47" fmla="val 1324"/>
                <a:gd name="f48" fmla="val 1377"/>
                <a:gd name="f49" fmla="val 1261"/>
                <a:gd name="f50" fmla="val 1421"/>
                <a:gd name="f51" fmla="val 1323"/>
                <a:gd name="f52" fmla="val 1509"/>
                <a:gd name="f53" fmla="val 1358"/>
                <a:gd name="f54" fmla="val 1642"/>
                <a:gd name="f55" fmla="val 1438"/>
                <a:gd name="f56" fmla="val 1800"/>
                <a:gd name="f57" fmla="val 1420"/>
                <a:gd name="f58" fmla="val 1889"/>
                <a:gd name="f59" fmla="val 1508"/>
                <a:gd name="f60" fmla="val 1959"/>
                <a:gd name="f61" fmla="val 1517"/>
                <a:gd name="f62" fmla="val 2039"/>
                <a:gd name="f63" fmla="val 1553"/>
                <a:gd name="f64" fmla="val 2092"/>
                <a:gd name="f65" fmla="val 2153"/>
                <a:gd name="f66" fmla="val 1579"/>
                <a:gd name="f67" fmla="val 2233"/>
                <a:gd name="f68" fmla="val 2321"/>
                <a:gd name="f69" fmla="val 1535"/>
                <a:gd name="f70" fmla="val 2374"/>
                <a:gd name="f71" fmla="val 1561"/>
                <a:gd name="f72" fmla="val 2427"/>
                <a:gd name="f73" fmla="val 1570"/>
                <a:gd name="f74" fmla="val 2462"/>
                <a:gd name="f75" fmla="val 2533"/>
                <a:gd name="f76" fmla="val 1614"/>
                <a:gd name="f77" fmla="val 2577"/>
                <a:gd name="f78" fmla="val 1667"/>
                <a:gd name="f79" fmla="val 2639"/>
                <a:gd name="f80" fmla="val 1685"/>
                <a:gd name="f81" fmla="val 2718"/>
                <a:gd name="f82" fmla="val 1711"/>
                <a:gd name="f83" fmla="val 2780"/>
                <a:gd name="f84" fmla="val 1641"/>
                <a:gd name="f85" fmla="val 2833"/>
                <a:gd name="f86" fmla="val 1694"/>
                <a:gd name="f87" fmla="val 2868"/>
                <a:gd name="f88" fmla="val 1773"/>
                <a:gd name="f89" fmla="val 2904"/>
                <a:gd name="f90" fmla="val 1817"/>
                <a:gd name="f91" fmla="val 2965"/>
                <a:gd name="f92" fmla="val 1853"/>
                <a:gd name="f93" fmla="val 3018"/>
                <a:gd name="f94" fmla="val 1861"/>
                <a:gd name="f95" fmla="val 3080"/>
                <a:gd name="f96" fmla="val 1905"/>
                <a:gd name="f97" fmla="val 3124"/>
                <a:gd name="f98" fmla="val 1950"/>
                <a:gd name="f99" fmla="val 3186"/>
                <a:gd name="f100" fmla="val 1967"/>
                <a:gd name="f101" fmla="val 3257"/>
                <a:gd name="f102" fmla="val 2003"/>
                <a:gd name="f103" fmla="val 3292"/>
                <a:gd name="f104" fmla="val 2055"/>
                <a:gd name="f105" fmla="val 3892"/>
                <a:gd name="f106" fmla="val 3795"/>
                <a:gd name="f107" fmla="val 1826"/>
                <a:gd name="f108" fmla="val 3715"/>
                <a:gd name="f109" fmla="val 3671"/>
                <a:gd name="f110" fmla="val 1755"/>
                <a:gd name="f111" fmla="val 3636"/>
                <a:gd name="f112" fmla="val 1729"/>
                <a:gd name="f113" fmla="val 3574"/>
                <a:gd name="f114" fmla="val 3530"/>
                <a:gd name="f115" fmla="val 3495"/>
                <a:gd name="f116" fmla="val 3442"/>
                <a:gd name="f117" fmla="val 3380"/>
                <a:gd name="f118" fmla="val 1658"/>
                <a:gd name="f119" fmla="val 3407"/>
                <a:gd name="f120" fmla="val 3301"/>
                <a:gd name="f121" fmla="val 3239"/>
                <a:gd name="f122" fmla="val 3204"/>
                <a:gd name="f123" fmla="val 3159"/>
                <a:gd name="f124" fmla="val 1597"/>
                <a:gd name="f125" fmla="val 3062"/>
                <a:gd name="f126" fmla="val 1605"/>
                <a:gd name="f127" fmla="val 3001"/>
                <a:gd name="f128" fmla="val 1526"/>
                <a:gd name="f129" fmla="val 2948"/>
                <a:gd name="f130" fmla="val 1473"/>
                <a:gd name="f131" fmla="val 2895"/>
                <a:gd name="f132" fmla="val 1385"/>
                <a:gd name="f133" fmla="val 2921"/>
                <a:gd name="f134" fmla="val 1367"/>
                <a:gd name="f135" fmla="val 2912"/>
                <a:gd name="f136" fmla="val 1297"/>
                <a:gd name="f137" fmla="val 2859"/>
                <a:gd name="f138" fmla="val 2798"/>
                <a:gd name="f139" fmla="val 1235"/>
                <a:gd name="f140" fmla="val 2701"/>
                <a:gd name="f141" fmla="val 2621"/>
                <a:gd name="f142" fmla="val 1191"/>
                <a:gd name="f143" fmla="val 2568"/>
                <a:gd name="f144" fmla="val 1226"/>
                <a:gd name="f145" fmla="val 2542"/>
                <a:gd name="f146" fmla="val 2515"/>
                <a:gd name="f147" fmla="val 1120"/>
                <a:gd name="f148" fmla="val 997"/>
                <a:gd name="f149" fmla="val 2480"/>
                <a:gd name="f150" fmla="val 953"/>
                <a:gd name="f151" fmla="val 970"/>
                <a:gd name="f152" fmla="val 2409"/>
                <a:gd name="f153" fmla="val 917"/>
                <a:gd name="f154" fmla="val 2365"/>
                <a:gd name="f155" fmla="val 926"/>
                <a:gd name="f156" fmla="val 2303"/>
                <a:gd name="f157" fmla="val 2242"/>
                <a:gd name="f158" fmla="val 882"/>
                <a:gd name="f159" fmla="val 2268"/>
                <a:gd name="f160" fmla="val 829"/>
                <a:gd name="f161" fmla="val 2250"/>
                <a:gd name="f162" fmla="val 785"/>
                <a:gd name="f163" fmla="val 2189"/>
                <a:gd name="f164" fmla="val 767"/>
                <a:gd name="f165" fmla="val 2224"/>
                <a:gd name="f166" fmla="val 714"/>
                <a:gd name="f167" fmla="val 2118"/>
                <a:gd name="f168" fmla="val 653"/>
                <a:gd name="f169" fmla="val 2065"/>
                <a:gd name="f170" fmla="val 661"/>
                <a:gd name="f171" fmla="val 1995"/>
                <a:gd name="f172" fmla="val 679"/>
                <a:gd name="f173" fmla="val 635"/>
                <a:gd name="f174" fmla="val 1880"/>
                <a:gd name="f175" fmla="val 644"/>
                <a:gd name="f176" fmla="val 1845"/>
                <a:gd name="f177" fmla="val 582"/>
                <a:gd name="f178" fmla="val 1783"/>
                <a:gd name="f179" fmla="val 600"/>
                <a:gd name="f180" fmla="val 1730"/>
                <a:gd name="f181" fmla="val 555"/>
                <a:gd name="f182" fmla="val 1668"/>
                <a:gd name="f183" fmla="val 573"/>
                <a:gd name="f184" fmla="val 1589"/>
                <a:gd name="f185" fmla="val 591"/>
                <a:gd name="f186" fmla="val 529"/>
                <a:gd name="f187" fmla="val 1492"/>
                <a:gd name="f188" fmla="val 1439"/>
                <a:gd name="f189" fmla="val 494"/>
                <a:gd name="f190" fmla="val 1403"/>
                <a:gd name="f191" fmla="val 458"/>
                <a:gd name="f192" fmla="val 405"/>
                <a:gd name="f193" fmla="val 1342"/>
                <a:gd name="f194" fmla="val 370"/>
                <a:gd name="f195" fmla="val 379"/>
                <a:gd name="f196" fmla="val 1227"/>
                <a:gd name="f197" fmla="val 1209"/>
                <a:gd name="f198" fmla="val 414"/>
                <a:gd name="f199" fmla="val 432"/>
                <a:gd name="f200" fmla="val 1112"/>
                <a:gd name="f201" fmla="val 423"/>
                <a:gd name="f202" fmla="val 1068"/>
                <a:gd name="f203" fmla="val 450"/>
                <a:gd name="f204" fmla="val 1033"/>
                <a:gd name="f205" fmla="val 467"/>
                <a:gd name="f206" fmla="val 900"/>
                <a:gd name="f207" fmla="val 856"/>
                <a:gd name="f208" fmla="val 786"/>
                <a:gd name="f209" fmla="val 715"/>
                <a:gd name="f210" fmla="val 388"/>
                <a:gd name="f211" fmla="val 308"/>
                <a:gd name="f212" fmla="val 220"/>
                <a:gd name="f213" fmla="val 105"/>
                <a:gd name="f214" fmla="val 35"/>
                <a:gd name="f215" fmla="val 521"/>
                <a:gd name="f216" fmla="val 17"/>
                <a:gd name="f217" fmla="val 441"/>
                <a:gd name="f218" fmla="val 79"/>
                <a:gd name="f219" fmla="val 415"/>
                <a:gd name="f220" fmla="val 123"/>
                <a:gd name="f221" fmla="val 327"/>
                <a:gd name="f222" fmla="val 141"/>
                <a:gd name="f223" fmla="val 256"/>
                <a:gd name="f224" fmla="val 167"/>
                <a:gd name="f225" fmla="val 177"/>
                <a:gd name="f226" fmla="val 176"/>
                <a:gd name="f227" fmla="val 194"/>
                <a:gd name="f228" fmla="val 44"/>
                <a:gd name="f229" fmla="val 238"/>
                <a:gd name="f230" fmla="val 317"/>
                <a:gd name="f231" fmla="val 53"/>
                <a:gd name="f232" fmla="val 503"/>
                <a:gd name="f233" fmla="val 80"/>
                <a:gd name="f234" fmla="val 564"/>
                <a:gd name="f235" fmla="val 106"/>
                <a:gd name="f236" fmla="val 115"/>
                <a:gd name="f237" fmla="val 732"/>
                <a:gd name="f238" fmla="val 776"/>
                <a:gd name="f239" fmla="val 133"/>
                <a:gd name="f240" fmla="val 820"/>
                <a:gd name="f241" fmla="val 838"/>
                <a:gd name="f242" fmla="val 855"/>
                <a:gd name="f243" fmla="val 979"/>
                <a:gd name="f244" fmla="val 71"/>
                <a:gd name="f245" fmla="val 62"/>
                <a:gd name="f246" fmla="val 1138"/>
                <a:gd name="f247" fmla="+- 0 0 -90"/>
                <a:gd name="f248" fmla="*/ f3 1 3893"/>
                <a:gd name="f249" fmla="*/ f4 1 2056"/>
                <a:gd name="f250" fmla="+- f7 0 f5"/>
                <a:gd name="f251" fmla="+- f6 0 f5"/>
                <a:gd name="f252" fmla="*/ f247 f0 1"/>
                <a:gd name="f253" fmla="*/ f251 1 3893"/>
                <a:gd name="f254" fmla="*/ f250 1 2056"/>
                <a:gd name="f255" fmla="*/ 29820140 f251 1"/>
                <a:gd name="f256" fmla="*/ 156394048 f250 1"/>
                <a:gd name="f257" fmla="*/ 52639027 f251 1"/>
                <a:gd name="f258" fmla="*/ 162219776 f250 1"/>
                <a:gd name="f259" fmla="*/ 72086553 f251 1"/>
                <a:gd name="f260" fmla="*/ 157559122 f250 1"/>
                <a:gd name="f261" fmla="*/ 95035066 f251 1"/>
                <a:gd name="f262" fmla="*/ 113316317 f251 1"/>
                <a:gd name="f263" fmla="*/ 140469816 f250 1"/>
                <a:gd name="f264" fmla="*/ 127059212 f251 1"/>
                <a:gd name="f265" fmla="*/ 133608186 f250 1"/>
                <a:gd name="f266" fmla="*/ 151045094 f251 1"/>
                <a:gd name="f267" fmla="*/ 141634889 f250 1"/>
                <a:gd name="f268" fmla="*/ 171659616 f251 1"/>
                <a:gd name="f269" fmla="*/ 195645499 f251 1"/>
                <a:gd name="f270" fmla="*/ 175813861 f250 1"/>
                <a:gd name="f271" fmla="*/ 244913165 f251 1"/>
                <a:gd name="f272" fmla="*/ 195233675 f250 1"/>
                <a:gd name="f273" fmla="*/ 271232679 f251 1"/>
                <a:gd name="f274" fmla="*/ 201059403 f250 1"/>
                <a:gd name="f275" fmla="*/ 300923193 f251 1"/>
                <a:gd name="f276" fmla="*/ 198729256 f250 1"/>
                <a:gd name="f277" fmla="*/ 319204084 f251 1"/>
                <a:gd name="f278" fmla="*/ 202095304 f250 1"/>
                <a:gd name="f279" fmla="*/ 342152597 f251 1"/>
                <a:gd name="f280" fmla="*/ 218148709 f250 1"/>
                <a:gd name="f281" fmla="*/ 367305115 f251 1"/>
                <a:gd name="f282" fmla="*/ 219314143 f250 1"/>
                <a:gd name="f283" fmla="*/ 384419370 f251 1"/>
                <a:gd name="f284" fmla="*/ 239899030 f250 1"/>
                <a:gd name="f285" fmla="*/ 405033892 f251 1"/>
                <a:gd name="f286" fmla="*/ 252457214 f250 1"/>
                <a:gd name="f287" fmla="*/ 426815409 f251 1"/>
                <a:gd name="f288" fmla="*/ 266050940 f250 1"/>
                <a:gd name="f289" fmla="*/ 481658441 f251 1"/>
                <a:gd name="f290" fmla="*/ 233037401 f250 1"/>
                <a:gd name="f291" fmla="*/ 463377551 f251 1"/>
                <a:gd name="f292" fmla="*/ 446263295 f251 1"/>
                <a:gd name="f293" fmla="*/ 427982405 f251 1"/>
                <a:gd name="f294" fmla="*/ 203260378 f250 1"/>
                <a:gd name="f295" fmla="*/ 409571888 f251 1"/>
                <a:gd name="f296" fmla="*/ 206755958 f250 1"/>
                <a:gd name="f297" fmla="*/ 391290637 f251 1"/>
                <a:gd name="f298" fmla="*/ 204425451 f250 1"/>
                <a:gd name="f299" fmla="*/ 382215005 f251 1"/>
                <a:gd name="f300" fmla="*/ 190702193 f250 1"/>
                <a:gd name="f301" fmla="*/ 378714378 f251 1"/>
                <a:gd name="f302" fmla="*/ 176978935 f250 1"/>
                <a:gd name="f303" fmla="*/ 362767119 f251 1"/>
                <a:gd name="f304" fmla="*/ 159889629 f250 1"/>
                <a:gd name="f305" fmla="*/ 332947338 f251 1"/>
                <a:gd name="f306" fmla="*/ 158724195 f250 1"/>
                <a:gd name="f307" fmla="*/ 329576338 f251 1"/>
                <a:gd name="f308" fmla="*/ 136974235 f250 1"/>
                <a:gd name="f309" fmla="*/ 314666088 f251 1"/>
                <a:gd name="f310" fmla="*/ 125581124 f250 1"/>
                <a:gd name="f311" fmla="*/ 298589202 f251 1"/>
                <a:gd name="f312" fmla="*/ 123380509 f250 1"/>
                <a:gd name="f313" fmla="*/ 294051566 f251 1"/>
                <a:gd name="f314" fmla="*/ 107326744 f250 1"/>
                <a:gd name="f315" fmla="*/ 288346934 f251 1"/>
                <a:gd name="f316" fmla="*/ 92438053 f250 1"/>
                <a:gd name="f317" fmla="*/ 258656420 f251 1"/>
                <a:gd name="f318" fmla="*/ 87906931 f250 1"/>
                <a:gd name="f319" fmla="*/ 239208533 f251 1"/>
                <a:gd name="f320" fmla="*/ 75348746 f250 1"/>
                <a:gd name="f321" fmla="*/ 216260020 f251 1"/>
                <a:gd name="f322" fmla="*/ 74183673 f250 1"/>
                <a:gd name="f323" fmla="*/ 193441134 f251 1"/>
                <a:gd name="f324" fmla="*/ 71853166 f250 1"/>
                <a:gd name="f325" fmla="*/ 181902244 f251 1"/>
                <a:gd name="f326" fmla="*/ 52433352 f250 1"/>
                <a:gd name="f327" fmla="*/ 159083357 f251 1"/>
                <a:gd name="f328" fmla="*/ 47902230 f250 1"/>
                <a:gd name="f329" fmla="*/ 144173467 f251 1"/>
                <a:gd name="f330" fmla="*/ 54763859 f250 1"/>
                <a:gd name="f331" fmla="*/ 121354580 f251 1"/>
                <a:gd name="f332" fmla="*/ 60460415 f250 1"/>
                <a:gd name="f333" fmla="*/ 101906694 f251 1"/>
                <a:gd name="f334" fmla="*/ 58259440 f250 1"/>
                <a:gd name="f335" fmla="*/ 84662812 f251 1"/>
                <a:gd name="f336" fmla="*/ 39875168 f250 1"/>
                <a:gd name="f337" fmla="*/ 80125176 f251 1"/>
                <a:gd name="f338" fmla="*/ 4531122 f250 1"/>
                <a:gd name="f339" fmla="*/ 57176663 f251 1"/>
                <a:gd name="f340" fmla="*/ 10227677 f250 1"/>
                <a:gd name="f341" fmla="*/ 33191141 f251 1"/>
                <a:gd name="f342" fmla="*/ 21620788 f250 1"/>
                <a:gd name="f343" fmla="*/ 5704632 f251 1"/>
                <a:gd name="f344" fmla="*/ 30812564 f250 1"/>
                <a:gd name="f345" fmla="*/ 6871627 f251 1"/>
                <a:gd name="f346" fmla="*/ 65121069 f250 1"/>
                <a:gd name="f347" fmla="*/ 12576259 f251 1"/>
                <a:gd name="f348" fmla="*/ 84540883 f250 1"/>
                <a:gd name="f349" fmla="*/ 17243881 f251 1"/>
                <a:gd name="f350" fmla="*/ 106161311 f250 1"/>
                <a:gd name="f351" fmla="*/ 116518520 f250 1"/>
                <a:gd name="f352" fmla="*/ 10372254 f251 1"/>
                <a:gd name="f353" fmla="*/ 0 f251 1"/>
                <a:gd name="f354" fmla="*/ 0 f250 1"/>
                <a:gd name="f355" fmla="*/ 3893 f251 1"/>
                <a:gd name="f356" fmla="*/ 2056 f250 1"/>
                <a:gd name="f357" fmla="*/ f252 1 f2"/>
                <a:gd name="f358" fmla="*/ f255 1 3893"/>
                <a:gd name="f359" fmla="*/ f256 1 2056"/>
                <a:gd name="f360" fmla="*/ f257 1 3893"/>
                <a:gd name="f361" fmla="*/ f258 1 2056"/>
                <a:gd name="f362" fmla="*/ f259 1 3893"/>
                <a:gd name="f363" fmla="*/ f260 1 2056"/>
                <a:gd name="f364" fmla="*/ f261 1 3893"/>
                <a:gd name="f365" fmla="*/ f262 1 3893"/>
                <a:gd name="f366" fmla="*/ f263 1 2056"/>
                <a:gd name="f367" fmla="*/ f264 1 3893"/>
                <a:gd name="f368" fmla="*/ f265 1 2056"/>
                <a:gd name="f369" fmla="*/ f266 1 3893"/>
                <a:gd name="f370" fmla="*/ f267 1 2056"/>
                <a:gd name="f371" fmla="*/ f268 1 3893"/>
                <a:gd name="f372" fmla="*/ f269 1 3893"/>
                <a:gd name="f373" fmla="*/ f270 1 2056"/>
                <a:gd name="f374" fmla="*/ f271 1 3893"/>
                <a:gd name="f375" fmla="*/ f272 1 2056"/>
                <a:gd name="f376" fmla="*/ f273 1 3893"/>
                <a:gd name="f377" fmla="*/ f274 1 2056"/>
                <a:gd name="f378" fmla="*/ f275 1 3893"/>
                <a:gd name="f379" fmla="*/ f276 1 2056"/>
                <a:gd name="f380" fmla="*/ f277 1 3893"/>
                <a:gd name="f381" fmla="*/ f278 1 2056"/>
                <a:gd name="f382" fmla="*/ f279 1 3893"/>
                <a:gd name="f383" fmla="*/ f280 1 2056"/>
                <a:gd name="f384" fmla="*/ f281 1 3893"/>
                <a:gd name="f385" fmla="*/ f282 1 2056"/>
                <a:gd name="f386" fmla="*/ f283 1 3893"/>
                <a:gd name="f387" fmla="*/ f284 1 2056"/>
                <a:gd name="f388" fmla="*/ f285 1 3893"/>
                <a:gd name="f389" fmla="*/ f286 1 2056"/>
                <a:gd name="f390" fmla="*/ f287 1 3893"/>
                <a:gd name="f391" fmla="*/ f288 1 2056"/>
                <a:gd name="f392" fmla="*/ f289 1 3893"/>
                <a:gd name="f393" fmla="*/ f290 1 2056"/>
                <a:gd name="f394" fmla="*/ f291 1 3893"/>
                <a:gd name="f395" fmla="*/ f292 1 3893"/>
                <a:gd name="f396" fmla="*/ f293 1 3893"/>
                <a:gd name="f397" fmla="*/ f294 1 2056"/>
                <a:gd name="f398" fmla="*/ f295 1 3893"/>
                <a:gd name="f399" fmla="*/ f296 1 2056"/>
                <a:gd name="f400" fmla="*/ f297 1 3893"/>
                <a:gd name="f401" fmla="*/ f298 1 2056"/>
                <a:gd name="f402" fmla="*/ f299 1 3893"/>
                <a:gd name="f403" fmla="*/ f300 1 2056"/>
                <a:gd name="f404" fmla="*/ f301 1 3893"/>
                <a:gd name="f405" fmla="*/ f302 1 2056"/>
                <a:gd name="f406" fmla="*/ f303 1 3893"/>
                <a:gd name="f407" fmla="*/ f304 1 2056"/>
                <a:gd name="f408" fmla="*/ f305 1 3893"/>
                <a:gd name="f409" fmla="*/ f306 1 2056"/>
                <a:gd name="f410" fmla="*/ f307 1 3893"/>
                <a:gd name="f411" fmla="*/ f308 1 2056"/>
                <a:gd name="f412" fmla="*/ f309 1 3893"/>
                <a:gd name="f413" fmla="*/ f310 1 2056"/>
                <a:gd name="f414" fmla="*/ f311 1 3893"/>
                <a:gd name="f415" fmla="*/ f312 1 2056"/>
                <a:gd name="f416" fmla="*/ f313 1 3893"/>
                <a:gd name="f417" fmla="*/ f314 1 2056"/>
                <a:gd name="f418" fmla="*/ f315 1 3893"/>
                <a:gd name="f419" fmla="*/ f316 1 2056"/>
                <a:gd name="f420" fmla="*/ f317 1 3893"/>
                <a:gd name="f421" fmla="*/ f318 1 2056"/>
                <a:gd name="f422" fmla="*/ f319 1 3893"/>
                <a:gd name="f423" fmla="*/ f320 1 2056"/>
                <a:gd name="f424" fmla="*/ f321 1 3893"/>
                <a:gd name="f425" fmla="*/ f322 1 2056"/>
                <a:gd name="f426" fmla="*/ f323 1 3893"/>
                <a:gd name="f427" fmla="*/ f324 1 2056"/>
                <a:gd name="f428" fmla="*/ f325 1 3893"/>
                <a:gd name="f429" fmla="*/ f326 1 2056"/>
                <a:gd name="f430" fmla="*/ f327 1 3893"/>
                <a:gd name="f431" fmla="*/ f328 1 2056"/>
                <a:gd name="f432" fmla="*/ f329 1 3893"/>
                <a:gd name="f433" fmla="*/ f330 1 2056"/>
                <a:gd name="f434" fmla="*/ f331 1 3893"/>
                <a:gd name="f435" fmla="*/ f332 1 2056"/>
                <a:gd name="f436" fmla="*/ f333 1 3893"/>
                <a:gd name="f437" fmla="*/ f334 1 2056"/>
                <a:gd name="f438" fmla="*/ f335 1 3893"/>
                <a:gd name="f439" fmla="*/ f336 1 2056"/>
                <a:gd name="f440" fmla="*/ f337 1 3893"/>
                <a:gd name="f441" fmla="*/ f338 1 2056"/>
                <a:gd name="f442" fmla="*/ f339 1 3893"/>
                <a:gd name="f443" fmla="*/ f340 1 2056"/>
                <a:gd name="f444" fmla="*/ f341 1 3893"/>
                <a:gd name="f445" fmla="*/ f342 1 2056"/>
                <a:gd name="f446" fmla="*/ f343 1 3893"/>
                <a:gd name="f447" fmla="*/ f344 1 2056"/>
                <a:gd name="f448" fmla="*/ f345 1 3893"/>
                <a:gd name="f449" fmla="*/ f346 1 2056"/>
                <a:gd name="f450" fmla="*/ f347 1 3893"/>
                <a:gd name="f451" fmla="*/ f348 1 2056"/>
                <a:gd name="f452" fmla="*/ f349 1 3893"/>
                <a:gd name="f453" fmla="*/ f350 1 2056"/>
                <a:gd name="f454" fmla="*/ f351 1 2056"/>
                <a:gd name="f455" fmla="*/ f352 1 3893"/>
                <a:gd name="f456" fmla="*/ f353 1 3893"/>
                <a:gd name="f457" fmla="*/ f354 1 2056"/>
                <a:gd name="f458" fmla="*/ f355 1 3893"/>
                <a:gd name="f459" fmla="*/ f356 1 2056"/>
                <a:gd name="f460" fmla="+- f357 0 f1"/>
                <a:gd name="f461" fmla="*/ f358 1 f253"/>
                <a:gd name="f462" fmla="*/ f359 1 f254"/>
                <a:gd name="f463" fmla="*/ f360 1 f253"/>
                <a:gd name="f464" fmla="*/ f361 1 f254"/>
                <a:gd name="f465" fmla="*/ f362 1 f253"/>
                <a:gd name="f466" fmla="*/ f363 1 f254"/>
                <a:gd name="f467" fmla="*/ f364 1 f253"/>
                <a:gd name="f468" fmla="*/ f365 1 f253"/>
                <a:gd name="f469" fmla="*/ f366 1 f254"/>
                <a:gd name="f470" fmla="*/ f367 1 f253"/>
                <a:gd name="f471" fmla="*/ f368 1 f254"/>
                <a:gd name="f472" fmla="*/ f369 1 f253"/>
                <a:gd name="f473" fmla="*/ f370 1 f254"/>
                <a:gd name="f474" fmla="*/ f371 1 f253"/>
                <a:gd name="f475" fmla="*/ f372 1 f253"/>
                <a:gd name="f476" fmla="*/ f373 1 f254"/>
                <a:gd name="f477" fmla="*/ f374 1 f253"/>
                <a:gd name="f478" fmla="*/ f375 1 f254"/>
                <a:gd name="f479" fmla="*/ f376 1 f253"/>
                <a:gd name="f480" fmla="*/ f377 1 f254"/>
                <a:gd name="f481" fmla="*/ f378 1 f253"/>
                <a:gd name="f482" fmla="*/ f379 1 f254"/>
                <a:gd name="f483" fmla="*/ f380 1 f253"/>
                <a:gd name="f484" fmla="*/ f381 1 f254"/>
                <a:gd name="f485" fmla="*/ f382 1 f253"/>
                <a:gd name="f486" fmla="*/ f383 1 f254"/>
                <a:gd name="f487" fmla="*/ f384 1 f253"/>
                <a:gd name="f488" fmla="*/ f385 1 f254"/>
                <a:gd name="f489" fmla="*/ f386 1 f253"/>
                <a:gd name="f490" fmla="*/ f387 1 f254"/>
                <a:gd name="f491" fmla="*/ f388 1 f253"/>
                <a:gd name="f492" fmla="*/ f389 1 f254"/>
                <a:gd name="f493" fmla="*/ f390 1 f253"/>
                <a:gd name="f494" fmla="*/ f391 1 f254"/>
                <a:gd name="f495" fmla="*/ f392 1 f253"/>
                <a:gd name="f496" fmla="*/ f393 1 f254"/>
                <a:gd name="f497" fmla="*/ f394 1 f253"/>
                <a:gd name="f498" fmla="*/ f395 1 f253"/>
                <a:gd name="f499" fmla="*/ f396 1 f253"/>
                <a:gd name="f500" fmla="*/ f397 1 f254"/>
                <a:gd name="f501" fmla="*/ f398 1 f253"/>
                <a:gd name="f502" fmla="*/ f399 1 f254"/>
                <a:gd name="f503" fmla="*/ f400 1 f253"/>
                <a:gd name="f504" fmla="*/ f401 1 f254"/>
                <a:gd name="f505" fmla="*/ f402 1 f253"/>
                <a:gd name="f506" fmla="*/ f403 1 f254"/>
                <a:gd name="f507" fmla="*/ f404 1 f253"/>
                <a:gd name="f508" fmla="*/ f405 1 f254"/>
                <a:gd name="f509" fmla="*/ f406 1 f253"/>
                <a:gd name="f510" fmla="*/ f407 1 f254"/>
                <a:gd name="f511" fmla="*/ f408 1 f253"/>
                <a:gd name="f512" fmla="*/ f409 1 f254"/>
                <a:gd name="f513" fmla="*/ f410 1 f253"/>
                <a:gd name="f514" fmla="*/ f411 1 f254"/>
                <a:gd name="f515" fmla="*/ f412 1 f253"/>
                <a:gd name="f516" fmla="*/ f413 1 f254"/>
                <a:gd name="f517" fmla="*/ f414 1 f253"/>
                <a:gd name="f518" fmla="*/ f415 1 f254"/>
                <a:gd name="f519" fmla="*/ f416 1 f253"/>
                <a:gd name="f520" fmla="*/ f417 1 f254"/>
                <a:gd name="f521" fmla="*/ f418 1 f253"/>
                <a:gd name="f522" fmla="*/ f419 1 f254"/>
                <a:gd name="f523" fmla="*/ f420 1 f253"/>
                <a:gd name="f524" fmla="*/ f421 1 f254"/>
                <a:gd name="f525" fmla="*/ f422 1 f253"/>
                <a:gd name="f526" fmla="*/ f423 1 f254"/>
                <a:gd name="f527" fmla="*/ f424 1 f253"/>
                <a:gd name="f528" fmla="*/ f425 1 f254"/>
                <a:gd name="f529" fmla="*/ f426 1 f253"/>
                <a:gd name="f530" fmla="*/ f427 1 f254"/>
                <a:gd name="f531" fmla="*/ f428 1 f253"/>
                <a:gd name="f532" fmla="*/ f429 1 f254"/>
                <a:gd name="f533" fmla="*/ f430 1 f253"/>
                <a:gd name="f534" fmla="*/ f431 1 f254"/>
                <a:gd name="f535" fmla="*/ f432 1 f253"/>
                <a:gd name="f536" fmla="*/ f433 1 f254"/>
                <a:gd name="f537" fmla="*/ f434 1 f253"/>
                <a:gd name="f538" fmla="*/ f435 1 f254"/>
                <a:gd name="f539" fmla="*/ f436 1 f253"/>
                <a:gd name="f540" fmla="*/ f437 1 f254"/>
                <a:gd name="f541" fmla="*/ f438 1 f253"/>
                <a:gd name="f542" fmla="*/ f439 1 f254"/>
                <a:gd name="f543" fmla="*/ f440 1 f253"/>
                <a:gd name="f544" fmla="*/ f441 1 f254"/>
                <a:gd name="f545" fmla="*/ f442 1 f253"/>
                <a:gd name="f546" fmla="*/ f443 1 f254"/>
                <a:gd name="f547" fmla="*/ f444 1 f253"/>
                <a:gd name="f548" fmla="*/ f445 1 f254"/>
                <a:gd name="f549" fmla="*/ f446 1 f253"/>
                <a:gd name="f550" fmla="*/ f447 1 f254"/>
                <a:gd name="f551" fmla="*/ f448 1 f253"/>
                <a:gd name="f552" fmla="*/ f449 1 f254"/>
                <a:gd name="f553" fmla="*/ f450 1 f253"/>
                <a:gd name="f554" fmla="*/ f451 1 f254"/>
                <a:gd name="f555" fmla="*/ f452 1 f253"/>
                <a:gd name="f556" fmla="*/ f453 1 f254"/>
                <a:gd name="f557" fmla="*/ f454 1 f254"/>
                <a:gd name="f558" fmla="*/ f455 1 f253"/>
                <a:gd name="f559" fmla="*/ f456 1 f253"/>
                <a:gd name="f560" fmla="*/ f458 1 f253"/>
                <a:gd name="f561" fmla="*/ f457 1 f254"/>
                <a:gd name="f562" fmla="*/ f459 1 f254"/>
                <a:gd name="f563" fmla="*/ f559 f248 1"/>
                <a:gd name="f564" fmla="*/ f560 f248 1"/>
                <a:gd name="f565" fmla="*/ f562 f249 1"/>
                <a:gd name="f566" fmla="*/ f561 f249 1"/>
                <a:gd name="f567" fmla="*/ f461 f248 1"/>
                <a:gd name="f568" fmla="*/ f462 f249 1"/>
                <a:gd name="f569" fmla="*/ f463 f248 1"/>
                <a:gd name="f570" fmla="*/ f464 f249 1"/>
                <a:gd name="f571" fmla="*/ f465 f248 1"/>
                <a:gd name="f572" fmla="*/ f466 f249 1"/>
                <a:gd name="f573" fmla="*/ f467 f248 1"/>
                <a:gd name="f574" fmla="*/ f468 f248 1"/>
                <a:gd name="f575" fmla="*/ f469 f249 1"/>
                <a:gd name="f576" fmla="*/ f470 f248 1"/>
                <a:gd name="f577" fmla="*/ f471 f249 1"/>
                <a:gd name="f578" fmla="*/ f472 f248 1"/>
                <a:gd name="f579" fmla="*/ f473 f249 1"/>
                <a:gd name="f580" fmla="*/ f474 f248 1"/>
                <a:gd name="f581" fmla="*/ f475 f248 1"/>
                <a:gd name="f582" fmla="*/ f476 f249 1"/>
                <a:gd name="f583" fmla="*/ f477 f248 1"/>
                <a:gd name="f584" fmla="*/ f478 f249 1"/>
                <a:gd name="f585" fmla="*/ f479 f248 1"/>
                <a:gd name="f586" fmla="*/ f480 f249 1"/>
                <a:gd name="f587" fmla="*/ f481 f248 1"/>
                <a:gd name="f588" fmla="*/ f482 f249 1"/>
                <a:gd name="f589" fmla="*/ f483 f248 1"/>
                <a:gd name="f590" fmla="*/ f484 f249 1"/>
                <a:gd name="f591" fmla="*/ f485 f248 1"/>
                <a:gd name="f592" fmla="*/ f486 f249 1"/>
                <a:gd name="f593" fmla="*/ f487 f248 1"/>
                <a:gd name="f594" fmla="*/ f488 f249 1"/>
                <a:gd name="f595" fmla="*/ f489 f248 1"/>
                <a:gd name="f596" fmla="*/ f490 f249 1"/>
                <a:gd name="f597" fmla="*/ f491 f248 1"/>
                <a:gd name="f598" fmla="*/ f492 f249 1"/>
                <a:gd name="f599" fmla="*/ f493 f248 1"/>
                <a:gd name="f600" fmla="*/ f494 f249 1"/>
                <a:gd name="f601" fmla="*/ f495 f248 1"/>
                <a:gd name="f602" fmla="*/ f496 f249 1"/>
                <a:gd name="f603" fmla="*/ f497 f248 1"/>
                <a:gd name="f604" fmla="*/ f498 f248 1"/>
                <a:gd name="f605" fmla="*/ f499 f248 1"/>
                <a:gd name="f606" fmla="*/ f500 f249 1"/>
                <a:gd name="f607" fmla="*/ f501 f248 1"/>
                <a:gd name="f608" fmla="*/ f502 f249 1"/>
                <a:gd name="f609" fmla="*/ f503 f248 1"/>
                <a:gd name="f610" fmla="*/ f504 f249 1"/>
                <a:gd name="f611" fmla="*/ f505 f248 1"/>
                <a:gd name="f612" fmla="*/ f506 f249 1"/>
                <a:gd name="f613" fmla="*/ f507 f248 1"/>
                <a:gd name="f614" fmla="*/ f508 f249 1"/>
                <a:gd name="f615" fmla="*/ f509 f248 1"/>
                <a:gd name="f616" fmla="*/ f510 f249 1"/>
                <a:gd name="f617" fmla="*/ f511 f248 1"/>
                <a:gd name="f618" fmla="*/ f512 f249 1"/>
                <a:gd name="f619" fmla="*/ f513 f248 1"/>
                <a:gd name="f620" fmla="*/ f514 f249 1"/>
                <a:gd name="f621" fmla="*/ f515 f248 1"/>
                <a:gd name="f622" fmla="*/ f516 f249 1"/>
                <a:gd name="f623" fmla="*/ f517 f248 1"/>
                <a:gd name="f624" fmla="*/ f518 f249 1"/>
                <a:gd name="f625" fmla="*/ f519 f248 1"/>
                <a:gd name="f626" fmla="*/ f520 f249 1"/>
                <a:gd name="f627" fmla="*/ f521 f248 1"/>
                <a:gd name="f628" fmla="*/ f522 f249 1"/>
                <a:gd name="f629" fmla="*/ f523 f248 1"/>
                <a:gd name="f630" fmla="*/ f524 f249 1"/>
                <a:gd name="f631" fmla="*/ f525 f248 1"/>
                <a:gd name="f632" fmla="*/ f526 f249 1"/>
                <a:gd name="f633" fmla="*/ f527 f248 1"/>
                <a:gd name="f634" fmla="*/ f528 f249 1"/>
                <a:gd name="f635" fmla="*/ f529 f248 1"/>
                <a:gd name="f636" fmla="*/ f530 f249 1"/>
                <a:gd name="f637" fmla="*/ f531 f248 1"/>
                <a:gd name="f638" fmla="*/ f532 f249 1"/>
                <a:gd name="f639" fmla="*/ f533 f248 1"/>
                <a:gd name="f640" fmla="*/ f534 f249 1"/>
                <a:gd name="f641" fmla="*/ f535 f248 1"/>
                <a:gd name="f642" fmla="*/ f536 f249 1"/>
                <a:gd name="f643" fmla="*/ f537 f248 1"/>
                <a:gd name="f644" fmla="*/ f538 f249 1"/>
                <a:gd name="f645" fmla="*/ f539 f248 1"/>
                <a:gd name="f646" fmla="*/ f540 f249 1"/>
                <a:gd name="f647" fmla="*/ f541 f248 1"/>
                <a:gd name="f648" fmla="*/ f542 f249 1"/>
                <a:gd name="f649" fmla="*/ f543 f248 1"/>
                <a:gd name="f650" fmla="*/ f544 f249 1"/>
                <a:gd name="f651" fmla="*/ f545 f248 1"/>
                <a:gd name="f652" fmla="*/ f546 f249 1"/>
                <a:gd name="f653" fmla="*/ f547 f248 1"/>
                <a:gd name="f654" fmla="*/ f548 f249 1"/>
                <a:gd name="f655" fmla="*/ f549 f248 1"/>
                <a:gd name="f656" fmla="*/ f550 f249 1"/>
                <a:gd name="f657" fmla="*/ f551 f248 1"/>
                <a:gd name="f658" fmla="*/ f552 f249 1"/>
                <a:gd name="f659" fmla="*/ f553 f248 1"/>
                <a:gd name="f660" fmla="*/ f554 f249 1"/>
                <a:gd name="f661" fmla="*/ f555 f248 1"/>
                <a:gd name="f662" fmla="*/ f556 f249 1"/>
                <a:gd name="f663" fmla="*/ f557 f249 1"/>
                <a:gd name="f664" fmla="*/ f558 f24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460">
                  <a:pos x="f567" y="f568"/>
                </a:cxn>
                <a:cxn ang="f460">
                  <a:pos x="f569" y="f570"/>
                </a:cxn>
                <a:cxn ang="f460">
                  <a:pos x="f571" y="f572"/>
                </a:cxn>
                <a:cxn ang="f460">
                  <a:pos x="f573" y="f570"/>
                </a:cxn>
                <a:cxn ang="f460">
                  <a:pos x="f574" y="f575"/>
                </a:cxn>
                <a:cxn ang="f460">
                  <a:pos x="f576" y="f577"/>
                </a:cxn>
                <a:cxn ang="f460">
                  <a:pos x="f578" y="f579"/>
                </a:cxn>
                <a:cxn ang="f460">
                  <a:pos x="f580" y="f572"/>
                </a:cxn>
                <a:cxn ang="f460">
                  <a:pos x="f581" y="f582"/>
                </a:cxn>
                <a:cxn ang="f460">
                  <a:pos x="f583" y="f584"/>
                </a:cxn>
                <a:cxn ang="f460">
                  <a:pos x="f585" y="f586"/>
                </a:cxn>
                <a:cxn ang="f460">
                  <a:pos x="f587" y="f588"/>
                </a:cxn>
                <a:cxn ang="f460">
                  <a:pos x="f589" y="f590"/>
                </a:cxn>
                <a:cxn ang="f460">
                  <a:pos x="f591" y="f592"/>
                </a:cxn>
                <a:cxn ang="f460">
                  <a:pos x="f593" y="f594"/>
                </a:cxn>
                <a:cxn ang="f460">
                  <a:pos x="f595" y="f596"/>
                </a:cxn>
                <a:cxn ang="f460">
                  <a:pos x="f597" y="f598"/>
                </a:cxn>
                <a:cxn ang="f460">
                  <a:pos x="f599" y="f600"/>
                </a:cxn>
                <a:cxn ang="f460">
                  <a:pos x="f601" y="f602"/>
                </a:cxn>
                <a:cxn ang="f460">
                  <a:pos x="f603" y="f594"/>
                </a:cxn>
                <a:cxn ang="f460">
                  <a:pos x="f604" y="f594"/>
                </a:cxn>
                <a:cxn ang="f460">
                  <a:pos x="f605" y="f606"/>
                </a:cxn>
                <a:cxn ang="f460">
                  <a:pos x="f607" y="f608"/>
                </a:cxn>
                <a:cxn ang="f460">
                  <a:pos x="f609" y="f610"/>
                </a:cxn>
                <a:cxn ang="f460">
                  <a:pos x="f611" y="f612"/>
                </a:cxn>
                <a:cxn ang="f460">
                  <a:pos x="f613" y="f614"/>
                </a:cxn>
                <a:cxn ang="f460">
                  <a:pos x="f615" y="f616"/>
                </a:cxn>
                <a:cxn ang="f460">
                  <a:pos x="f617" y="f618"/>
                </a:cxn>
                <a:cxn ang="f460">
                  <a:pos x="f619" y="f620"/>
                </a:cxn>
                <a:cxn ang="f460">
                  <a:pos x="f621" y="f622"/>
                </a:cxn>
                <a:cxn ang="f460">
                  <a:pos x="f623" y="f624"/>
                </a:cxn>
                <a:cxn ang="f460">
                  <a:pos x="f625" y="f626"/>
                </a:cxn>
                <a:cxn ang="f460">
                  <a:pos x="f627" y="f628"/>
                </a:cxn>
                <a:cxn ang="f460">
                  <a:pos x="f629" y="f630"/>
                </a:cxn>
                <a:cxn ang="f460">
                  <a:pos x="f631" y="f632"/>
                </a:cxn>
                <a:cxn ang="f460">
                  <a:pos x="f633" y="f634"/>
                </a:cxn>
                <a:cxn ang="f460">
                  <a:pos x="f635" y="f636"/>
                </a:cxn>
                <a:cxn ang="f460">
                  <a:pos x="f637" y="f638"/>
                </a:cxn>
                <a:cxn ang="f460">
                  <a:pos x="f639" y="f640"/>
                </a:cxn>
                <a:cxn ang="f460">
                  <a:pos x="f641" y="f642"/>
                </a:cxn>
                <a:cxn ang="f460">
                  <a:pos x="f643" y="f644"/>
                </a:cxn>
                <a:cxn ang="f460">
                  <a:pos x="f645" y="f646"/>
                </a:cxn>
                <a:cxn ang="f460">
                  <a:pos x="f647" y="f648"/>
                </a:cxn>
                <a:cxn ang="f460">
                  <a:pos x="f649" y="f650"/>
                </a:cxn>
                <a:cxn ang="f460">
                  <a:pos x="f651" y="f652"/>
                </a:cxn>
                <a:cxn ang="f460">
                  <a:pos x="f653" y="f654"/>
                </a:cxn>
                <a:cxn ang="f460">
                  <a:pos x="f655" y="f656"/>
                </a:cxn>
                <a:cxn ang="f460">
                  <a:pos x="f657" y="f658"/>
                </a:cxn>
                <a:cxn ang="f460">
                  <a:pos x="f659" y="f660"/>
                </a:cxn>
                <a:cxn ang="f460">
                  <a:pos x="f661" y="f662"/>
                </a:cxn>
                <a:cxn ang="f460">
                  <a:pos x="f655" y="f663"/>
                </a:cxn>
                <a:cxn ang="f460">
                  <a:pos x="f664" y="f579"/>
                </a:cxn>
              </a:cxnLst>
              <a:rect l="f563" t="f566" r="f564" b="f565"/>
              <a:pathLst>
                <a:path w="3893" h="2056">
                  <a:moveTo>
                    <a:pt x="f8" y="f9"/>
                  </a:moveTo>
                  <a:lnTo>
                    <a:pt x="f10" y="f11"/>
                  </a:lnTo>
                  <a:lnTo>
                    <a:pt x="f12" y="f13"/>
                  </a:lnTo>
                  <a:lnTo>
                    <a:pt x="f14" y="f15"/>
                  </a:lnTo>
                  <a:lnTo>
                    <a:pt x="f16" y="f17"/>
                  </a:lnTo>
                  <a:lnTo>
                    <a:pt x="f18" y="f17"/>
                  </a:lnTo>
                  <a:lnTo>
                    <a:pt x="f19" y="f20"/>
                  </a:lnTo>
                  <a:lnTo>
                    <a:pt x="f21" y="f22"/>
                  </a:lnTo>
                  <a:lnTo>
                    <a:pt x="f23" y="f22"/>
                  </a:lnTo>
                  <a:lnTo>
                    <a:pt x="f24" y="f15"/>
                  </a:lnTo>
                  <a:lnTo>
                    <a:pt x="f25" y="f26"/>
                  </a:lnTo>
                  <a:lnTo>
                    <a:pt x="f27" y="f17"/>
                  </a:lnTo>
                  <a:lnTo>
                    <a:pt x="f28" y="f15"/>
                  </a:lnTo>
                  <a:lnTo>
                    <a:pt x="f29" y="f15"/>
                  </a:lnTo>
                  <a:lnTo>
                    <a:pt x="f30" y="f31"/>
                  </a:lnTo>
                  <a:lnTo>
                    <a:pt x="f32" y="f33"/>
                  </a:lnTo>
                  <a:lnTo>
                    <a:pt x="f34" y="f35"/>
                  </a:lnTo>
                  <a:lnTo>
                    <a:pt x="f36" y="f37"/>
                  </a:lnTo>
                  <a:lnTo>
                    <a:pt x="f38" y="f39"/>
                  </a:lnTo>
                  <a:lnTo>
                    <a:pt x="f40" y="f41"/>
                  </a:lnTo>
                  <a:lnTo>
                    <a:pt x="f42" y="f33"/>
                  </a:lnTo>
                  <a:lnTo>
                    <a:pt x="f43" y="f44"/>
                  </a:lnTo>
                  <a:lnTo>
                    <a:pt x="f45" y="f46"/>
                  </a:lnTo>
                  <a:lnTo>
                    <a:pt x="f47" y="f22"/>
                  </a:lnTo>
                  <a:lnTo>
                    <a:pt x="f48" y="f49"/>
                  </a:lnTo>
                  <a:lnTo>
                    <a:pt x="f50" y="f51"/>
                  </a:lnTo>
                  <a:lnTo>
                    <a:pt x="f52" y="f53"/>
                  </a:lnTo>
                  <a:lnTo>
                    <a:pt x="f54" y="f55"/>
                  </a:lnTo>
                  <a:lnTo>
                    <a:pt x="f56" y="f57"/>
                  </a:lnTo>
                  <a:lnTo>
                    <a:pt x="f58" y="f59"/>
                  </a:lnTo>
                  <a:lnTo>
                    <a:pt x="f60" y="f61"/>
                  </a:lnTo>
                  <a:lnTo>
                    <a:pt x="f62" y="f63"/>
                  </a:lnTo>
                  <a:lnTo>
                    <a:pt x="f64" y="f63"/>
                  </a:lnTo>
                  <a:lnTo>
                    <a:pt x="f65" y="f66"/>
                  </a:lnTo>
                  <a:lnTo>
                    <a:pt x="f67" y="f66"/>
                  </a:lnTo>
                  <a:lnTo>
                    <a:pt x="f68" y="f69"/>
                  </a:lnTo>
                  <a:lnTo>
                    <a:pt x="f70" y="f71"/>
                  </a:lnTo>
                  <a:lnTo>
                    <a:pt x="f72" y="f73"/>
                  </a:lnTo>
                  <a:lnTo>
                    <a:pt x="f74" y="f71"/>
                  </a:lnTo>
                  <a:lnTo>
                    <a:pt x="f75" y="f76"/>
                  </a:lnTo>
                  <a:lnTo>
                    <a:pt x="f77" y="f78"/>
                  </a:lnTo>
                  <a:lnTo>
                    <a:pt x="f79" y="f80"/>
                  </a:lnTo>
                  <a:lnTo>
                    <a:pt x="f81" y="f82"/>
                  </a:lnTo>
                  <a:lnTo>
                    <a:pt x="f83" y="f84"/>
                  </a:lnTo>
                  <a:lnTo>
                    <a:pt x="f85" y="f86"/>
                  </a:lnTo>
                  <a:lnTo>
                    <a:pt x="f87" y="f88"/>
                  </a:lnTo>
                  <a:lnTo>
                    <a:pt x="f89" y="f90"/>
                  </a:lnTo>
                  <a:lnTo>
                    <a:pt x="f91" y="f92"/>
                  </a:lnTo>
                  <a:lnTo>
                    <a:pt x="f93" y="f94"/>
                  </a:lnTo>
                  <a:lnTo>
                    <a:pt x="f95" y="f96"/>
                  </a:lnTo>
                  <a:lnTo>
                    <a:pt x="f97" y="f98"/>
                  </a:lnTo>
                  <a:lnTo>
                    <a:pt x="f99" y="f100"/>
                  </a:lnTo>
                  <a:lnTo>
                    <a:pt x="f101" y="f102"/>
                  </a:lnTo>
                  <a:lnTo>
                    <a:pt x="f103" y="f104"/>
                  </a:lnTo>
                  <a:lnTo>
                    <a:pt x="f105" y="f92"/>
                  </a:lnTo>
                  <a:lnTo>
                    <a:pt x="f106" y="f107"/>
                  </a:lnTo>
                  <a:lnTo>
                    <a:pt x="f108" y="f56"/>
                  </a:lnTo>
                  <a:lnTo>
                    <a:pt x="f109" y="f110"/>
                  </a:lnTo>
                  <a:lnTo>
                    <a:pt x="f111" y="f112"/>
                  </a:lnTo>
                  <a:lnTo>
                    <a:pt x="f113" y="f86"/>
                  </a:lnTo>
                  <a:lnTo>
                    <a:pt x="f114" y="f112"/>
                  </a:lnTo>
                  <a:lnTo>
                    <a:pt x="f115" y="f80"/>
                  </a:lnTo>
                  <a:lnTo>
                    <a:pt x="f116" y="f86"/>
                  </a:lnTo>
                  <a:lnTo>
                    <a:pt x="f117" y="f118"/>
                  </a:lnTo>
                  <a:lnTo>
                    <a:pt x="f119" y="f76"/>
                  </a:lnTo>
                  <a:lnTo>
                    <a:pt x="f120" y="f73"/>
                  </a:lnTo>
                  <a:lnTo>
                    <a:pt x="f121" y="f66"/>
                  </a:lnTo>
                  <a:lnTo>
                    <a:pt x="f122" y="f63"/>
                  </a:lnTo>
                  <a:lnTo>
                    <a:pt x="f123" y="f124"/>
                  </a:lnTo>
                  <a:lnTo>
                    <a:pt x="f97" y="f73"/>
                  </a:lnTo>
                  <a:lnTo>
                    <a:pt x="f125" y="f126"/>
                  </a:lnTo>
                  <a:lnTo>
                    <a:pt x="f93" y="f66"/>
                  </a:lnTo>
                  <a:lnTo>
                    <a:pt x="f127" y="f128"/>
                  </a:lnTo>
                  <a:lnTo>
                    <a:pt x="f129" y="f128"/>
                  </a:lnTo>
                  <a:lnTo>
                    <a:pt x="f129" y="f130"/>
                  </a:lnTo>
                  <a:lnTo>
                    <a:pt x="f89" y="f55"/>
                  </a:lnTo>
                  <a:lnTo>
                    <a:pt x="f131" y="f132"/>
                  </a:lnTo>
                  <a:lnTo>
                    <a:pt x="f133" y="f134"/>
                  </a:lnTo>
                  <a:lnTo>
                    <a:pt x="f135" y="f136"/>
                  </a:lnTo>
                  <a:lnTo>
                    <a:pt x="f137" y="f17"/>
                  </a:lnTo>
                  <a:lnTo>
                    <a:pt x="f138" y="f139"/>
                  </a:lnTo>
                  <a:lnTo>
                    <a:pt x="f140" y="f139"/>
                  </a:lnTo>
                  <a:lnTo>
                    <a:pt x="f141" y="f142"/>
                  </a:lnTo>
                  <a:lnTo>
                    <a:pt x="f143" y="f144"/>
                  </a:lnTo>
                  <a:lnTo>
                    <a:pt x="f145" y="f9"/>
                  </a:lnTo>
                  <a:lnTo>
                    <a:pt x="f146" y="f147"/>
                  </a:lnTo>
                  <a:lnTo>
                    <a:pt x="f145" y="f35"/>
                  </a:lnTo>
                  <a:lnTo>
                    <a:pt x="f75" y="f148"/>
                  </a:lnTo>
                  <a:lnTo>
                    <a:pt x="f149" y="f150"/>
                  </a:lnTo>
                  <a:lnTo>
                    <a:pt x="f72" y="f151"/>
                  </a:lnTo>
                  <a:lnTo>
                    <a:pt x="f152" y="f153"/>
                  </a:lnTo>
                  <a:lnTo>
                    <a:pt x="f154" y="f155"/>
                  </a:lnTo>
                  <a:lnTo>
                    <a:pt x="f156" y="f150"/>
                  </a:lnTo>
                  <a:lnTo>
                    <a:pt x="f157" y="f155"/>
                  </a:lnTo>
                  <a:lnTo>
                    <a:pt x="f157" y="f158"/>
                  </a:lnTo>
                  <a:lnTo>
                    <a:pt x="f159" y="f160"/>
                  </a:lnTo>
                  <a:lnTo>
                    <a:pt x="f161" y="f162"/>
                  </a:lnTo>
                  <a:lnTo>
                    <a:pt x="f163" y="f164"/>
                  </a:lnTo>
                  <a:lnTo>
                    <a:pt x="f165" y="f166"/>
                  </a:lnTo>
                  <a:lnTo>
                    <a:pt x="f167" y="f168"/>
                  </a:lnTo>
                  <a:lnTo>
                    <a:pt x="f169" y="f170"/>
                  </a:lnTo>
                  <a:lnTo>
                    <a:pt x="f171" y="f172"/>
                  </a:lnTo>
                  <a:lnTo>
                    <a:pt x="f98" y="f173"/>
                  </a:lnTo>
                  <a:lnTo>
                    <a:pt x="f174" y="f175"/>
                  </a:lnTo>
                  <a:lnTo>
                    <a:pt x="f176" y="f177"/>
                  </a:lnTo>
                  <a:lnTo>
                    <a:pt x="f178" y="f179"/>
                  </a:lnTo>
                  <a:lnTo>
                    <a:pt x="f180" y="f181"/>
                  </a:lnTo>
                  <a:lnTo>
                    <a:pt x="f182" y="f183"/>
                  </a:lnTo>
                  <a:lnTo>
                    <a:pt x="f184" y="f185"/>
                  </a:lnTo>
                  <a:lnTo>
                    <a:pt x="f63" y="f186"/>
                  </a:lnTo>
                  <a:lnTo>
                    <a:pt x="f187" y="f181"/>
                  </a:lnTo>
                  <a:lnTo>
                    <a:pt x="f188" y="f189"/>
                  </a:lnTo>
                  <a:lnTo>
                    <a:pt x="f190" y="f191"/>
                  </a:lnTo>
                  <a:lnTo>
                    <a:pt x="f190" y="f192"/>
                  </a:lnTo>
                  <a:lnTo>
                    <a:pt x="f193" y="f194"/>
                  </a:lnTo>
                  <a:lnTo>
                    <a:pt x="f136" y="f195"/>
                  </a:lnTo>
                  <a:lnTo>
                    <a:pt x="f196" y="f194"/>
                  </a:lnTo>
                  <a:lnTo>
                    <a:pt x="f197" y="f198"/>
                  </a:lnTo>
                  <a:lnTo>
                    <a:pt x="f42" y="f199"/>
                  </a:lnTo>
                  <a:lnTo>
                    <a:pt x="f200" y="f201"/>
                  </a:lnTo>
                  <a:lnTo>
                    <a:pt x="f202" y="f203"/>
                  </a:lnTo>
                  <a:lnTo>
                    <a:pt x="f204" y="f205"/>
                  </a:lnTo>
                  <a:lnTo>
                    <a:pt x="f32" y="f205"/>
                  </a:lnTo>
                  <a:lnTo>
                    <a:pt x="f206" y="f201"/>
                  </a:lnTo>
                  <a:lnTo>
                    <a:pt x="f207" y="f191"/>
                  </a:lnTo>
                  <a:lnTo>
                    <a:pt x="f208" y="f203"/>
                  </a:lnTo>
                  <a:lnTo>
                    <a:pt x="f209" y="f192"/>
                  </a:lnTo>
                  <a:lnTo>
                    <a:pt x="f168" y="f210"/>
                  </a:lnTo>
                  <a:lnTo>
                    <a:pt x="f168" y="f211"/>
                  </a:lnTo>
                  <a:lnTo>
                    <a:pt x="f175" y="f212"/>
                  </a:lnTo>
                  <a:lnTo>
                    <a:pt x="f175" y="f213"/>
                  </a:lnTo>
                  <a:lnTo>
                    <a:pt x="f24" y="f214"/>
                  </a:lnTo>
                  <a:lnTo>
                    <a:pt x="f215" y="f5"/>
                  </a:lnTo>
                  <a:lnTo>
                    <a:pt x="f21" y="f216"/>
                  </a:lnTo>
                  <a:lnTo>
                    <a:pt x="f217" y="f218"/>
                  </a:lnTo>
                  <a:lnTo>
                    <a:pt x="f219" y="f220"/>
                  </a:lnTo>
                  <a:lnTo>
                    <a:pt x="f221" y="f222"/>
                  </a:lnTo>
                  <a:lnTo>
                    <a:pt x="f223" y="f224"/>
                  </a:lnTo>
                  <a:lnTo>
                    <a:pt x="f225" y="f226"/>
                  </a:lnTo>
                  <a:lnTo>
                    <a:pt x="f8" y="f227"/>
                  </a:lnTo>
                  <a:lnTo>
                    <a:pt x="f228" y="f229"/>
                  </a:lnTo>
                  <a:lnTo>
                    <a:pt x="f214" y="f230"/>
                  </a:lnTo>
                  <a:lnTo>
                    <a:pt x="f214" y="f198"/>
                  </a:lnTo>
                  <a:lnTo>
                    <a:pt x="f231" y="f232"/>
                  </a:lnTo>
                  <a:lnTo>
                    <a:pt x="f233" y="f234"/>
                  </a:lnTo>
                  <a:lnTo>
                    <a:pt x="f235" y="f185"/>
                  </a:lnTo>
                  <a:lnTo>
                    <a:pt x="f8" y="f168"/>
                  </a:lnTo>
                  <a:lnTo>
                    <a:pt x="f236" y="f237"/>
                  </a:lnTo>
                  <a:lnTo>
                    <a:pt x="f222" y="f238"/>
                  </a:lnTo>
                  <a:lnTo>
                    <a:pt x="f239" y="f240"/>
                  </a:lnTo>
                  <a:lnTo>
                    <a:pt x="f231" y="f241"/>
                  </a:lnTo>
                  <a:lnTo>
                    <a:pt x="f5" y="f242"/>
                  </a:lnTo>
                  <a:lnTo>
                    <a:pt x="f228" y="f206"/>
                  </a:lnTo>
                  <a:lnTo>
                    <a:pt x="f228" y="f243"/>
                  </a:lnTo>
                  <a:lnTo>
                    <a:pt x="f244" y="f37"/>
                  </a:lnTo>
                  <a:lnTo>
                    <a:pt x="f233" y="f33"/>
                  </a:lnTo>
                  <a:lnTo>
                    <a:pt x="f245" y="f246"/>
                  </a:lnTo>
                  <a:lnTo>
                    <a:pt x="f8" y="f9"/>
                  </a:lnTo>
                </a:path>
              </a:pathLst>
            </a:custGeom>
            <a:noFill/>
            <a:ln w="15873" cap="flat">
              <a:solidFill>
                <a:srgbClr val="A6B19F">
                  <a:alpha val="47843"/>
                </a:srgbClr>
              </a:solidFill>
              <a:prstDash val="solid"/>
              <a:round/>
            </a:ln>
          </p:spPr>
          <p:txBody>
            <a:bodyPr vert="horz" wrap="square" lIns="91440" tIns="45720" rIns="91440" bIns="4572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CO" sz="1800" b="0" i="0" u="none" strike="noStrike" kern="0" cap="none" spc="0" baseline="0">
                <a:solidFill>
                  <a:srgbClr val="CCFFFF"/>
                </a:solidFill>
                <a:uFillTx/>
                <a:latin typeface="Montserrat" panose="00000500000000000000" pitchFamily="2" charset="0"/>
              </a:endParaRPr>
            </a:p>
          </p:txBody>
        </p:sp>
        <p:sp>
          <p:nvSpPr>
            <p:cNvPr id="44" name="Freeform 28">
              <a:extLst>
                <a:ext uri="{FF2B5EF4-FFF2-40B4-BE49-F238E27FC236}">
                  <a16:creationId xmlns:a16="http://schemas.microsoft.com/office/drawing/2014/main" id="{D5E3B826-61A6-EED6-2DEE-71F1DB007053}"/>
                </a:ext>
              </a:extLst>
            </p:cNvPr>
            <p:cNvSpPr/>
            <p:nvPr/>
          </p:nvSpPr>
          <p:spPr>
            <a:xfrm>
              <a:off x="1059551" y="1460644"/>
              <a:ext cx="568445" cy="353534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4298"/>
                <a:gd name="f7" fmla="val 2515"/>
                <a:gd name="f8" fmla="val 3670"/>
                <a:gd name="f9" fmla="val 114"/>
                <a:gd name="f10" fmla="val 3644"/>
                <a:gd name="f11" fmla="val 53"/>
                <a:gd name="f12" fmla="val 3556"/>
                <a:gd name="f13" fmla="val 26"/>
                <a:gd name="f14" fmla="val 3511"/>
                <a:gd name="f15" fmla="val 70"/>
                <a:gd name="f16" fmla="val 3520"/>
                <a:gd name="f17" fmla="val 123"/>
                <a:gd name="f18" fmla="val 3459"/>
                <a:gd name="f19" fmla="val 176"/>
                <a:gd name="f20" fmla="val 3432"/>
                <a:gd name="f21" fmla="val 141"/>
                <a:gd name="f22" fmla="val 3344"/>
                <a:gd name="f23" fmla="val 167"/>
                <a:gd name="f24" fmla="val 132"/>
                <a:gd name="f25" fmla="val 3264"/>
                <a:gd name="f26" fmla="val 3256"/>
                <a:gd name="f27" fmla="val 97"/>
                <a:gd name="f28" fmla="val 3167"/>
                <a:gd name="f29" fmla="val 105"/>
                <a:gd name="f30" fmla="val 3123"/>
                <a:gd name="f31" fmla="val 79"/>
                <a:gd name="f32" fmla="val 3044"/>
                <a:gd name="f33" fmla="val 3000"/>
                <a:gd name="f34" fmla="val 61"/>
                <a:gd name="f35" fmla="val 2956"/>
                <a:gd name="f36" fmla="val 2885"/>
                <a:gd name="f37" fmla="val 44"/>
                <a:gd name="f38" fmla="val 2841"/>
                <a:gd name="f39" fmla="val 2770"/>
                <a:gd name="f40" fmla="val 2735"/>
                <a:gd name="f41" fmla="val 35"/>
                <a:gd name="f42" fmla="val 2708"/>
                <a:gd name="f43" fmla="val 2664"/>
                <a:gd name="f44" fmla="val 2594"/>
                <a:gd name="f45" fmla="val 2541"/>
                <a:gd name="f46" fmla="val 2514"/>
                <a:gd name="f47" fmla="val 2470"/>
                <a:gd name="f48" fmla="val 2408"/>
                <a:gd name="f49" fmla="val 2320"/>
                <a:gd name="f50" fmla="val 2232"/>
                <a:gd name="f51" fmla="val 2188"/>
                <a:gd name="f52" fmla="val 2126"/>
                <a:gd name="f53" fmla="val 2029"/>
                <a:gd name="f54" fmla="val 1923"/>
                <a:gd name="f55" fmla="val 158"/>
                <a:gd name="f56" fmla="val 1808"/>
                <a:gd name="f57" fmla="val 1755"/>
                <a:gd name="f58" fmla="val 1685"/>
                <a:gd name="f59" fmla="val 1667"/>
                <a:gd name="f60" fmla="val 150"/>
                <a:gd name="f61" fmla="val 1676"/>
                <a:gd name="f62" fmla="val 229"/>
                <a:gd name="f63" fmla="val 1597"/>
                <a:gd name="f64" fmla="val 185"/>
                <a:gd name="f65" fmla="val 1544"/>
                <a:gd name="f66" fmla="val 220"/>
                <a:gd name="f67" fmla="val 1446"/>
                <a:gd name="f68" fmla="val 1367"/>
                <a:gd name="f69" fmla="val 282"/>
                <a:gd name="f70" fmla="val 1288"/>
                <a:gd name="f71" fmla="val 1296"/>
                <a:gd name="f72" fmla="val 326"/>
                <a:gd name="f73" fmla="val 1208"/>
                <a:gd name="f74" fmla="val 344"/>
                <a:gd name="f75" fmla="val 397"/>
                <a:gd name="f76" fmla="val 1164"/>
                <a:gd name="f77" fmla="val 432"/>
                <a:gd name="f78" fmla="val 1085"/>
                <a:gd name="f79" fmla="val 414"/>
                <a:gd name="f80" fmla="val 970"/>
                <a:gd name="f81" fmla="val 908"/>
                <a:gd name="f82" fmla="val 423"/>
                <a:gd name="f83" fmla="val 846"/>
                <a:gd name="f84" fmla="val 458"/>
                <a:gd name="f85" fmla="val 793"/>
                <a:gd name="f86" fmla="val 511"/>
                <a:gd name="f87" fmla="val 767"/>
                <a:gd name="f88" fmla="val 564"/>
                <a:gd name="f89" fmla="val 749"/>
                <a:gd name="f90" fmla="val 608"/>
                <a:gd name="f91" fmla="val 697"/>
                <a:gd name="f92" fmla="val 644"/>
                <a:gd name="f93" fmla="val 626"/>
                <a:gd name="f94" fmla="val 609"/>
                <a:gd name="f95" fmla="val 670"/>
                <a:gd name="f96" fmla="val 503"/>
                <a:gd name="f97" fmla="val 679"/>
                <a:gd name="f98" fmla="val 433"/>
                <a:gd name="f99" fmla="val 688"/>
                <a:gd name="f100" fmla="val 371"/>
                <a:gd name="f101" fmla="val 723"/>
                <a:gd name="f102" fmla="val 327"/>
                <a:gd name="f103" fmla="val 705"/>
                <a:gd name="f104" fmla="val 256"/>
                <a:gd name="f105" fmla="val 194"/>
                <a:gd name="f106" fmla="val 36"/>
                <a:gd name="f107" fmla="val 741"/>
                <a:gd name="f108" fmla="val 1517"/>
                <a:gd name="f109" fmla="val 9"/>
                <a:gd name="f110" fmla="val 1623"/>
                <a:gd name="f111" fmla="val 71"/>
                <a:gd name="f112" fmla="val 1650"/>
                <a:gd name="f113" fmla="val 106"/>
                <a:gd name="f114" fmla="val 1711"/>
                <a:gd name="f115" fmla="val 1764"/>
                <a:gd name="f116" fmla="val 168"/>
                <a:gd name="f117" fmla="val 1782"/>
                <a:gd name="f118" fmla="val 212"/>
                <a:gd name="f119" fmla="val 230"/>
                <a:gd name="f120" fmla="val 1870"/>
                <a:gd name="f121" fmla="val 274"/>
                <a:gd name="f122" fmla="val 1888"/>
                <a:gd name="f123" fmla="val 283"/>
                <a:gd name="f124" fmla="val 1976"/>
                <a:gd name="f125" fmla="val 406"/>
                <a:gd name="f126" fmla="val 2100"/>
                <a:gd name="f127" fmla="val 459"/>
                <a:gd name="f128" fmla="val 2135"/>
                <a:gd name="f129" fmla="val 539"/>
                <a:gd name="f130" fmla="val 2170"/>
                <a:gd name="f131" fmla="val 591"/>
                <a:gd name="f132" fmla="val 2258"/>
                <a:gd name="f133" fmla="val 2276"/>
                <a:gd name="f134" fmla="val 2241"/>
                <a:gd name="f135" fmla="val 802"/>
                <a:gd name="f136" fmla="val 2153"/>
                <a:gd name="f137" fmla="val 899"/>
                <a:gd name="f138" fmla="val 2144"/>
                <a:gd name="f139" fmla="val 935"/>
                <a:gd name="f140" fmla="val 2091"/>
                <a:gd name="f141" fmla="val 926"/>
                <a:gd name="f142" fmla="val 979"/>
                <a:gd name="f143" fmla="val 1967"/>
                <a:gd name="f144" fmla="val 1023"/>
                <a:gd name="f145" fmla="val 1958"/>
                <a:gd name="f146" fmla="val 1067"/>
                <a:gd name="f147" fmla="val 2011"/>
                <a:gd name="f148" fmla="val 1111"/>
                <a:gd name="f149" fmla="val 1950"/>
                <a:gd name="f150" fmla="val 1173"/>
                <a:gd name="f151" fmla="val 1244"/>
                <a:gd name="f152" fmla="val 2020"/>
                <a:gd name="f153" fmla="val 1349"/>
                <a:gd name="f154" fmla="val 2082"/>
                <a:gd name="f155" fmla="val 1402"/>
                <a:gd name="f156" fmla="val 2038"/>
                <a:gd name="f157" fmla="val 1473"/>
                <a:gd name="f158" fmla="val 1499"/>
                <a:gd name="f159" fmla="val 1526"/>
                <a:gd name="f160" fmla="val 1579"/>
                <a:gd name="f161" fmla="val 1614"/>
                <a:gd name="f162" fmla="val 2303"/>
                <a:gd name="f163" fmla="val 2356"/>
                <a:gd name="f164" fmla="val 1658"/>
                <a:gd name="f165" fmla="val 2391"/>
                <a:gd name="f166" fmla="val 1694"/>
                <a:gd name="f167" fmla="val 2373"/>
                <a:gd name="f168" fmla="val 1720"/>
                <a:gd name="f169" fmla="val 2461"/>
                <a:gd name="f170" fmla="val 2444"/>
                <a:gd name="f171" fmla="val 1817"/>
                <a:gd name="f172" fmla="val 2426"/>
                <a:gd name="f173" fmla="val 1879"/>
                <a:gd name="f174" fmla="val 1914"/>
                <a:gd name="f175" fmla="val 2294"/>
                <a:gd name="f176" fmla="val 2347"/>
                <a:gd name="f177" fmla="val 2117"/>
                <a:gd name="f178" fmla="val 2073"/>
                <a:gd name="f179" fmla="val 2453"/>
                <a:gd name="f180" fmla="val 2479"/>
                <a:gd name="f181" fmla="val 2550"/>
                <a:gd name="f182" fmla="val 1985"/>
                <a:gd name="f183" fmla="val 2523"/>
                <a:gd name="f184" fmla="val 1906"/>
                <a:gd name="f185" fmla="val 2558"/>
                <a:gd name="f186" fmla="val 1491"/>
                <a:gd name="f187" fmla="val 1438"/>
                <a:gd name="f188" fmla="val 2505"/>
                <a:gd name="f189" fmla="val 1305"/>
                <a:gd name="f190" fmla="val 2638"/>
                <a:gd name="f191" fmla="val 1314"/>
                <a:gd name="f192" fmla="val 1376"/>
                <a:gd name="f193" fmla="val 2806"/>
                <a:gd name="f194" fmla="val 1429"/>
                <a:gd name="f195" fmla="val 2858"/>
                <a:gd name="f196" fmla="val 1385"/>
                <a:gd name="f197" fmla="val 1261"/>
                <a:gd name="f198" fmla="val 1217"/>
                <a:gd name="f199" fmla="val 3132"/>
                <a:gd name="f200" fmla="val 3185"/>
                <a:gd name="f201" fmla="val 3229"/>
                <a:gd name="f202" fmla="val 1094"/>
                <a:gd name="f203" fmla="val 3326"/>
                <a:gd name="f204" fmla="val 1103"/>
                <a:gd name="f205" fmla="val 3406"/>
                <a:gd name="f206" fmla="val 3467"/>
                <a:gd name="f207" fmla="val 3529"/>
                <a:gd name="f208" fmla="val 3609"/>
                <a:gd name="f209" fmla="val 1076"/>
                <a:gd name="f210" fmla="val 3662"/>
                <a:gd name="f211" fmla="val 1050"/>
                <a:gd name="f212" fmla="val 3741"/>
                <a:gd name="f213" fmla="val 3794"/>
                <a:gd name="f214" fmla="val 1005"/>
                <a:gd name="f215" fmla="val 3856"/>
                <a:gd name="f216" fmla="val 988"/>
                <a:gd name="f217" fmla="val 3909"/>
                <a:gd name="f218" fmla="val 4015"/>
                <a:gd name="f219" fmla="val 4103"/>
                <a:gd name="f220" fmla="val 953"/>
                <a:gd name="f221" fmla="val 4129"/>
                <a:gd name="f222" fmla="val 4156"/>
                <a:gd name="f223" fmla="val 873"/>
                <a:gd name="f224" fmla="val 4191"/>
                <a:gd name="f225" fmla="val 820"/>
                <a:gd name="f226" fmla="val 4262"/>
                <a:gd name="f227" fmla="val 776"/>
                <a:gd name="f228" fmla="val 4297"/>
                <a:gd name="f229" fmla="val 4279"/>
                <a:gd name="f230" fmla="val 661"/>
                <a:gd name="f231" fmla="val 4235"/>
                <a:gd name="f232" fmla="val 4182"/>
                <a:gd name="f233" fmla="val 4085"/>
                <a:gd name="f234" fmla="val 3997"/>
                <a:gd name="f235" fmla="val 3953"/>
                <a:gd name="f236" fmla="val 3803"/>
                <a:gd name="f237" fmla="val 750"/>
                <a:gd name="f238" fmla="val 3697"/>
                <a:gd name="f239" fmla="val 3626"/>
                <a:gd name="f240" fmla="val 3564"/>
                <a:gd name="f241" fmla="val 3538"/>
                <a:gd name="f242" fmla="val 573"/>
                <a:gd name="f243" fmla="val 3503"/>
                <a:gd name="f244" fmla="val 520"/>
                <a:gd name="f245" fmla="val 467"/>
                <a:gd name="f246" fmla="val 3335"/>
                <a:gd name="f247" fmla="val 3282"/>
                <a:gd name="f248" fmla="val 388"/>
                <a:gd name="f249" fmla="+- 0 0 -90"/>
                <a:gd name="f250" fmla="*/ f3 1 4298"/>
                <a:gd name="f251" fmla="*/ f4 1 2515"/>
                <a:gd name="f252" fmla="+- f7 0 f5"/>
                <a:gd name="f253" fmla="+- f6 0 f5"/>
                <a:gd name="f254" fmla="*/ f249 f0 1"/>
                <a:gd name="f255" fmla="*/ f253 1 4298"/>
                <a:gd name="f256" fmla="*/ f252 1 2515"/>
                <a:gd name="f257" fmla="*/ 461175169 f253 1"/>
                <a:gd name="f258" fmla="*/ 3365847 f252 1"/>
                <a:gd name="f259" fmla="*/ 448595317 f253 1"/>
                <a:gd name="f260" fmla="*/ 22783061 f252 1"/>
                <a:gd name="f261" fmla="*/ 433681141 f253 1"/>
                <a:gd name="f262" fmla="*/ 17087206 f252 1"/>
                <a:gd name="f263" fmla="*/ 410726116 f253 1"/>
                <a:gd name="f264" fmla="*/ 13592194 f252 1"/>
                <a:gd name="f265" fmla="*/ 389067898 f253 1"/>
                <a:gd name="f266" fmla="*/ 7896339 f252 1"/>
                <a:gd name="f267" fmla="*/ 368447197 f253 1"/>
                <a:gd name="f268" fmla="*/ 9061343 f252 1"/>
                <a:gd name="f269" fmla="*/ 351198698 f253 1"/>
                <a:gd name="f270" fmla="*/ 0 f252 1"/>
                <a:gd name="f271" fmla="*/ 329540480 f253 1"/>
                <a:gd name="f272" fmla="*/ 6860859 f252 1"/>
                <a:gd name="f273" fmla="*/ 312291980 f253 1"/>
                <a:gd name="f274" fmla="*/ 14757198 f252 1"/>
                <a:gd name="f275" fmla="*/ 283760075 f253 1"/>
                <a:gd name="f276" fmla="*/ 249392360 f253 1"/>
                <a:gd name="f277" fmla="*/ 20453053 f252 1"/>
                <a:gd name="f278" fmla="*/ 218526491 f253 1"/>
                <a:gd name="f279" fmla="*/ 207113801 f253 1"/>
                <a:gd name="f280" fmla="*/ 23948066 f252 1"/>
                <a:gd name="f281" fmla="*/ 177285449 f253 1"/>
                <a:gd name="f282" fmla="*/ 36504780 f252 1"/>
                <a:gd name="f283" fmla="*/ 156664749 f253 1"/>
                <a:gd name="f284" fmla="*/ 44530644 f252 1"/>
                <a:gd name="f285" fmla="*/ 140713056 f253 1"/>
                <a:gd name="f286" fmla="*/ 53592346 f252 1"/>
                <a:gd name="f287" fmla="*/ 109717182 f253 1"/>
                <a:gd name="f288" fmla="*/ 59287842 f252 1"/>
                <a:gd name="f289" fmla="*/ 97137330 f253 1"/>
                <a:gd name="f290" fmla="*/ 78705416 f252 1"/>
                <a:gd name="f291" fmla="*/ 78980958 f253 1"/>
                <a:gd name="f292" fmla="*/ 86731279 f252 1"/>
                <a:gd name="f293" fmla="*/ 48114729 f253 1"/>
                <a:gd name="f294" fmla="*/ 93592139 f252 1"/>
                <a:gd name="f295" fmla="*/ 25159704 f253 1"/>
                <a:gd name="f296" fmla="*/ 90226651 f252 1"/>
                <a:gd name="f297" fmla="*/ 0 f253 1"/>
                <a:gd name="f298" fmla="*/ 95922147 f252 1"/>
                <a:gd name="f299" fmla="*/ 9208011 f253 1"/>
                <a:gd name="f300" fmla="*/ 213592236 f252 1"/>
                <a:gd name="f301" fmla="*/ 21787863 f253 1"/>
                <a:gd name="f302" fmla="*/ 230679442 f252 1"/>
                <a:gd name="f303" fmla="*/ 35534877 f253 1"/>
                <a:gd name="f304" fmla="*/ 244401161 f252 1"/>
                <a:gd name="f305" fmla="*/ 52653732 f253 1"/>
                <a:gd name="f306" fmla="*/ 271844598 f252 1"/>
                <a:gd name="f307" fmla="*/ 76646274 f253 1"/>
                <a:gd name="f308" fmla="*/ 288931804 f252 1"/>
                <a:gd name="f309" fmla="*/ 102843495 f253 1"/>
                <a:gd name="f310" fmla="*/ 290096809 f252 1"/>
                <a:gd name="f311" fmla="*/ 116590509 f253 1"/>
                <a:gd name="f312" fmla="*/ 277540094 f252 1"/>
                <a:gd name="f313" fmla="*/ 126965682 f253 1"/>
                <a:gd name="f314" fmla="*/ 254627508 f252 1"/>
                <a:gd name="f315" fmla="*/ 144084897 f253 1"/>
                <a:gd name="f316" fmla="*/ 252427024 f252 1"/>
                <a:gd name="f317" fmla="*/ 174950765 f253 1"/>
                <a:gd name="f318" fmla="*/ 269514230 f252 1"/>
                <a:gd name="f319" fmla="*/ 194404304 f253 1"/>
                <a:gd name="f320" fmla="*/ 280905941 f252 1"/>
                <a:gd name="f321" fmla="*/ 209318480 f253 1"/>
                <a:gd name="f322" fmla="*/ 298122672 f252 1"/>
                <a:gd name="f323" fmla="*/ 219693653 f253 1"/>
                <a:gd name="f324" fmla="*/ 307184375 f252 1"/>
                <a:gd name="f325" fmla="*/ 235645346 f253 1"/>
                <a:gd name="f326" fmla="*/ 314045234 f252 1"/>
                <a:gd name="f327" fmla="*/ 256266047 f253 1"/>
                <a:gd name="f328" fmla="*/ 319740729 f252 1"/>
                <a:gd name="f329" fmla="*/ 297507089 f253 1"/>
                <a:gd name="f330" fmla="*/ 276375090 f252 1"/>
                <a:gd name="f331" fmla="*/ 316960628 f253 1"/>
                <a:gd name="f332" fmla="*/ 268349226 f252 1"/>
                <a:gd name="f333" fmla="*/ 330707641 f253 1"/>
                <a:gd name="f334" fmla="*/ 256957875 f252 1"/>
                <a:gd name="f335" fmla="*/ 222653578 f252 1"/>
                <a:gd name="f336" fmla="*/ 327206156 f253 1"/>
                <a:gd name="f337" fmla="*/ 186148798 f252 1"/>
                <a:gd name="f338" fmla="*/ 342120331 f253 1"/>
                <a:gd name="f339" fmla="*/ 170097071 f252 1"/>
                <a:gd name="f340" fmla="*/ 370651877 f253 1"/>
                <a:gd name="f341" fmla="*/ 179287939 f252 1"/>
                <a:gd name="f342" fmla="*/ 394774063 f253 1"/>
                <a:gd name="f343" fmla="*/ 157540357 f252 1"/>
                <a:gd name="f344" fmla="*/ 418766605 f253 1"/>
                <a:gd name="f345" fmla="*/ 141618154 f252 1"/>
                <a:gd name="f346" fmla="*/ 449632834 f253 1"/>
                <a:gd name="f347" fmla="*/ 474922183 f253 1"/>
                <a:gd name="f348" fmla="*/ 135922299 f252 1"/>
                <a:gd name="f349" fmla="*/ 500081887 f253 1"/>
                <a:gd name="f350" fmla="*/ 127896436 f252 1"/>
                <a:gd name="f351" fmla="*/ 532115278 f253 1"/>
                <a:gd name="f352" fmla="*/ 123365584 f252 1"/>
                <a:gd name="f353" fmla="*/ 543527968 f253 1"/>
                <a:gd name="f354" fmla="*/ 106148853 f252 1"/>
                <a:gd name="f355" fmla="*/ 554940658 f253 1"/>
                <a:gd name="f356" fmla="*/ 85566275 f252 1"/>
                <a:gd name="f357" fmla="*/ 535487119 f253 1"/>
                <a:gd name="f358" fmla="*/ 512661739 f253 1"/>
                <a:gd name="f359" fmla="*/ 479461186 f253 1"/>
                <a:gd name="f360" fmla="*/ 458840845 f253 1"/>
                <a:gd name="f361" fmla="*/ 74174565 f252 1"/>
                <a:gd name="f362" fmla="*/ 441721630 f253 1"/>
                <a:gd name="f363" fmla="*/ 54757350 f252 1"/>
                <a:gd name="f364" fmla="*/ 475959700 f253 1"/>
                <a:gd name="f365" fmla="*/ 4298 f253 1"/>
                <a:gd name="f366" fmla="*/ 2515 f252 1"/>
                <a:gd name="f367" fmla="*/ f254 1 f2"/>
                <a:gd name="f368" fmla="*/ f257 1 4298"/>
                <a:gd name="f369" fmla="*/ f258 1 2515"/>
                <a:gd name="f370" fmla="*/ f259 1 4298"/>
                <a:gd name="f371" fmla="*/ f260 1 2515"/>
                <a:gd name="f372" fmla="*/ f261 1 4298"/>
                <a:gd name="f373" fmla="*/ f262 1 2515"/>
                <a:gd name="f374" fmla="*/ f263 1 4298"/>
                <a:gd name="f375" fmla="*/ f264 1 2515"/>
                <a:gd name="f376" fmla="*/ f265 1 4298"/>
                <a:gd name="f377" fmla="*/ f266 1 2515"/>
                <a:gd name="f378" fmla="*/ f267 1 4298"/>
                <a:gd name="f379" fmla="*/ f268 1 2515"/>
                <a:gd name="f380" fmla="*/ f269 1 4298"/>
                <a:gd name="f381" fmla="*/ f270 1 2515"/>
                <a:gd name="f382" fmla="*/ f271 1 4298"/>
                <a:gd name="f383" fmla="*/ f272 1 2515"/>
                <a:gd name="f384" fmla="*/ f273 1 4298"/>
                <a:gd name="f385" fmla="*/ f274 1 2515"/>
                <a:gd name="f386" fmla="*/ f275 1 4298"/>
                <a:gd name="f387" fmla="*/ f276 1 4298"/>
                <a:gd name="f388" fmla="*/ f277 1 2515"/>
                <a:gd name="f389" fmla="*/ f278 1 4298"/>
                <a:gd name="f390" fmla="*/ f279 1 4298"/>
                <a:gd name="f391" fmla="*/ f280 1 2515"/>
                <a:gd name="f392" fmla="*/ f281 1 4298"/>
                <a:gd name="f393" fmla="*/ f282 1 2515"/>
                <a:gd name="f394" fmla="*/ f283 1 4298"/>
                <a:gd name="f395" fmla="*/ f284 1 2515"/>
                <a:gd name="f396" fmla="*/ f285 1 4298"/>
                <a:gd name="f397" fmla="*/ f286 1 2515"/>
                <a:gd name="f398" fmla="*/ f287 1 4298"/>
                <a:gd name="f399" fmla="*/ f288 1 2515"/>
                <a:gd name="f400" fmla="*/ f289 1 4298"/>
                <a:gd name="f401" fmla="*/ f290 1 2515"/>
                <a:gd name="f402" fmla="*/ f291 1 4298"/>
                <a:gd name="f403" fmla="*/ f292 1 2515"/>
                <a:gd name="f404" fmla="*/ f293 1 4298"/>
                <a:gd name="f405" fmla="*/ f294 1 2515"/>
                <a:gd name="f406" fmla="*/ f295 1 4298"/>
                <a:gd name="f407" fmla="*/ f296 1 2515"/>
                <a:gd name="f408" fmla="*/ f297 1 4298"/>
                <a:gd name="f409" fmla="*/ f298 1 2515"/>
                <a:gd name="f410" fmla="*/ f299 1 4298"/>
                <a:gd name="f411" fmla="*/ f300 1 2515"/>
                <a:gd name="f412" fmla="*/ f301 1 4298"/>
                <a:gd name="f413" fmla="*/ f302 1 2515"/>
                <a:gd name="f414" fmla="*/ f303 1 4298"/>
                <a:gd name="f415" fmla="*/ f304 1 2515"/>
                <a:gd name="f416" fmla="*/ f305 1 4298"/>
                <a:gd name="f417" fmla="*/ f306 1 2515"/>
                <a:gd name="f418" fmla="*/ f307 1 4298"/>
                <a:gd name="f419" fmla="*/ f308 1 2515"/>
                <a:gd name="f420" fmla="*/ f309 1 4298"/>
                <a:gd name="f421" fmla="*/ f310 1 2515"/>
                <a:gd name="f422" fmla="*/ f311 1 4298"/>
                <a:gd name="f423" fmla="*/ f312 1 2515"/>
                <a:gd name="f424" fmla="*/ f313 1 4298"/>
                <a:gd name="f425" fmla="*/ f314 1 2515"/>
                <a:gd name="f426" fmla="*/ f315 1 4298"/>
                <a:gd name="f427" fmla="*/ f316 1 2515"/>
                <a:gd name="f428" fmla="*/ f317 1 4298"/>
                <a:gd name="f429" fmla="*/ f318 1 2515"/>
                <a:gd name="f430" fmla="*/ f319 1 4298"/>
                <a:gd name="f431" fmla="*/ f320 1 2515"/>
                <a:gd name="f432" fmla="*/ f321 1 4298"/>
                <a:gd name="f433" fmla="*/ f322 1 2515"/>
                <a:gd name="f434" fmla="*/ f323 1 4298"/>
                <a:gd name="f435" fmla="*/ f324 1 2515"/>
                <a:gd name="f436" fmla="*/ f325 1 4298"/>
                <a:gd name="f437" fmla="*/ f326 1 2515"/>
                <a:gd name="f438" fmla="*/ f327 1 4298"/>
                <a:gd name="f439" fmla="*/ f328 1 2515"/>
                <a:gd name="f440" fmla="*/ f329 1 4298"/>
                <a:gd name="f441" fmla="*/ f330 1 2515"/>
                <a:gd name="f442" fmla="*/ f331 1 4298"/>
                <a:gd name="f443" fmla="*/ f332 1 2515"/>
                <a:gd name="f444" fmla="*/ f333 1 4298"/>
                <a:gd name="f445" fmla="*/ f334 1 2515"/>
                <a:gd name="f446" fmla="*/ f335 1 2515"/>
                <a:gd name="f447" fmla="*/ f336 1 4298"/>
                <a:gd name="f448" fmla="*/ f337 1 2515"/>
                <a:gd name="f449" fmla="*/ f338 1 4298"/>
                <a:gd name="f450" fmla="*/ f339 1 2515"/>
                <a:gd name="f451" fmla="*/ f340 1 4298"/>
                <a:gd name="f452" fmla="*/ f341 1 2515"/>
                <a:gd name="f453" fmla="*/ f342 1 4298"/>
                <a:gd name="f454" fmla="*/ f343 1 2515"/>
                <a:gd name="f455" fmla="*/ f344 1 4298"/>
                <a:gd name="f456" fmla="*/ f345 1 2515"/>
                <a:gd name="f457" fmla="*/ f346 1 4298"/>
                <a:gd name="f458" fmla="*/ f347 1 4298"/>
                <a:gd name="f459" fmla="*/ f348 1 2515"/>
                <a:gd name="f460" fmla="*/ f349 1 4298"/>
                <a:gd name="f461" fmla="*/ f350 1 2515"/>
                <a:gd name="f462" fmla="*/ f351 1 4298"/>
                <a:gd name="f463" fmla="*/ f352 1 2515"/>
                <a:gd name="f464" fmla="*/ f353 1 4298"/>
                <a:gd name="f465" fmla="*/ f354 1 2515"/>
                <a:gd name="f466" fmla="*/ f355 1 4298"/>
                <a:gd name="f467" fmla="*/ f356 1 2515"/>
                <a:gd name="f468" fmla="*/ f357 1 4298"/>
                <a:gd name="f469" fmla="*/ f358 1 4298"/>
                <a:gd name="f470" fmla="*/ f359 1 4298"/>
                <a:gd name="f471" fmla="*/ f360 1 4298"/>
                <a:gd name="f472" fmla="*/ f361 1 2515"/>
                <a:gd name="f473" fmla="*/ f362 1 4298"/>
                <a:gd name="f474" fmla="*/ f363 1 2515"/>
                <a:gd name="f475" fmla="*/ f364 1 4298"/>
                <a:gd name="f476" fmla="*/ f365 1 4298"/>
                <a:gd name="f477" fmla="*/ f366 1 2515"/>
                <a:gd name="f478" fmla="+- f367 0 f1"/>
                <a:gd name="f479" fmla="*/ f368 1 f255"/>
                <a:gd name="f480" fmla="*/ f369 1 f256"/>
                <a:gd name="f481" fmla="*/ f370 1 f255"/>
                <a:gd name="f482" fmla="*/ f371 1 f256"/>
                <a:gd name="f483" fmla="*/ f372 1 f255"/>
                <a:gd name="f484" fmla="*/ f373 1 f256"/>
                <a:gd name="f485" fmla="*/ f374 1 f255"/>
                <a:gd name="f486" fmla="*/ f375 1 f256"/>
                <a:gd name="f487" fmla="*/ f376 1 f255"/>
                <a:gd name="f488" fmla="*/ f377 1 f256"/>
                <a:gd name="f489" fmla="*/ f378 1 f255"/>
                <a:gd name="f490" fmla="*/ f379 1 f256"/>
                <a:gd name="f491" fmla="*/ f380 1 f255"/>
                <a:gd name="f492" fmla="*/ f381 1 f256"/>
                <a:gd name="f493" fmla="*/ f382 1 f255"/>
                <a:gd name="f494" fmla="*/ f383 1 f256"/>
                <a:gd name="f495" fmla="*/ f384 1 f255"/>
                <a:gd name="f496" fmla="*/ f385 1 f256"/>
                <a:gd name="f497" fmla="*/ f386 1 f255"/>
                <a:gd name="f498" fmla="*/ f387 1 f255"/>
                <a:gd name="f499" fmla="*/ f388 1 f256"/>
                <a:gd name="f500" fmla="*/ f389 1 f255"/>
                <a:gd name="f501" fmla="*/ f390 1 f255"/>
                <a:gd name="f502" fmla="*/ f391 1 f256"/>
                <a:gd name="f503" fmla="*/ f392 1 f255"/>
                <a:gd name="f504" fmla="*/ f393 1 f256"/>
                <a:gd name="f505" fmla="*/ f394 1 f255"/>
                <a:gd name="f506" fmla="*/ f395 1 f256"/>
                <a:gd name="f507" fmla="*/ f396 1 f255"/>
                <a:gd name="f508" fmla="*/ f397 1 f256"/>
                <a:gd name="f509" fmla="*/ f398 1 f255"/>
                <a:gd name="f510" fmla="*/ f399 1 f256"/>
                <a:gd name="f511" fmla="*/ f400 1 f255"/>
                <a:gd name="f512" fmla="*/ f401 1 f256"/>
                <a:gd name="f513" fmla="*/ f402 1 f255"/>
                <a:gd name="f514" fmla="*/ f403 1 f256"/>
                <a:gd name="f515" fmla="*/ f404 1 f255"/>
                <a:gd name="f516" fmla="*/ f405 1 f256"/>
                <a:gd name="f517" fmla="*/ f406 1 f255"/>
                <a:gd name="f518" fmla="*/ f407 1 f256"/>
                <a:gd name="f519" fmla="*/ f408 1 f255"/>
                <a:gd name="f520" fmla="*/ f409 1 f256"/>
                <a:gd name="f521" fmla="*/ f410 1 f255"/>
                <a:gd name="f522" fmla="*/ f411 1 f256"/>
                <a:gd name="f523" fmla="*/ f412 1 f255"/>
                <a:gd name="f524" fmla="*/ f413 1 f256"/>
                <a:gd name="f525" fmla="*/ f414 1 f255"/>
                <a:gd name="f526" fmla="*/ f415 1 f256"/>
                <a:gd name="f527" fmla="*/ f416 1 f255"/>
                <a:gd name="f528" fmla="*/ f417 1 f256"/>
                <a:gd name="f529" fmla="*/ f418 1 f255"/>
                <a:gd name="f530" fmla="*/ f419 1 f256"/>
                <a:gd name="f531" fmla="*/ f420 1 f255"/>
                <a:gd name="f532" fmla="*/ f421 1 f256"/>
                <a:gd name="f533" fmla="*/ f422 1 f255"/>
                <a:gd name="f534" fmla="*/ f423 1 f256"/>
                <a:gd name="f535" fmla="*/ f424 1 f255"/>
                <a:gd name="f536" fmla="*/ f425 1 f256"/>
                <a:gd name="f537" fmla="*/ f426 1 f255"/>
                <a:gd name="f538" fmla="*/ f427 1 f256"/>
                <a:gd name="f539" fmla="*/ f428 1 f255"/>
                <a:gd name="f540" fmla="*/ f429 1 f256"/>
                <a:gd name="f541" fmla="*/ f430 1 f255"/>
                <a:gd name="f542" fmla="*/ f431 1 f256"/>
                <a:gd name="f543" fmla="*/ f432 1 f255"/>
                <a:gd name="f544" fmla="*/ f433 1 f256"/>
                <a:gd name="f545" fmla="*/ f434 1 f255"/>
                <a:gd name="f546" fmla="*/ f435 1 f256"/>
                <a:gd name="f547" fmla="*/ f436 1 f255"/>
                <a:gd name="f548" fmla="*/ f437 1 f256"/>
                <a:gd name="f549" fmla="*/ f438 1 f255"/>
                <a:gd name="f550" fmla="*/ f439 1 f256"/>
                <a:gd name="f551" fmla="*/ f440 1 f255"/>
                <a:gd name="f552" fmla="*/ f441 1 f256"/>
                <a:gd name="f553" fmla="*/ f442 1 f255"/>
                <a:gd name="f554" fmla="*/ f443 1 f256"/>
                <a:gd name="f555" fmla="*/ f444 1 f255"/>
                <a:gd name="f556" fmla="*/ f445 1 f256"/>
                <a:gd name="f557" fmla="*/ f446 1 f256"/>
                <a:gd name="f558" fmla="*/ f447 1 f255"/>
                <a:gd name="f559" fmla="*/ f448 1 f256"/>
                <a:gd name="f560" fmla="*/ f449 1 f255"/>
                <a:gd name="f561" fmla="*/ f450 1 f256"/>
                <a:gd name="f562" fmla="*/ f451 1 f255"/>
                <a:gd name="f563" fmla="*/ f452 1 f256"/>
                <a:gd name="f564" fmla="*/ f453 1 f255"/>
                <a:gd name="f565" fmla="*/ f454 1 f256"/>
                <a:gd name="f566" fmla="*/ f455 1 f255"/>
                <a:gd name="f567" fmla="*/ f456 1 f256"/>
                <a:gd name="f568" fmla="*/ f457 1 f255"/>
                <a:gd name="f569" fmla="*/ f458 1 f255"/>
                <a:gd name="f570" fmla="*/ f459 1 f256"/>
                <a:gd name="f571" fmla="*/ f460 1 f255"/>
                <a:gd name="f572" fmla="*/ f461 1 f256"/>
                <a:gd name="f573" fmla="*/ f462 1 f255"/>
                <a:gd name="f574" fmla="*/ f463 1 f256"/>
                <a:gd name="f575" fmla="*/ f464 1 f255"/>
                <a:gd name="f576" fmla="*/ f465 1 f256"/>
                <a:gd name="f577" fmla="*/ f466 1 f255"/>
                <a:gd name="f578" fmla="*/ f467 1 f256"/>
                <a:gd name="f579" fmla="*/ f468 1 f255"/>
                <a:gd name="f580" fmla="*/ f469 1 f255"/>
                <a:gd name="f581" fmla="*/ f470 1 f255"/>
                <a:gd name="f582" fmla="*/ f471 1 f255"/>
                <a:gd name="f583" fmla="*/ f472 1 f256"/>
                <a:gd name="f584" fmla="*/ f473 1 f255"/>
                <a:gd name="f585" fmla="*/ f474 1 f256"/>
                <a:gd name="f586" fmla="*/ f475 1 f255"/>
                <a:gd name="f587" fmla="*/ f476 1 f255"/>
                <a:gd name="f588" fmla="*/ f477 1 f256"/>
                <a:gd name="f589" fmla="*/ f519 f250 1"/>
                <a:gd name="f590" fmla="*/ f587 f250 1"/>
                <a:gd name="f591" fmla="*/ f588 f251 1"/>
                <a:gd name="f592" fmla="*/ f492 f251 1"/>
                <a:gd name="f593" fmla="*/ f479 f250 1"/>
                <a:gd name="f594" fmla="*/ f480 f251 1"/>
                <a:gd name="f595" fmla="*/ f481 f250 1"/>
                <a:gd name="f596" fmla="*/ f482 f251 1"/>
                <a:gd name="f597" fmla="*/ f483 f250 1"/>
                <a:gd name="f598" fmla="*/ f484 f251 1"/>
                <a:gd name="f599" fmla="*/ f485 f250 1"/>
                <a:gd name="f600" fmla="*/ f486 f251 1"/>
                <a:gd name="f601" fmla="*/ f487 f250 1"/>
                <a:gd name="f602" fmla="*/ f488 f251 1"/>
                <a:gd name="f603" fmla="*/ f489 f250 1"/>
                <a:gd name="f604" fmla="*/ f490 f251 1"/>
                <a:gd name="f605" fmla="*/ f491 f250 1"/>
                <a:gd name="f606" fmla="*/ f493 f250 1"/>
                <a:gd name="f607" fmla="*/ f494 f251 1"/>
                <a:gd name="f608" fmla="*/ f495 f250 1"/>
                <a:gd name="f609" fmla="*/ f496 f251 1"/>
                <a:gd name="f610" fmla="*/ f497 f250 1"/>
                <a:gd name="f611" fmla="*/ f498 f250 1"/>
                <a:gd name="f612" fmla="*/ f499 f251 1"/>
                <a:gd name="f613" fmla="*/ f500 f250 1"/>
                <a:gd name="f614" fmla="*/ f501 f250 1"/>
                <a:gd name="f615" fmla="*/ f502 f251 1"/>
                <a:gd name="f616" fmla="*/ f503 f250 1"/>
                <a:gd name="f617" fmla="*/ f504 f251 1"/>
                <a:gd name="f618" fmla="*/ f505 f250 1"/>
                <a:gd name="f619" fmla="*/ f506 f251 1"/>
                <a:gd name="f620" fmla="*/ f507 f250 1"/>
                <a:gd name="f621" fmla="*/ f508 f251 1"/>
                <a:gd name="f622" fmla="*/ f509 f250 1"/>
                <a:gd name="f623" fmla="*/ f510 f251 1"/>
                <a:gd name="f624" fmla="*/ f511 f250 1"/>
                <a:gd name="f625" fmla="*/ f512 f251 1"/>
                <a:gd name="f626" fmla="*/ f513 f250 1"/>
                <a:gd name="f627" fmla="*/ f514 f251 1"/>
                <a:gd name="f628" fmla="*/ f515 f250 1"/>
                <a:gd name="f629" fmla="*/ f516 f251 1"/>
                <a:gd name="f630" fmla="*/ f517 f250 1"/>
                <a:gd name="f631" fmla="*/ f518 f251 1"/>
                <a:gd name="f632" fmla="*/ f520 f251 1"/>
                <a:gd name="f633" fmla="*/ f521 f250 1"/>
                <a:gd name="f634" fmla="*/ f522 f251 1"/>
                <a:gd name="f635" fmla="*/ f523 f250 1"/>
                <a:gd name="f636" fmla="*/ f524 f251 1"/>
                <a:gd name="f637" fmla="*/ f525 f250 1"/>
                <a:gd name="f638" fmla="*/ f526 f251 1"/>
                <a:gd name="f639" fmla="*/ f527 f250 1"/>
                <a:gd name="f640" fmla="*/ f528 f251 1"/>
                <a:gd name="f641" fmla="*/ f529 f250 1"/>
                <a:gd name="f642" fmla="*/ f530 f251 1"/>
                <a:gd name="f643" fmla="*/ f531 f250 1"/>
                <a:gd name="f644" fmla="*/ f532 f251 1"/>
                <a:gd name="f645" fmla="*/ f533 f250 1"/>
                <a:gd name="f646" fmla="*/ f534 f251 1"/>
                <a:gd name="f647" fmla="*/ f535 f250 1"/>
                <a:gd name="f648" fmla="*/ f536 f251 1"/>
                <a:gd name="f649" fmla="*/ f537 f250 1"/>
                <a:gd name="f650" fmla="*/ f538 f251 1"/>
                <a:gd name="f651" fmla="*/ f539 f250 1"/>
                <a:gd name="f652" fmla="*/ f540 f251 1"/>
                <a:gd name="f653" fmla="*/ f541 f250 1"/>
                <a:gd name="f654" fmla="*/ f542 f251 1"/>
                <a:gd name="f655" fmla="*/ f543 f250 1"/>
                <a:gd name="f656" fmla="*/ f544 f251 1"/>
                <a:gd name="f657" fmla="*/ f545 f250 1"/>
                <a:gd name="f658" fmla="*/ f546 f251 1"/>
                <a:gd name="f659" fmla="*/ f547 f250 1"/>
                <a:gd name="f660" fmla="*/ f548 f251 1"/>
                <a:gd name="f661" fmla="*/ f549 f250 1"/>
                <a:gd name="f662" fmla="*/ f550 f251 1"/>
                <a:gd name="f663" fmla="*/ f551 f250 1"/>
                <a:gd name="f664" fmla="*/ f552 f251 1"/>
                <a:gd name="f665" fmla="*/ f553 f250 1"/>
                <a:gd name="f666" fmla="*/ f554 f251 1"/>
                <a:gd name="f667" fmla="*/ f555 f250 1"/>
                <a:gd name="f668" fmla="*/ f556 f251 1"/>
                <a:gd name="f669" fmla="*/ f557 f251 1"/>
                <a:gd name="f670" fmla="*/ f558 f250 1"/>
                <a:gd name="f671" fmla="*/ f559 f251 1"/>
                <a:gd name="f672" fmla="*/ f560 f250 1"/>
                <a:gd name="f673" fmla="*/ f561 f251 1"/>
                <a:gd name="f674" fmla="*/ f562 f250 1"/>
                <a:gd name="f675" fmla="*/ f563 f251 1"/>
                <a:gd name="f676" fmla="*/ f564 f250 1"/>
                <a:gd name="f677" fmla="*/ f565 f251 1"/>
                <a:gd name="f678" fmla="*/ f566 f250 1"/>
                <a:gd name="f679" fmla="*/ f567 f251 1"/>
                <a:gd name="f680" fmla="*/ f568 f250 1"/>
                <a:gd name="f681" fmla="*/ f569 f250 1"/>
                <a:gd name="f682" fmla="*/ f570 f251 1"/>
                <a:gd name="f683" fmla="*/ f571 f250 1"/>
                <a:gd name="f684" fmla="*/ f572 f251 1"/>
                <a:gd name="f685" fmla="*/ f573 f250 1"/>
                <a:gd name="f686" fmla="*/ f574 f251 1"/>
                <a:gd name="f687" fmla="*/ f575 f250 1"/>
                <a:gd name="f688" fmla="*/ f576 f251 1"/>
                <a:gd name="f689" fmla="*/ f577 f250 1"/>
                <a:gd name="f690" fmla="*/ f578 f251 1"/>
                <a:gd name="f691" fmla="*/ f579 f250 1"/>
                <a:gd name="f692" fmla="*/ f580 f250 1"/>
                <a:gd name="f693" fmla="*/ f581 f250 1"/>
                <a:gd name="f694" fmla="*/ f582 f250 1"/>
                <a:gd name="f695" fmla="*/ f583 f251 1"/>
                <a:gd name="f696" fmla="*/ f584 f250 1"/>
                <a:gd name="f697" fmla="*/ f585 f251 1"/>
                <a:gd name="f698" fmla="*/ f586 f25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478">
                  <a:pos x="f593" y="f594"/>
                </a:cxn>
                <a:cxn ang="f478">
                  <a:pos x="f595" y="f596"/>
                </a:cxn>
                <a:cxn ang="f478">
                  <a:pos x="f597" y="f598"/>
                </a:cxn>
                <a:cxn ang="f478">
                  <a:pos x="f599" y="f600"/>
                </a:cxn>
                <a:cxn ang="f478">
                  <a:pos x="f601" y="f602"/>
                </a:cxn>
                <a:cxn ang="f478">
                  <a:pos x="f603" y="f604"/>
                </a:cxn>
                <a:cxn ang="f478">
                  <a:pos x="f605" y="f592"/>
                </a:cxn>
                <a:cxn ang="f478">
                  <a:pos x="f606" y="f607"/>
                </a:cxn>
                <a:cxn ang="f478">
                  <a:pos x="f608" y="f609"/>
                </a:cxn>
                <a:cxn ang="f478">
                  <a:pos x="f610" y="f604"/>
                </a:cxn>
                <a:cxn ang="f478">
                  <a:pos x="f611" y="f612"/>
                </a:cxn>
                <a:cxn ang="f478">
                  <a:pos x="f613" y="f600"/>
                </a:cxn>
                <a:cxn ang="f478">
                  <a:pos x="f614" y="f615"/>
                </a:cxn>
                <a:cxn ang="f478">
                  <a:pos x="f616" y="f617"/>
                </a:cxn>
                <a:cxn ang="f478">
                  <a:pos x="f618" y="f619"/>
                </a:cxn>
                <a:cxn ang="f478">
                  <a:pos x="f620" y="f621"/>
                </a:cxn>
                <a:cxn ang="f478">
                  <a:pos x="f622" y="f623"/>
                </a:cxn>
                <a:cxn ang="f478">
                  <a:pos x="f624" y="f625"/>
                </a:cxn>
                <a:cxn ang="f478">
                  <a:pos x="f626" y="f627"/>
                </a:cxn>
                <a:cxn ang="f478">
                  <a:pos x="f628" y="f629"/>
                </a:cxn>
                <a:cxn ang="f478">
                  <a:pos x="f630" y="f631"/>
                </a:cxn>
                <a:cxn ang="f478">
                  <a:pos x="f589" y="f632"/>
                </a:cxn>
                <a:cxn ang="f478">
                  <a:pos x="f633" y="f634"/>
                </a:cxn>
                <a:cxn ang="f478">
                  <a:pos x="f635" y="f636"/>
                </a:cxn>
                <a:cxn ang="f478">
                  <a:pos x="f637" y="f638"/>
                </a:cxn>
                <a:cxn ang="f478">
                  <a:pos x="f639" y="f640"/>
                </a:cxn>
                <a:cxn ang="f478">
                  <a:pos x="f641" y="f642"/>
                </a:cxn>
                <a:cxn ang="f478">
                  <a:pos x="f643" y="f644"/>
                </a:cxn>
                <a:cxn ang="f478">
                  <a:pos x="f645" y="f646"/>
                </a:cxn>
                <a:cxn ang="f478">
                  <a:pos x="f647" y="f648"/>
                </a:cxn>
                <a:cxn ang="f478">
                  <a:pos x="f649" y="f650"/>
                </a:cxn>
                <a:cxn ang="f478">
                  <a:pos x="f651" y="f652"/>
                </a:cxn>
                <a:cxn ang="f478">
                  <a:pos x="f653" y="f654"/>
                </a:cxn>
                <a:cxn ang="f478">
                  <a:pos x="f655" y="f656"/>
                </a:cxn>
                <a:cxn ang="f478">
                  <a:pos x="f657" y="f658"/>
                </a:cxn>
                <a:cxn ang="f478">
                  <a:pos x="f659" y="f660"/>
                </a:cxn>
                <a:cxn ang="f478">
                  <a:pos x="f661" y="f662"/>
                </a:cxn>
                <a:cxn ang="f478">
                  <a:pos x="f663" y="f664"/>
                </a:cxn>
                <a:cxn ang="f478">
                  <a:pos x="f665" y="f666"/>
                </a:cxn>
                <a:cxn ang="f478">
                  <a:pos x="f667" y="f668"/>
                </a:cxn>
                <a:cxn ang="f478">
                  <a:pos x="f667" y="f669"/>
                </a:cxn>
                <a:cxn ang="f478">
                  <a:pos x="f670" y="f671"/>
                </a:cxn>
                <a:cxn ang="f478">
                  <a:pos x="f672" y="f673"/>
                </a:cxn>
                <a:cxn ang="f478">
                  <a:pos x="f674" y="f675"/>
                </a:cxn>
                <a:cxn ang="f478">
                  <a:pos x="f676" y="f677"/>
                </a:cxn>
                <a:cxn ang="f478">
                  <a:pos x="f678" y="f679"/>
                </a:cxn>
                <a:cxn ang="f478">
                  <a:pos x="f680" y="f679"/>
                </a:cxn>
                <a:cxn ang="f478">
                  <a:pos x="f681" y="f682"/>
                </a:cxn>
                <a:cxn ang="f478">
                  <a:pos x="f683" y="f684"/>
                </a:cxn>
                <a:cxn ang="f478">
                  <a:pos x="f685" y="f686"/>
                </a:cxn>
                <a:cxn ang="f478">
                  <a:pos x="f687" y="f688"/>
                </a:cxn>
                <a:cxn ang="f478">
                  <a:pos x="f689" y="f690"/>
                </a:cxn>
                <a:cxn ang="f478">
                  <a:pos x="f691" y="f627"/>
                </a:cxn>
                <a:cxn ang="f478">
                  <a:pos x="f692" y="f632"/>
                </a:cxn>
                <a:cxn ang="f478">
                  <a:pos x="f693" y="f631"/>
                </a:cxn>
                <a:cxn ang="f478">
                  <a:pos x="f694" y="f695"/>
                </a:cxn>
                <a:cxn ang="f478">
                  <a:pos x="f696" y="f697"/>
                </a:cxn>
                <a:cxn ang="f478">
                  <a:pos x="f698" y="f609"/>
                </a:cxn>
              </a:cxnLst>
              <a:rect l="f589" t="f592" r="f590" b="f591"/>
              <a:pathLst>
                <a:path w="4298" h="2515">
                  <a:moveTo>
                    <a:pt x="f8" y="f9"/>
                  </a:moveTo>
                  <a:lnTo>
                    <a:pt x="f10" y="f11"/>
                  </a:lnTo>
                  <a:lnTo>
                    <a:pt x="f12" y="f13"/>
                  </a:lnTo>
                  <a:lnTo>
                    <a:pt x="f14" y="f15"/>
                  </a:lnTo>
                  <a:lnTo>
                    <a:pt x="f16" y="f17"/>
                  </a:lnTo>
                  <a:lnTo>
                    <a:pt x="f18" y="f19"/>
                  </a:lnTo>
                  <a:lnTo>
                    <a:pt x="f20" y="f21"/>
                  </a:lnTo>
                  <a:lnTo>
                    <a:pt x="f22" y="f23"/>
                  </a:lnTo>
                  <a:lnTo>
                    <a:pt x="f22" y="f24"/>
                  </a:lnTo>
                  <a:lnTo>
                    <a:pt x="f25" y="f21"/>
                  </a:lnTo>
                  <a:lnTo>
                    <a:pt x="f26" y="f27"/>
                  </a:lnTo>
                  <a:lnTo>
                    <a:pt x="f28" y="f29"/>
                  </a:lnTo>
                  <a:lnTo>
                    <a:pt x="f30" y="f31"/>
                  </a:lnTo>
                  <a:lnTo>
                    <a:pt x="f32" y="f27"/>
                  </a:lnTo>
                  <a:lnTo>
                    <a:pt x="f33" y="f34"/>
                  </a:lnTo>
                  <a:lnTo>
                    <a:pt x="f35" y="f31"/>
                  </a:lnTo>
                  <a:lnTo>
                    <a:pt x="f36" y="f37"/>
                  </a:lnTo>
                  <a:lnTo>
                    <a:pt x="f38" y="f15"/>
                  </a:lnTo>
                  <a:lnTo>
                    <a:pt x="f39" y="f15"/>
                  </a:lnTo>
                  <a:lnTo>
                    <a:pt x="f40" y="f41"/>
                  </a:lnTo>
                  <a:lnTo>
                    <a:pt x="f42" y="f5"/>
                  </a:lnTo>
                  <a:lnTo>
                    <a:pt x="f43" y="f15"/>
                  </a:lnTo>
                  <a:lnTo>
                    <a:pt x="f44" y="f27"/>
                  </a:lnTo>
                  <a:lnTo>
                    <a:pt x="f45" y="f11"/>
                  </a:lnTo>
                  <a:lnTo>
                    <a:pt x="f46" y="f27"/>
                  </a:lnTo>
                  <a:lnTo>
                    <a:pt x="f47" y="f31"/>
                  </a:lnTo>
                  <a:lnTo>
                    <a:pt x="f48" y="f9"/>
                  </a:lnTo>
                  <a:lnTo>
                    <a:pt x="f49" y="f9"/>
                  </a:lnTo>
                  <a:lnTo>
                    <a:pt x="f50" y="f9"/>
                  </a:lnTo>
                  <a:lnTo>
                    <a:pt x="f51" y="f15"/>
                  </a:lnTo>
                  <a:lnTo>
                    <a:pt x="f52" y="f24"/>
                  </a:lnTo>
                  <a:lnTo>
                    <a:pt x="f53" y="f21"/>
                  </a:lnTo>
                  <a:lnTo>
                    <a:pt x="f54" y="f55"/>
                  </a:lnTo>
                  <a:lnTo>
                    <a:pt x="f56" y="f19"/>
                  </a:lnTo>
                  <a:lnTo>
                    <a:pt x="f57" y="f29"/>
                  </a:lnTo>
                  <a:lnTo>
                    <a:pt x="f58" y="f29"/>
                  </a:lnTo>
                  <a:lnTo>
                    <a:pt x="f59" y="f60"/>
                  </a:lnTo>
                  <a:lnTo>
                    <a:pt x="f61" y="f62"/>
                  </a:lnTo>
                  <a:lnTo>
                    <a:pt x="f63" y="f64"/>
                  </a:lnTo>
                  <a:lnTo>
                    <a:pt x="f65" y="f66"/>
                  </a:lnTo>
                  <a:lnTo>
                    <a:pt x="f67" y="f66"/>
                  </a:lnTo>
                  <a:lnTo>
                    <a:pt x="f68" y="f69"/>
                  </a:lnTo>
                  <a:lnTo>
                    <a:pt x="f70" y="f69"/>
                  </a:lnTo>
                  <a:lnTo>
                    <a:pt x="f71" y="f72"/>
                  </a:lnTo>
                  <a:lnTo>
                    <a:pt x="f73" y="f74"/>
                  </a:lnTo>
                  <a:lnTo>
                    <a:pt x="f73" y="f75"/>
                  </a:lnTo>
                  <a:lnTo>
                    <a:pt x="f76" y="f77"/>
                  </a:lnTo>
                  <a:lnTo>
                    <a:pt x="f78" y="f79"/>
                  </a:lnTo>
                  <a:lnTo>
                    <a:pt x="f80" y="f77"/>
                  </a:lnTo>
                  <a:lnTo>
                    <a:pt x="f81" y="f82"/>
                  </a:lnTo>
                  <a:lnTo>
                    <a:pt x="f83" y="f84"/>
                  </a:lnTo>
                  <a:lnTo>
                    <a:pt x="f85" y="f86"/>
                  </a:lnTo>
                  <a:lnTo>
                    <a:pt x="f87" y="f88"/>
                  </a:lnTo>
                  <a:lnTo>
                    <a:pt x="f89" y="f90"/>
                  </a:lnTo>
                  <a:lnTo>
                    <a:pt x="f91" y="f90"/>
                  </a:lnTo>
                  <a:lnTo>
                    <a:pt x="f92" y="f93"/>
                  </a:lnTo>
                  <a:lnTo>
                    <a:pt x="f94" y="f95"/>
                  </a:lnTo>
                  <a:lnTo>
                    <a:pt x="f96" y="f97"/>
                  </a:lnTo>
                  <a:lnTo>
                    <a:pt x="f98" y="f99"/>
                  </a:lnTo>
                  <a:lnTo>
                    <a:pt x="f100" y="f101"/>
                  </a:lnTo>
                  <a:lnTo>
                    <a:pt x="f102" y="f103"/>
                  </a:lnTo>
                  <a:lnTo>
                    <a:pt x="f104" y="f101"/>
                  </a:lnTo>
                  <a:lnTo>
                    <a:pt x="f105" y="f91"/>
                  </a:lnTo>
                  <a:lnTo>
                    <a:pt x="f27" y="f101"/>
                  </a:lnTo>
                  <a:lnTo>
                    <a:pt x="f106" y="f99"/>
                  </a:lnTo>
                  <a:lnTo>
                    <a:pt x="f5" y="f107"/>
                  </a:lnTo>
                  <a:lnTo>
                    <a:pt x="f5" y="f108"/>
                  </a:lnTo>
                  <a:lnTo>
                    <a:pt x="f109" y="f110"/>
                  </a:lnTo>
                  <a:lnTo>
                    <a:pt x="f111" y="f112"/>
                  </a:lnTo>
                  <a:lnTo>
                    <a:pt x="f113" y="f114"/>
                  </a:lnTo>
                  <a:lnTo>
                    <a:pt x="f113" y="f115"/>
                  </a:lnTo>
                  <a:lnTo>
                    <a:pt x="f116" y="f117"/>
                  </a:lnTo>
                  <a:lnTo>
                    <a:pt x="f118" y="f56"/>
                  </a:lnTo>
                  <a:lnTo>
                    <a:pt x="f119" y="f120"/>
                  </a:lnTo>
                  <a:lnTo>
                    <a:pt x="f121" y="f122"/>
                  </a:lnTo>
                  <a:lnTo>
                    <a:pt x="f123" y="f124"/>
                  </a:lnTo>
                  <a:lnTo>
                    <a:pt x="f102" y="f53"/>
                  </a:lnTo>
                  <a:lnTo>
                    <a:pt x="f125" y="f126"/>
                  </a:lnTo>
                  <a:lnTo>
                    <a:pt x="f127" y="f128"/>
                  </a:lnTo>
                  <a:lnTo>
                    <a:pt x="f129" y="f130"/>
                  </a:lnTo>
                  <a:lnTo>
                    <a:pt x="f131" y="f50"/>
                  </a:lnTo>
                  <a:lnTo>
                    <a:pt x="f92" y="f132"/>
                  </a:lnTo>
                  <a:lnTo>
                    <a:pt x="f101" y="f133"/>
                  </a:lnTo>
                  <a:lnTo>
                    <a:pt x="f85" y="f134"/>
                  </a:lnTo>
                  <a:lnTo>
                    <a:pt x="f135" y="f51"/>
                  </a:lnTo>
                  <a:lnTo>
                    <a:pt x="f83" y="f136"/>
                  </a:lnTo>
                  <a:lnTo>
                    <a:pt x="f137" y="f138"/>
                  </a:lnTo>
                  <a:lnTo>
                    <a:pt x="f139" y="f140"/>
                  </a:lnTo>
                  <a:lnTo>
                    <a:pt x="f141" y="f53"/>
                  </a:lnTo>
                  <a:lnTo>
                    <a:pt x="f142" y="f143"/>
                  </a:lnTo>
                  <a:lnTo>
                    <a:pt x="f144" y="f145"/>
                  </a:lnTo>
                  <a:lnTo>
                    <a:pt x="f146" y="f147"/>
                  </a:lnTo>
                  <a:lnTo>
                    <a:pt x="f148" y="f149"/>
                  </a:lnTo>
                  <a:lnTo>
                    <a:pt x="f150" y="f124"/>
                  </a:lnTo>
                  <a:lnTo>
                    <a:pt x="f151" y="f152"/>
                  </a:lnTo>
                  <a:lnTo>
                    <a:pt x="f153" y="f154"/>
                  </a:lnTo>
                  <a:lnTo>
                    <a:pt x="f155" y="f156"/>
                  </a:lnTo>
                  <a:lnTo>
                    <a:pt x="f157" y="f126"/>
                  </a:lnTo>
                  <a:lnTo>
                    <a:pt x="f158" y="f130"/>
                  </a:lnTo>
                  <a:lnTo>
                    <a:pt x="f159" y="f50"/>
                  </a:lnTo>
                  <a:lnTo>
                    <a:pt x="f160" y="f134"/>
                  </a:lnTo>
                  <a:lnTo>
                    <a:pt x="f161" y="f162"/>
                  </a:lnTo>
                  <a:lnTo>
                    <a:pt x="f161" y="f163"/>
                  </a:lnTo>
                  <a:lnTo>
                    <a:pt x="f164" y="f165"/>
                  </a:lnTo>
                  <a:lnTo>
                    <a:pt x="f166" y="f167"/>
                  </a:lnTo>
                  <a:lnTo>
                    <a:pt x="f168" y="f169"/>
                  </a:lnTo>
                  <a:lnTo>
                    <a:pt x="f115" y="f170"/>
                  </a:lnTo>
                  <a:lnTo>
                    <a:pt x="f171" y="f172"/>
                  </a:lnTo>
                  <a:lnTo>
                    <a:pt x="f173" y="f169"/>
                  </a:lnTo>
                  <a:lnTo>
                    <a:pt x="f174" y="f46"/>
                  </a:lnTo>
                  <a:lnTo>
                    <a:pt x="f124" y="f47"/>
                  </a:lnTo>
                  <a:lnTo>
                    <a:pt x="f134" y="f132"/>
                  </a:lnTo>
                  <a:lnTo>
                    <a:pt x="f50" y="f51"/>
                  </a:lnTo>
                  <a:lnTo>
                    <a:pt x="f175" y="f128"/>
                  </a:lnTo>
                  <a:lnTo>
                    <a:pt x="f176" y="f136"/>
                  </a:lnTo>
                  <a:lnTo>
                    <a:pt x="f48" y="f177"/>
                  </a:lnTo>
                  <a:lnTo>
                    <a:pt x="f170" y="f178"/>
                  </a:lnTo>
                  <a:lnTo>
                    <a:pt x="f179" y="f152"/>
                  </a:lnTo>
                  <a:lnTo>
                    <a:pt x="f180" y="f124"/>
                  </a:lnTo>
                  <a:lnTo>
                    <a:pt x="f181" y="f182"/>
                  </a:lnTo>
                  <a:lnTo>
                    <a:pt x="f183" y="f184"/>
                  </a:lnTo>
                  <a:lnTo>
                    <a:pt x="f46" y="f171"/>
                  </a:lnTo>
                  <a:lnTo>
                    <a:pt x="f181" y="f168"/>
                  </a:lnTo>
                  <a:lnTo>
                    <a:pt x="f185" y="f63"/>
                  </a:lnTo>
                  <a:lnTo>
                    <a:pt x="f185" y="f186"/>
                  </a:lnTo>
                  <a:lnTo>
                    <a:pt x="f183" y="f187"/>
                  </a:lnTo>
                  <a:lnTo>
                    <a:pt x="f188" y="f68"/>
                  </a:lnTo>
                  <a:lnTo>
                    <a:pt x="f185" y="f189"/>
                  </a:lnTo>
                  <a:lnTo>
                    <a:pt x="f190" y="f191"/>
                  </a:lnTo>
                  <a:lnTo>
                    <a:pt x="f42" y="f192"/>
                  </a:lnTo>
                  <a:lnTo>
                    <a:pt x="f193" y="f194"/>
                  </a:lnTo>
                  <a:lnTo>
                    <a:pt x="f195" y="f196"/>
                  </a:lnTo>
                  <a:lnTo>
                    <a:pt x="f36" y="f191"/>
                  </a:lnTo>
                  <a:lnTo>
                    <a:pt x="f35" y="f197"/>
                  </a:lnTo>
                  <a:lnTo>
                    <a:pt x="f32" y="f198"/>
                  </a:lnTo>
                  <a:lnTo>
                    <a:pt x="f199" y="f198"/>
                  </a:lnTo>
                  <a:lnTo>
                    <a:pt x="f200" y="f76"/>
                  </a:lnTo>
                  <a:lnTo>
                    <a:pt x="f201" y="f202"/>
                  </a:lnTo>
                  <a:lnTo>
                    <a:pt x="f203" y="f204"/>
                  </a:lnTo>
                  <a:lnTo>
                    <a:pt x="f205" y="f78"/>
                  </a:lnTo>
                  <a:lnTo>
                    <a:pt x="f206" y="f202"/>
                  </a:lnTo>
                  <a:lnTo>
                    <a:pt x="f207" y="f204"/>
                  </a:lnTo>
                  <a:lnTo>
                    <a:pt x="f208" y="f209"/>
                  </a:lnTo>
                  <a:lnTo>
                    <a:pt x="f210" y="f211"/>
                  </a:lnTo>
                  <a:lnTo>
                    <a:pt x="f212" y="f211"/>
                  </a:lnTo>
                  <a:lnTo>
                    <a:pt x="f213" y="f214"/>
                  </a:lnTo>
                  <a:lnTo>
                    <a:pt x="f215" y="f216"/>
                  </a:lnTo>
                  <a:lnTo>
                    <a:pt x="f217" y="f216"/>
                  </a:lnTo>
                  <a:lnTo>
                    <a:pt x="f218" y="f80"/>
                  </a:lnTo>
                  <a:lnTo>
                    <a:pt x="f219" y="f220"/>
                  </a:lnTo>
                  <a:lnTo>
                    <a:pt x="f221" y="f81"/>
                  </a:lnTo>
                  <a:lnTo>
                    <a:pt x="f222" y="f223"/>
                  </a:lnTo>
                  <a:lnTo>
                    <a:pt x="f224" y="f225"/>
                  </a:lnTo>
                  <a:lnTo>
                    <a:pt x="f226" y="f227"/>
                  </a:lnTo>
                  <a:lnTo>
                    <a:pt x="f228" y="f101"/>
                  </a:lnTo>
                  <a:lnTo>
                    <a:pt x="f229" y="f230"/>
                  </a:lnTo>
                  <a:lnTo>
                    <a:pt x="f231" y="f92"/>
                  </a:lnTo>
                  <a:lnTo>
                    <a:pt x="f232" y="f99"/>
                  </a:lnTo>
                  <a:lnTo>
                    <a:pt x="f221" y="f95"/>
                  </a:lnTo>
                  <a:lnTo>
                    <a:pt x="f233" y="f103"/>
                  </a:lnTo>
                  <a:lnTo>
                    <a:pt x="f234" y="f91"/>
                  </a:lnTo>
                  <a:lnTo>
                    <a:pt x="f235" y="f107"/>
                  </a:lnTo>
                  <a:lnTo>
                    <a:pt x="f236" y="f97"/>
                  </a:lnTo>
                  <a:lnTo>
                    <a:pt x="f212" y="f237"/>
                  </a:lnTo>
                  <a:lnTo>
                    <a:pt x="f238" y="f91"/>
                  </a:lnTo>
                  <a:lnTo>
                    <a:pt x="f239" y="f95"/>
                  </a:lnTo>
                  <a:lnTo>
                    <a:pt x="f240" y="f95"/>
                  </a:lnTo>
                  <a:lnTo>
                    <a:pt x="f241" y="f242"/>
                  </a:lnTo>
                  <a:lnTo>
                    <a:pt x="f243" y="f244"/>
                  </a:lnTo>
                  <a:lnTo>
                    <a:pt x="f18" y="f245"/>
                  </a:lnTo>
                  <a:lnTo>
                    <a:pt x="f205" y="f82"/>
                  </a:lnTo>
                  <a:lnTo>
                    <a:pt x="f246" y="f82"/>
                  </a:lnTo>
                  <a:lnTo>
                    <a:pt x="f247" y="f248"/>
                  </a:lnTo>
                  <a:lnTo>
                    <a:pt x="f8" y="f9"/>
                  </a:lnTo>
                </a:path>
              </a:pathLst>
            </a:custGeom>
            <a:noFill/>
            <a:ln w="15873" cap="flat">
              <a:solidFill>
                <a:srgbClr val="A6B19F">
                  <a:alpha val="47843"/>
                </a:srgbClr>
              </a:solidFill>
              <a:prstDash val="solid"/>
              <a:round/>
            </a:ln>
          </p:spPr>
          <p:txBody>
            <a:bodyPr vert="horz" wrap="square" lIns="91440" tIns="45720" rIns="91440" bIns="4572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CO" sz="1100" b="0" i="0" u="none" strike="noStrike" kern="0" cap="none" spc="0" baseline="0">
                <a:solidFill>
                  <a:srgbClr val="CCFFFF"/>
                </a:solidFill>
                <a:uFillTx/>
                <a:latin typeface="Montserrat" panose="00000500000000000000" pitchFamily="2" charset="0"/>
              </a:endParaRPr>
            </a:p>
          </p:txBody>
        </p:sp>
      </p:grpSp>
      <p:sp>
        <p:nvSpPr>
          <p:cNvPr id="45" name="Rectángulo: esquinas redondeadas 44">
            <a:extLst>
              <a:ext uri="{FF2B5EF4-FFF2-40B4-BE49-F238E27FC236}">
                <a16:creationId xmlns:a16="http://schemas.microsoft.com/office/drawing/2014/main" id="{EC91E7F5-16F0-7AB1-9FBB-09EE582D08E0}"/>
              </a:ext>
            </a:extLst>
          </p:cNvPr>
          <p:cNvSpPr/>
          <p:nvPr/>
        </p:nvSpPr>
        <p:spPr>
          <a:xfrm>
            <a:off x="306277" y="3807166"/>
            <a:ext cx="2030466" cy="809844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O" sz="1600" dirty="0">
                <a:latin typeface="Montserrat" panose="00000500000000000000" pitchFamily="2" charset="0"/>
              </a:rPr>
              <a:t>89.000 Propuestas</a:t>
            </a:r>
          </a:p>
          <a:p>
            <a:pPr algn="ctr"/>
            <a:r>
              <a:rPr lang="es-CO" sz="1600" dirty="0">
                <a:latin typeface="Montserrat" panose="00000500000000000000" pitchFamily="2" charset="0"/>
              </a:rPr>
              <a:t>300 artículos </a:t>
            </a:r>
            <a:r>
              <a:rPr lang="es-CO" sz="1000" dirty="0">
                <a:latin typeface="Montserrat" panose="00000500000000000000" pitchFamily="2" charset="0"/>
              </a:rPr>
              <a:t>Proyecto radicado </a:t>
            </a:r>
          </a:p>
        </p:txBody>
      </p:sp>
      <p:pic>
        <p:nvPicPr>
          <p:cNvPr id="46" name="Imagen 45">
            <a:extLst>
              <a:ext uri="{FF2B5EF4-FFF2-40B4-BE49-F238E27FC236}">
                <a16:creationId xmlns:a16="http://schemas.microsoft.com/office/drawing/2014/main" id="{B066F42F-BF9B-57D4-18DA-78EA6B2ABEB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9317" t="24478" r="50197" b="41989"/>
          <a:stretch/>
        </p:blipFill>
        <p:spPr>
          <a:xfrm>
            <a:off x="3089626" y="4681967"/>
            <a:ext cx="1759502" cy="1897165"/>
          </a:xfrm>
          <a:prstGeom prst="rect">
            <a:avLst/>
          </a:prstGeom>
        </p:spPr>
      </p:pic>
      <p:sp>
        <p:nvSpPr>
          <p:cNvPr id="47" name="Rectángulo: esquinas redondeadas 46">
            <a:extLst>
              <a:ext uri="{FF2B5EF4-FFF2-40B4-BE49-F238E27FC236}">
                <a16:creationId xmlns:a16="http://schemas.microsoft.com/office/drawing/2014/main" id="{8C4414E1-22C7-84A7-7ADD-79A31DE6488C}"/>
              </a:ext>
            </a:extLst>
          </p:cNvPr>
          <p:cNvSpPr/>
          <p:nvPr/>
        </p:nvSpPr>
        <p:spPr>
          <a:xfrm>
            <a:off x="2818406" y="1393035"/>
            <a:ext cx="2252751" cy="946095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O" sz="1600" dirty="0">
                <a:latin typeface="Montserrat" panose="00000500000000000000" pitchFamily="2" charset="0"/>
              </a:rPr>
              <a:t>51 Diálogos Regionales Vinculantes</a:t>
            </a:r>
          </a:p>
        </p:txBody>
      </p:sp>
      <p:sp>
        <p:nvSpPr>
          <p:cNvPr id="48" name="Rectángulo: esquinas redondeadas 47">
            <a:extLst>
              <a:ext uri="{FF2B5EF4-FFF2-40B4-BE49-F238E27FC236}">
                <a16:creationId xmlns:a16="http://schemas.microsoft.com/office/drawing/2014/main" id="{39577210-D8F4-DFE8-6788-3F450694B76A}"/>
              </a:ext>
            </a:extLst>
          </p:cNvPr>
          <p:cNvSpPr/>
          <p:nvPr/>
        </p:nvSpPr>
        <p:spPr>
          <a:xfrm>
            <a:off x="2818774" y="3799141"/>
            <a:ext cx="2252751" cy="809846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O" sz="1600" dirty="0">
                <a:latin typeface="Montserrat" panose="00000500000000000000" pitchFamily="2" charset="0"/>
              </a:rPr>
              <a:t> PPI: $1.154,8 billones</a:t>
            </a:r>
          </a:p>
          <a:p>
            <a:pPr algn="ctr"/>
            <a:r>
              <a:rPr lang="es-CO" sz="1600" dirty="0">
                <a:latin typeface="Montserrat" panose="00000500000000000000" pitchFamily="2" charset="0"/>
              </a:rPr>
              <a:t>Indicativo</a:t>
            </a:r>
          </a:p>
        </p:txBody>
      </p:sp>
      <p:sp>
        <p:nvSpPr>
          <p:cNvPr id="51" name="Rectángulo: esquinas redondeadas 50">
            <a:extLst>
              <a:ext uri="{FF2B5EF4-FFF2-40B4-BE49-F238E27FC236}">
                <a16:creationId xmlns:a16="http://schemas.microsoft.com/office/drawing/2014/main" id="{0E6034B0-16E6-F695-4D25-0072D0C9F7E2}"/>
              </a:ext>
            </a:extLst>
          </p:cNvPr>
          <p:cNvSpPr/>
          <p:nvPr/>
        </p:nvSpPr>
        <p:spPr>
          <a:xfrm>
            <a:off x="5468685" y="2791728"/>
            <a:ext cx="2030466" cy="906573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O" sz="1600" dirty="0">
                <a:latin typeface="Montserrat" panose="00000500000000000000" pitchFamily="2" charset="0"/>
              </a:rPr>
              <a:t> + 6.500 proposiciones</a:t>
            </a:r>
          </a:p>
          <a:p>
            <a:pPr algn="ctr"/>
            <a:r>
              <a:rPr lang="es-CO" sz="1600" dirty="0">
                <a:latin typeface="Montserrat" panose="00000500000000000000" pitchFamily="2" charset="0"/>
              </a:rPr>
              <a:t>372 artículos</a:t>
            </a:r>
            <a:br>
              <a:rPr lang="es-CO" sz="1600" dirty="0">
                <a:latin typeface="Montserrat" panose="00000500000000000000" pitchFamily="2" charset="0"/>
              </a:rPr>
            </a:br>
            <a:r>
              <a:rPr lang="es-CO" sz="1000" dirty="0">
                <a:latin typeface="Montserrat" panose="00000500000000000000" pitchFamily="2" charset="0"/>
              </a:rPr>
              <a:t>Ley 2294 de 2023</a:t>
            </a:r>
          </a:p>
        </p:txBody>
      </p:sp>
      <p:pic>
        <p:nvPicPr>
          <p:cNvPr id="52" name="Picture 2" descr="Inicio">
            <a:extLst>
              <a:ext uri="{FF2B5EF4-FFF2-40B4-BE49-F238E27FC236}">
                <a16:creationId xmlns:a16="http://schemas.microsoft.com/office/drawing/2014/main" id="{09038EA3-F9B7-84C4-09BF-292DF248EA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10918" y="3928388"/>
            <a:ext cx="1988234" cy="8375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AutoShape 2">
            <a:extLst>
              <a:ext uri="{FF2B5EF4-FFF2-40B4-BE49-F238E27FC236}">
                <a16:creationId xmlns:a16="http://schemas.microsoft.com/office/drawing/2014/main" id="{24843279-C36C-BC32-4CED-D4114FDB0DD8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  <p:pic>
        <p:nvPicPr>
          <p:cNvPr id="49" name="Imagen 48">
            <a:extLst>
              <a:ext uri="{FF2B5EF4-FFF2-40B4-BE49-F238E27FC236}">
                <a16:creationId xmlns:a16="http://schemas.microsoft.com/office/drawing/2014/main" id="{93940389-45B0-71C9-75EC-CDEC04B5FD95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746249" y="1278211"/>
            <a:ext cx="4139474" cy="2328454"/>
          </a:xfrm>
          <a:prstGeom prst="rect">
            <a:avLst/>
          </a:prstGeom>
        </p:spPr>
      </p:pic>
      <p:pic>
        <p:nvPicPr>
          <p:cNvPr id="58" name="Imagen 57" descr="Una multitud de gente en la calle&#10;&#10;Descripción generada automáticamente">
            <a:extLst>
              <a:ext uri="{FF2B5EF4-FFF2-40B4-BE49-F238E27FC236}">
                <a16:creationId xmlns:a16="http://schemas.microsoft.com/office/drawing/2014/main" id="{00929CD6-809B-A23B-645B-A35BD91C9319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6249" y="3698301"/>
            <a:ext cx="4139474" cy="25870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031165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object 2">
            <a:extLst>
              <a:ext uri="{FF2B5EF4-FFF2-40B4-BE49-F238E27FC236}">
                <a16:creationId xmlns:a16="http://schemas.microsoft.com/office/drawing/2014/main" id="{50FBFDDB-EE1D-CE4A-A2E2-FEC83F6E6727}"/>
              </a:ext>
            </a:extLst>
          </p:cNvPr>
          <p:cNvGrpSpPr/>
          <p:nvPr/>
        </p:nvGrpSpPr>
        <p:grpSpPr>
          <a:xfrm>
            <a:off x="212864" y="817195"/>
            <a:ext cx="11717096" cy="5796872"/>
            <a:chOff x="0" y="834529"/>
            <a:chExt cx="11925299" cy="5919836"/>
          </a:xfrm>
        </p:grpSpPr>
        <p:pic>
          <p:nvPicPr>
            <p:cNvPr id="16" name="object 3">
              <a:extLst>
                <a:ext uri="{FF2B5EF4-FFF2-40B4-BE49-F238E27FC236}">
                  <a16:creationId xmlns:a16="http://schemas.microsoft.com/office/drawing/2014/main" id="{EF21B960-3D7F-5346-8963-6B6EEC4F5733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834529"/>
              <a:ext cx="11381231" cy="5919836"/>
            </a:xfrm>
            <a:prstGeom prst="rect">
              <a:avLst/>
            </a:prstGeom>
          </p:spPr>
        </p:pic>
        <p:pic>
          <p:nvPicPr>
            <p:cNvPr id="18" name="object 5">
              <a:extLst>
                <a:ext uri="{FF2B5EF4-FFF2-40B4-BE49-F238E27FC236}">
                  <a16:creationId xmlns:a16="http://schemas.microsoft.com/office/drawing/2014/main" id="{46B9717B-1E08-4D4C-A5BF-BEBFFB298D11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256550" y="1031994"/>
              <a:ext cx="8096110" cy="677545"/>
            </a:xfrm>
            <a:prstGeom prst="rect">
              <a:avLst/>
            </a:prstGeom>
          </p:spPr>
        </p:pic>
        <p:pic>
          <p:nvPicPr>
            <p:cNvPr id="19" name="object 7">
              <a:extLst>
                <a:ext uri="{FF2B5EF4-FFF2-40B4-BE49-F238E27FC236}">
                  <a16:creationId xmlns:a16="http://schemas.microsoft.com/office/drawing/2014/main" id="{9A91E1B0-9309-2E46-9A97-7BCCF5035A89}"/>
                </a:ext>
              </a:extLst>
            </p:cNvPr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021323" y="1816607"/>
              <a:ext cx="5903976" cy="522731"/>
            </a:xfrm>
            <a:prstGeom prst="rect">
              <a:avLst/>
            </a:prstGeom>
          </p:spPr>
        </p:pic>
        <p:sp>
          <p:nvSpPr>
            <p:cNvPr id="20" name="object 8">
              <a:extLst>
                <a:ext uri="{FF2B5EF4-FFF2-40B4-BE49-F238E27FC236}">
                  <a16:creationId xmlns:a16="http://schemas.microsoft.com/office/drawing/2014/main" id="{7941388A-BA45-8947-AF30-F5B66785F791}"/>
                </a:ext>
              </a:extLst>
            </p:cNvPr>
            <p:cNvSpPr/>
            <p:nvPr/>
          </p:nvSpPr>
          <p:spPr>
            <a:xfrm>
              <a:off x="7725664" y="2585085"/>
              <a:ext cx="548005" cy="216535"/>
            </a:xfrm>
            <a:custGeom>
              <a:avLst/>
              <a:gdLst/>
              <a:ahLst/>
              <a:cxnLst/>
              <a:rect l="l" t="t" r="r" b="b"/>
              <a:pathLst>
                <a:path w="548004" h="216535">
                  <a:moveTo>
                    <a:pt x="79501" y="0"/>
                  </a:moveTo>
                  <a:lnTo>
                    <a:pt x="39050" y="8090"/>
                  </a:lnTo>
                  <a:lnTo>
                    <a:pt x="11453" y="41622"/>
                  </a:lnTo>
                  <a:lnTo>
                    <a:pt x="10286" y="53339"/>
                  </a:lnTo>
                  <a:lnTo>
                    <a:pt x="10856" y="61174"/>
                  </a:lnTo>
                  <a:lnTo>
                    <a:pt x="36966" y="96750"/>
                  </a:lnTo>
                  <a:lnTo>
                    <a:pt x="44703" y="100584"/>
                  </a:lnTo>
                  <a:lnTo>
                    <a:pt x="34796" y="104300"/>
                  </a:lnTo>
                  <a:lnTo>
                    <a:pt x="2952" y="136985"/>
                  </a:lnTo>
                  <a:lnTo>
                    <a:pt x="0" y="155448"/>
                  </a:lnTo>
                  <a:lnTo>
                    <a:pt x="1335" y="168731"/>
                  </a:lnTo>
                  <a:lnTo>
                    <a:pt x="33178" y="206938"/>
                  </a:lnTo>
                  <a:lnTo>
                    <a:pt x="79755" y="216153"/>
                  </a:lnTo>
                  <a:lnTo>
                    <a:pt x="97260" y="215110"/>
                  </a:lnTo>
                  <a:lnTo>
                    <a:pt x="112823" y="211994"/>
                  </a:lnTo>
                  <a:lnTo>
                    <a:pt x="126458" y="206831"/>
                  </a:lnTo>
                  <a:lnTo>
                    <a:pt x="138175" y="199643"/>
                  </a:lnTo>
                  <a:lnTo>
                    <a:pt x="145517" y="192659"/>
                  </a:lnTo>
                  <a:lnTo>
                    <a:pt x="79755" y="192659"/>
                  </a:lnTo>
                  <a:lnTo>
                    <a:pt x="68137" y="191992"/>
                  </a:lnTo>
                  <a:lnTo>
                    <a:pt x="31114" y="169163"/>
                  </a:lnTo>
                  <a:lnTo>
                    <a:pt x="27685" y="152145"/>
                  </a:lnTo>
                  <a:lnTo>
                    <a:pt x="28543" y="143597"/>
                  </a:lnTo>
                  <a:lnTo>
                    <a:pt x="57784" y="116236"/>
                  </a:lnTo>
                  <a:lnTo>
                    <a:pt x="79501" y="113664"/>
                  </a:lnTo>
                  <a:lnTo>
                    <a:pt x="140502" y="113664"/>
                  </a:lnTo>
                  <a:lnTo>
                    <a:pt x="134270" y="108965"/>
                  </a:lnTo>
                  <a:lnTo>
                    <a:pt x="125722" y="104298"/>
                  </a:lnTo>
                  <a:lnTo>
                    <a:pt x="116077" y="100584"/>
                  </a:lnTo>
                  <a:lnTo>
                    <a:pt x="123440" y="97010"/>
                  </a:lnTo>
                  <a:lnTo>
                    <a:pt x="129920" y="92757"/>
                  </a:lnTo>
                  <a:lnTo>
                    <a:pt x="132431" y="90550"/>
                  </a:lnTo>
                  <a:lnTo>
                    <a:pt x="79755" y="90550"/>
                  </a:lnTo>
                  <a:lnTo>
                    <a:pt x="69850" y="89979"/>
                  </a:lnTo>
                  <a:lnTo>
                    <a:pt x="36042" y="63565"/>
                  </a:lnTo>
                  <a:lnTo>
                    <a:pt x="35305" y="55752"/>
                  </a:lnTo>
                  <a:lnTo>
                    <a:pt x="36042" y="48107"/>
                  </a:lnTo>
                  <a:lnTo>
                    <a:pt x="69850" y="21907"/>
                  </a:lnTo>
                  <a:lnTo>
                    <a:pt x="79755" y="21336"/>
                  </a:lnTo>
                  <a:lnTo>
                    <a:pt x="137448" y="21336"/>
                  </a:lnTo>
                  <a:lnTo>
                    <a:pt x="130428" y="14477"/>
                  </a:lnTo>
                  <a:lnTo>
                    <a:pt x="120257" y="8143"/>
                  </a:lnTo>
                  <a:lnTo>
                    <a:pt x="108394" y="3619"/>
                  </a:lnTo>
                  <a:lnTo>
                    <a:pt x="94783" y="902"/>
                  </a:lnTo>
                  <a:lnTo>
                    <a:pt x="79501" y="0"/>
                  </a:lnTo>
                  <a:close/>
                </a:path>
                <a:path w="548004" h="216535">
                  <a:moveTo>
                    <a:pt x="140502" y="113664"/>
                  </a:moveTo>
                  <a:lnTo>
                    <a:pt x="79501" y="113664"/>
                  </a:lnTo>
                  <a:lnTo>
                    <a:pt x="91195" y="114309"/>
                  </a:lnTo>
                  <a:lnTo>
                    <a:pt x="101520" y="116252"/>
                  </a:lnTo>
                  <a:lnTo>
                    <a:pt x="131075" y="143902"/>
                  </a:lnTo>
                  <a:lnTo>
                    <a:pt x="131952" y="152400"/>
                  </a:lnTo>
                  <a:lnTo>
                    <a:pt x="131075" y="161327"/>
                  </a:lnTo>
                  <a:lnTo>
                    <a:pt x="101552" y="189991"/>
                  </a:lnTo>
                  <a:lnTo>
                    <a:pt x="79755" y="192659"/>
                  </a:lnTo>
                  <a:lnTo>
                    <a:pt x="145517" y="192659"/>
                  </a:lnTo>
                  <a:lnTo>
                    <a:pt x="147583" y="190692"/>
                  </a:lnTo>
                  <a:lnTo>
                    <a:pt x="154289" y="180228"/>
                  </a:lnTo>
                  <a:lnTo>
                    <a:pt x="158303" y="168265"/>
                  </a:lnTo>
                  <a:lnTo>
                    <a:pt x="159638" y="154812"/>
                  </a:lnTo>
                  <a:lnTo>
                    <a:pt x="158922" y="145411"/>
                  </a:lnTo>
                  <a:lnTo>
                    <a:pt x="156765" y="136651"/>
                  </a:lnTo>
                  <a:lnTo>
                    <a:pt x="153156" y="128559"/>
                  </a:lnTo>
                  <a:lnTo>
                    <a:pt x="148081" y="121157"/>
                  </a:lnTo>
                  <a:lnTo>
                    <a:pt x="141724" y="114585"/>
                  </a:lnTo>
                  <a:lnTo>
                    <a:pt x="140502" y="113664"/>
                  </a:lnTo>
                  <a:close/>
                </a:path>
                <a:path w="548004" h="216535">
                  <a:moveTo>
                    <a:pt x="137448" y="21336"/>
                  </a:moveTo>
                  <a:lnTo>
                    <a:pt x="79755" y="21336"/>
                  </a:lnTo>
                  <a:lnTo>
                    <a:pt x="89713" y="21907"/>
                  </a:lnTo>
                  <a:lnTo>
                    <a:pt x="98456" y="23622"/>
                  </a:lnTo>
                  <a:lnTo>
                    <a:pt x="123951" y="55752"/>
                  </a:lnTo>
                  <a:lnTo>
                    <a:pt x="123235" y="63565"/>
                  </a:lnTo>
                  <a:lnTo>
                    <a:pt x="89713" y="89979"/>
                  </a:lnTo>
                  <a:lnTo>
                    <a:pt x="79755" y="90550"/>
                  </a:lnTo>
                  <a:lnTo>
                    <a:pt x="132431" y="90550"/>
                  </a:lnTo>
                  <a:lnTo>
                    <a:pt x="148862" y="55752"/>
                  </a:lnTo>
                  <a:lnTo>
                    <a:pt x="148884" y="53339"/>
                  </a:lnTo>
                  <a:lnTo>
                    <a:pt x="147806" y="42249"/>
                  </a:lnTo>
                  <a:lnTo>
                    <a:pt x="144319" y="31638"/>
                  </a:lnTo>
                  <a:lnTo>
                    <a:pt x="138523" y="22385"/>
                  </a:lnTo>
                  <a:lnTo>
                    <a:pt x="137448" y="21336"/>
                  </a:lnTo>
                  <a:close/>
                </a:path>
                <a:path w="548004" h="216535">
                  <a:moveTo>
                    <a:pt x="458342" y="0"/>
                  </a:moveTo>
                  <a:lnTo>
                    <a:pt x="420147" y="6969"/>
                  </a:lnTo>
                  <a:lnTo>
                    <a:pt x="381974" y="43370"/>
                  </a:lnTo>
                  <a:lnTo>
                    <a:pt x="370492" y="83375"/>
                  </a:lnTo>
                  <a:lnTo>
                    <a:pt x="369061" y="107950"/>
                  </a:lnTo>
                  <a:lnTo>
                    <a:pt x="370492" y="132472"/>
                  </a:lnTo>
                  <a:lnTo>
                    <a:pt x="381974" y="172565"/>
                  </a:lnTo>
                  <a:lnTo>
                    <a:pt x="420147" y="209121"/>
                  </a:lnTo>
                  <a:lnTo>
                    <a:pt x="458342" y="216153"/>
                  </a:lnTo>
                  <a:lnTo>
                    <a:pt x="478611" y="214393"/>
                  </a:lnTo>
                  <a:lnTo>
                    <a:pt x="496379" y="209121"/>
                  </a:lnTo>
                  <a:lnTo>
                    <a:pt x="511671" y="200348"/>
                  </a:lnTo>
                  <a:lnTo>
                    <a:pt x="519722" y="192659"/>
                  </a:lnTo>
                  <a:lnTo>
                    <a:pt x="458342" y="192659"/>
                  </a:lnTo>
                  <a:lnTo>
                    <a:pt x="444650" y="191325"/>
                  </a:lnTo>
                  <a:lnTo>
                    <a:pt x="407646" y="159349"/>
                  </a:lnTo>
                  <a:lnTo>
                    <a:pt x="399287" y="107950"/>
                  </a:lnTo>
                  <a:lnTo>
                    <a:pt x="402978" y="70852"/>
                  </a:lnTo>
                  <a:lnTo>
                    <a:pt x="414051" y="44338"/>
                  </a:lnTo>
                  <a:lnTo>
                    <a:pt x="432506" y="28422"/>
                  </a:lnTo>
                  <a:lnTo>
                    <a:pt x="458342" y="23113"/>
                  </a:lnTo>
                  <a:lnTo>
                    <a:pt x="519448" y="23113"/>
                  </a:lnTo>
                  <a:lnTo>
                    <a:pt x="511671" y="15698"/>
                  </a:lnTo>
                  <a:lnTo>
                    <a:pt x="496379" y="6969"/>
                  </a:lnTo>
                  <a:lnTo>
                    <a:pt x="478611" y="1740"/>
                  </a:lnTo>
                  <a:lnTo>
                    <a:pt x="458342" y="0"/>
                  </a:lnTo>
                  <a:close/>
                </a:path>
                <a:path w="548004" h="216535">
                  <a:moveTo>
                    <a:pt x="519448" y="23113"/>
                  </a:moveTo>
                  <a:lnTo>
                    <a:pt x="458342" y="23113"/>
                  </a:lnTo>
                  <a:lnTo>
                    <a:pt x="484252" y="28422"/>
                  </a:lnTo>
                  <a:lnTo>
                    <a:pt x="502745" y="44338"/>
                  </a:lnTo>
                  <a:lnTo>
                    <a:pt x="513832" y="70852"/>
                  </a:lnTo>
                  <a:lnTo>
                    <a:pt x="517525" y="107950"/>
                  </a:lnTo>
                  <a:lnTo>
                    <a:pt x="516594" y="127638"/>
                  </a:lnTo>
                  <a:lnTo>
                    <a:pt x="502538" y="171323"/>
                  </a:lnTo>
                  <a:lnTo>
                    <a:pt x="458342" y="192659"/>
                  </a:lnTo>
                  <a:lnTo>
                    <a:pt x="519722" y="192659"/>
                  </a:lnTo>
                  <a:lnTo>
                    <a:pt x="541877" y="154019"/>
                  </a:lnTo>
                  <a:lnTo>
                    <a:pt x="547624" y="107950"/>
                  </a:lnTo>
                  <a:lnTo>
                    <a:pt x="546191" y="83375"/>
                  </a:lnTo>
                  <a:lnTo>
                    <a:pt x="541877" y="61849"/>
                  </a:lnTo>
                  <a:lnTo>
                    <a:pt x="534658" y="43370"/>
                  </a:lnTo>
                  <a:lnTo>
                    <a:pt x="524509" y="27939"/>
                  </a:lnTo>
                  <a:lnTo>
                    <a:pt x="519448" y="23113"/>
                  </a:lnTo>
                  <a:close/>
                </a:path>
                <a:path w="548004" h="216535">
                  <a:moveTo>
                    <a:pt x="338116" y="27686"/>
                  </a:moveTo>
                  <a:lnTo>
                    <a:pt x="306831" y="27686"/>
                  </a:lnTo>
                  <a:lnTo>
                    <a:pt x="215772" y="214629"/>
                  </a:lnTo>
                  <a:lnTo>
                    <a:pt x="246887" y="214629"/>
                  </a:lnTo>
                  <a:lnTo>
                    <a:pt x="338116" y="27686"/>
                  </a:lnTo>
                  <a:close/>
                </a:path>
                <a:path w="548004" h="216535">
                  <a:moveTo>
                    <a:pt x="339851" y="1269"/>
                  </a:moveTo>
                  <a:lnTo>
                    <a:pt x="180085" y="1269"/>
                  </a:lnTo>
                  <a:lnTo>
                    <a:pt x="180085" y="58547"/>
                  </a:lnTo>
                  <a:lnTo>
                    <a:pt x="206247" y="58547"/>
                  </a:lnTo>
                  <a:lnTo>
                    <a:pt x="206628" y="27686"/>
                  </a:lnTo>
                  <a:lnTo>
                    <a:pt x="338116" y="27686"/>
                  </a:lnTo>
                  <a:lnTo>
                    <a:pt x="339851" y="24129"/>
                  </a:lnTo>
                  <a:lnTo>
                    <a:pt x="339851" y="1269"/>
                  </a:lnTo>
                  <a:close/>
                </a:path>
              </a:pathLst>
            </a:custGeom>
            <a:solidFill>
              <a:srgbClr val="008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9">
              <a:extLst>
                <a:ext uri="{FF2B5EF4-FFF2-40B4-BE49-F238E27FC236}">
                  <a16:creationId xmlns:a16="http://schemas.microsoft.com/office/drawing/2014/main" id="{4E01D939-7B2E-A14B-9871-A58DEA1FFC84}"/>
                </a:ext>
              </a:extLst>
            </p:cNvPr>
            <p:cNvSpPr/>
            <p:nvPr/>
          </p:nvSpPr>
          <p:spPr>
            <a:xfrm>
              <a:off x="7725664" y="2585085"/>
              <a:ext cx="548005" cy="216535"/>
            </a:xfrm>
            <a:custGeom>
              <a:avLst/>
              <a:gdLst/>
              <a:ahLst/>
              <a:cxnLst/>
              <a:rect l="l" t="t" r="r" b="b"/>
              <a:pathLst>
                <a:path w="548004" h="216535">
                  <a:moveTo>
                    <a:pt x="79501" y="113664"/>
                  </a:moveTo>
                  <a:lnTo>
                    <a:pt x="41401" y="123951"/>
                  </a:lnTo>
                  <a:lnTo>
                    <a:pt x="27685" y="152145"/>
                  </a:lnTo>
                  <a:lnTo>
                    <a:pt x="28543" y="161166"/>
                  </a:lnTo>
                  <a:lnTo>
                    <a:pt x="57864" y="189991"/>
                  </a:lnTo>
                  <a:lnTo>
                    <a:pt x="79755" y="192659"/>
                  </a:lnTo>
                  <a:lnTo>
                    <a:pt x="91303" y="191992"/>
                  </a:lnTo>
                  <a:lnTo>
                    <a:pt x="128460" y="169243"/>
                  </a:lnTo>
                  <a:lnTo>
                    <a:pt x="131952" y="152400"/>
                  </a:lnTo>
                  <a:lnTo>
                    <a:pt x="131075" y="143902"/>
                  </a:lnTo>
                  <a:lnTo>
                    <a:pt x="101520" y="116252"/>
                  </a:lnTo>
                  <a:lnTo>
                    <a:pt x="79501" y="113664"/>
                  </a:lnTo>
                  <a:close/>
                </a:path>
                <a:path w="548004" h="216535">
                  <a:moveTo>
                    <a:pt x="458342" y="23113"/>
                  </a:moveTo>
                  <a:lnTo>
                    <a:pt x="432506" y="28422"/>
                  </a:lnTo>
                  <a:lnTo>
                    <a:pt x="414051" y="44338"/>
                  </a:lnTo>
                  <a:lnTo>
                    <a:pt x="402978" y="70852"/>
                  </a:lnTo>
                  <a:lnTo>
                    <a:pt x="399287" y="107950"/>
                  </a:lnTo>
                  <a:lnTo>
                    <a:pt x="400216" y="127638"/>
                  </a:lnTo>
                  <a:lnTo>
                    <a:pt x="414146" y="171323"/>
                  </a:lnTo>
                  <a:lnTo>
                    <a:pt x="458342" y="192659"/>
                  </a:lnTo>
                  <a:lnTo>
                    <a:pt x="472106" y="191325"/>
                  </a:lnTo>
                  <a:lnTo>
                    <a:pt x="509113" y="159349"/>
                  </a:lnTo>
                  <a:lnTo>
                    <a:pt x="517525" y="107950"/>
                  </a:lnTo>
                  <a:lnTo>
                    <a:pt x="513832" y="70852"/>
                  </a:lnTo>
                  <a:lnTo>
                    <a:pt x="502745" y="44338"/>
                  </a:lnTo>
                  <a:lnTo>
                    <a:pt x="484252" y="28422"/>
                  </a:lnTo>
                  <a:lnTo>
                    <a:pt x="458342" y="23113"/>
                  </a:lnTo>
                  <a:close/>
                </a:path>
                <a:path w="548004" h="216535">
                  <a:moveTo>
                    <a:pt x="79755" y="21336"/>
                  </a:moveTo>
                  <a:lnTo>
                    <a:pt x="41896" y="35482"/>
                  </a:lnTo>
                  <a:lnTo>
                    <a:pt x="35305" y="55752"/>
                  </a:lnTo>
                  <a:lnTo>
                    <a:pt x="36042" y="63565"/>
                  </a:lnTo>
                  <a:lnTo>
                    <a:pt x="69850" y="89979"/>
                  </a:lnTo>
                  <a:lnTo>
                    <a:pt x="79755" y="90550"/>
                  </a:lnTo>
                  <a:lnTo>
                    <a:pt x="89713" y="89979"/>
                  </a:lnTo>
                  <a:lnTo>
                    <a:pt x="123235" y="63565"/>
                  </a:lnTo>
                  <a:lnTo>
                    <a:pt x="123951" y="55752"/>
                  </a:lnTo>
                  <a:lnTo>
                    <a:pt x="123235" y="48107"/>
                  </a:lnTo>
                  <a:lnTo>
                    <a:pt x="89713" y="21907"/>
                  </a:lnTo>
                  <a:lnTo>
                    <a:pt x="79755" y="21336"/>
                  </a:lnTo>
                  <a:close/>
                </a:path>
                <a:path w="548004" h="216535">
                  <a:moveTo>
                    <a:pt x="180085" y="1269"/>
                  </a:moveTo>
                  <a:lnTo>
                    <a:pt x="339851" y="1269"/>
                  </a:lnTo>
                  <a:lnTo>
                    <a:pt x="339851" y="24129"/>
                  </a:lnTo>
                  <a:lnTo>
                    <a:pt x="246887" y="214629"/>
                  </a:lnTo>
                  <a:lnTo>
                    <a:pt x="215772" y="214629"/>
                  </a:lnTo>
                  <a:lnTo>
                    <a:pt x="306831" y="27686"/>
                  </a:lnTo>
                  <a:lnTo>
                    <a:pt x="206628" y="27686"/>
                  </a:lnTo>
                  <a:lnTo>
                    <a:pt x="206247" y="58547"/>
                  </a:lnTo>
                  <a:lnTo>
                    <a:pt x="180085" y="58547"/>
                  </a:lnTo>
                  <a:lnTo>
                    <a:pt x="180085" y="1269"/>
                  </a:lnTo>
                  <a:close/>
                </a:path>
                <a:path w="548004" h="216535">
                  <a:moveTo>
                    <a:pt x="458342" y="0"/>
                  </a:moveTo>
                  <a:lnTo>
                    <a:pt x="496379" y="6969"/>
                  </a:lnTo>
                  <a:lnTo>
                    <a:pt x="534658" y="43370"/>
                  </a:lnTo>
                  <a:lnTo>
                    <a:pt x="546191" y="83375"/>
                  </a:lnTo>
                  <a:lnTo>
                    <a:pt x="547624" y="107950"/>
                  </a:lnTo>
                  <a:lnTo>
                    <a:pt x="546191" y="132472"/>
                  </a:lnTo>
                  <a:lnTo>
                    <a:pt x="534658" y="172565"/>
                  </a:lnTo>
                  <a:lnTo>
                    <a:pt x="496379" y="209121"/>
                  </a:lnTo>
                  <a:lnTo>
                    <a:pt x="458342" y="216153"/>
                  </a:lnTo>
                  <a:lnTo>
                    <a:pt x="437983" y="214393"/>
                  </a:lnTo>
                  <a:lnTo>
                    <a:pt x="392049" y="188087"/>
                  </a:lnTo>
                  <a:lnTo>
                    <a:pt x="374792" y="154019"/>
                  </a:lnTo>
                  <a:lnTo>
                    <a:pt x="369061" y="107950"/>
                  </a:lnTo>
                  <a:lnTo>
                    <a:pt x="370492" y="83375"/>
                  </a:lnTo>
                  <a:lnTo>
                    <a:pt x="381974" y="43370"/>
                  </a:lnTo>
                  <a:lnTo>
                    <a:pt x="420147" y="6969"/>
                  </a:lnTo>
                  <a:lnTo>
                    <a:pt x="458342" y="0"/>
                  </a:lnTo>
                  <a:close/>
                </a:path>
                <a:path w="548004" h="216535">
                  <a:moveTo>
                    <a:pt x="79501" y="0"/>
                  </a:moveTo>
                  <a:lnTo>
                    <a:pt x="120257" y="8143"/>
                  </a:lnTo>
                  <a:lnTo>
                    <a:pt x="147806" y="42249"/>
                  </a:lnTo>
                  <a:lnTo>
                    <a:pt x="148970" y="54228"/>
                  </a:lnTo>
                  <a:lnTo>
                    <a:pt x="148425" y="61916"/>
                  </a:lnTo>
                  <a:lnTo>
                    <a:pt x="123440" y="97010"/>
                  </a:lnTo>
                  <a:lnTo>
                    <a:pt x="116077" y="100584"/>
                  </a:lnTo>
                  <a:lnTo>
                    <a:pt x="125722" y="104298"/>
                  </a:lnTo>
                  <a:lnTo>
                    <a:pt x="156765" y="136651"/>
                  </a:lnTo>
                  <a:lnTo>
                    <a:pt x="159638" y="154812"/>
                  </a:lnTo>
                  <a:lnTo>
                    <a:pt x="158303" y="168265"/>
                  </a:lnTo>
                  <a:lnTo>
                    <a:pt x="126458" y="206831"/>
                  </a:lnTo>
                  <a:lnTo>
                    <a:pt x="79755" y="216153"/>
                  </a:lnTo>
                  <a:lnTo>
                    <a:pt x="62325" y="215130"/>
                  </a:lnTo>
                  <a:lnTo>
                    <a:pt x="21462" y="199770"/>
                  </a:lnTo>
                  <a:lnTo>
                    <a:pt x="0" y="155448"/>
                  </a:lnTo>
                  <a:lnTo>
                    <a:pt x="738" y="145877"/>
                  </a:lnTo>
                  <a:lnTo>
                    <a:pt x="26019" y="108981"/>
                  </a:lnTo>
                  <a:lnTo>
                    <a:pt x="44703" y="100584"/>
                  </a:lnTo>
                  <a:lnTo>
                    <a:pt x="36966" y="96750"/>
                  </a:lnTo>
                  <a:lnTo>
                    <a:pt x="10856" y="61174"/>
                  </a:lnTo>
                  <a:lnTo>
                    <a:pt x="10286" y="53339"/>
                  </a:lnTo>
                  <a:lnTo>
                    <a:pt x="11453" y="41622"/>
                  </a:lnTo>
                  <a:lnTo>
                    <a:pt x="39050" y="8090"/>
                  </a:lnTo>
                  <a:lnTo>
                    <a:pt x="64335" y="902"/>
                  </a:lnTo>
                  <a:lnTo>
                    <a:pt x="79501" y="0"/>
                  </a:lnTo>
                  <a:close/>
                </a:path>
              </a:pathLst>
            </a:custGeom>
            <a:ln w="9144">
              <a:solidFill>
                <a:srgbClr val="0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2" name="object 10">
              <a:extLst>
                <a:ext uri="{FF2B5EF4-FFF2-40B4-BE49-F238E27FC236}">
                  <a16:creationId xmlns:a16="http://schemas.microsoft.com/office/drawing/2014/main" id="{E285940D-C194-BB4C-A53B-B3675DCB933F}"/>
                </a:ext>
              </a:extLst>
            </p:cNvPr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8394065" y="2568955"/>
              <a:ext cx="1838579" cy="236855"/>
            </a:xfrm>
            <a:prstGeom prst="rect">
              <a:avLst/>
            </a:prstGeom>
          </p:spPr>
        </p:pic>
      </p:grpSp>
      <p:sp>
        <p:nvSpPr>
          <p:cNvPr id="23" name="object 11">
            <a:extLst>
              <a:ext uri="{FF2B5EF4-FFF2-40B4-BE49-F238E27FC236}">
                <a16:creationId xmlns:a16="http://schemas.microsoft.com/office/drawing/2014/main" id="{82BB5D2C-39A9-FD48-99A5-E41140E8CD14}"/>
              </a:ext>
            </a:extLst>
          </p:cNvPr>
          <p:cNvSpPr txBox="1"/>
          <p:nvPr/>
        </p:nvSpPr>
        <p:spPr>
          <a:xfrm>
            <a:off x="5362702" y="6467043"/>
            <a:ext cx="6728459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360" dirty="0">
                <a:latin typeface="Verdana"/>
                <a:cs typeface="Verdana"/>
              </a:rPr>
              <a:t>*</a:t>
            </a:r>
            <a:r>
              <a:rPr sz="1200" spc="-175" dirty="0">
                <a:latin typeface="Verdana"/>
                <a:cs typeface="Verdana"/>
              </a:rPr>
              <a:t> </a:t>
            </a:r>
            <a:r>
              <a:rPr sz="1200" spc="-50" dirty="0">
                <a:latin typeface="Verdana"/>
                <a:cs typeface="Verdana"/>
              </a:rPr>
              <a:t>Se</a:t>
            </a:r>
            <a:r>
              <a:rPr sz="1200" spc="-114" dirty="0">
                <a:latin typeface="Verdana"/>
                <a:cs typeface="Verdana"/>
              </a:rPr>
              <a:t> </a:t>
            </a:r>
            <a:r>
              <a:rPr sz="1200" spc="-5" dirty="0">
                <a:latin typeface="Verdana"/>
                <a:cs typeface="Verdana"/>
              </a:rPr>
              <a:t>asocian</a:t>
            </a:r>
            <a:r>
              <a:rPr sz="1200" spc="-95" dirty="0">
                <a:latin typeface="Verdana"/>
                <a:cs typeface="Verdana"/>
              </a:rPr>
              <a:t> </a:t>
            </a:r>
            <a:r>
              <a:rPr sz="1200" spc="-15" dirty="0">
                <a:latin typeface="Verdana"/>
                <a:cs typeface="Verdana"/>
              </a:rPr>
              <a:t>los</a:t>
            </a:r>
            <a:r>
              <a:rPr sz="1200" spc="-105" dirty="0">
                <a:latin typeface="Verdana"/>
                <a:cs typeface="Verdana"/>
              </a:rPr>
              <a:t> </a:t>
            </a:r>
            <a:r>
              <a:rPr sz="1200" spc="-15" dirty="0">
                <a:latin typeface="Verdana"/>
                <a:cs typeface="Verdana"/>
              </a:rPr>
              <a:t>resultados</a:t>
            </a:r>
            <a:r>
              <a:rPr sz="1200" spc="-130" dirty="0">
                <a:latin typeface="Verdana"/>
                <a:cs typeface="Verdana"/>
              </a:rPr>
              <a:t> </a:t>
            </a:r>
            <a:r>
              <a:rPr sz="1200" spc="25" dirty="0">
                <a:latin typeface="Verdana"/>
                <a:cs typeface="Verdana"/>
              </a:rPr>
              <a:t>de</a:t>
            </a:r>
            <a:r>
              <a:rPr sz="1200" spc="-114" dirty="0">
                <a:latin typeface="Verdana"/>
                <a:cs typeface="Verdana"/>
              </a:rPr>
              <a:t> </a:t>
            </a:r>
            <a:r>
              <a:rPr sz="1200" spc="-15" dirty="0">
                <a:latin typeface="Verdana"/>
                <a:cs typeface="Verdana"/>
              </a:rPr>
              <a:t>los</a:t>
            </a:r>
            <a:r>
              <a:rPr sz="1200" spc="-105" dirty="0">
                <a:latin typeface="Verdana"/>
                <a:cs typeface="Verdana"/>
              </a:rPr>
              <a:t> </a:t>
            </a:r>
            <a:r>
              <a:rPr sz="1200" spc="5" dirty="0">
                <a:latin typeface="Verdana"/>
                <a:cs typeface="Verdana"/>
              </a:rPr>
              <a:t>DRV</a:t>
            </a:r>
            <a:r>
              <a:rPr sz="1200" spc="-114" dirty="0">
                <a:latin typeface="Verdana"/>
                <a:cs typeface="Verdana"/>
              </a:rPr>
              <a:t> </a:t>
            </a:r>
            <a:r>
              <a:rPr sz="1200" spc="30" dirty="0">
                <a:latin typeface="Verdana"/>
                <a:cs typeface="Verdana"/>
              </a:rPr>
              <a:t>con</a:t>
            </a:r>
            <a:r>
              <a:rPr sz="1200" spc="-100" dirty="0">
                <a:latin typeface="Verdana"/>
                <a:cs typeface="Verdana"/>
              </a:rPr>
              <a:t> </a:t>
            </a:r>
            <a:r>
              <a:rPr sz="1200" spc="-20" dirty="0">
                <a:latin typeface="Verdana"/>
                <a:cs typeface="Verdana"/>
              </a:rPr>
              <a:t>mayor</a:t>
            </a:r>
            <a:r>
              <a:rPr sz="1200" spc="-90" dirty="0">
                <a:latin typeface="Verdana"/>
                <a:cs typeface="Verdana"/>
              </a:rPr>
              <a:t> </a:t>
            </a:r>
            <a:r>
              <a:rPr sz="1200" spc="-5" dirty="0">
                <a:latin typeface="Verdana"/>
                <a:cs typeface="Verdana"/>
              </a:rPr>
              <a:t>presencia</a:t>
            </a:r>
            <a:r>
              <a:rPr sz="1200" spc="-120" dirty="0">
                <a:latin typeface="Verdana"/>
                <a:cs typeface="Verdana"/>
              </a:rPr>
              <a:t> </a:t>
            </a:r>
            <a:r>
              <a:rPr sz="1200" spc="-20" dirty="0">
                <a:latin typeface="Verdana"/>
                <a:cs typeface="Verdana"/>
              </a:rPr>
              <a:t>territorial</a:t>
            </a:r>
            <a:r>
              <a:rPr sz="1200" spc="-100" dirty="0">
                <a:latin typeface="Verdana"/>
                <a:cs typeface="Verdana"/>
              </a:rPr>
              <a:t> </a:t>
            </a:r>
            <a:r>
              <a:rPr sz="1200" spc="10" dirty="0">
                <a:latin typeface="Verdana"/>
                <a:cs typeface="Verdana"/>
              </a:rPr>
              <a:t>en</a:t>
            </a:r>
            <a:r>
              <a:rPr sz="1200" spc="-120" dirty="0">
                <a:latin typeface="Verdana"/>
                <a:cs typeface="Verdana"/>
              </a:rPr>
              <a:t> </a:t>
            </a:r>
            <a:r>
              <a:rPr sz="1200" dirty="0">
                <a:latin typeface="Verdana"/>
                <a:cs typeface="Verdana"/>
              </a:rPr>
              <a:t>el</a:t>
            </a:r>
            <a:r>
              <a:rPr sz="1200" spc="-125" dirty="0">
                <a:latin typeface="Verdana"/>
                <a:cs typeface="Verdana"/>
              </a:rPr>
              <a:t> </a:t>
            </a:r>
            <a:r>
              <a:rPr sz="1200" spc="-5" dirty="0">
                <a:latin typeface="Verdana"/>
                <a:cs typeface="Verdana"/>
              </a:rPr>
              <a:t>departamento.</a:t>
            </a:r>
            <a:endParaRPr sz="1200">
              <a:latin typeface="Verdana"/>
              <a:cs typeface="Verdana"/>
            </a:endParaRPr>
          </a:p>
        </p:txBody>
      </p:sp>
      <p:grpSp>
        <p:nvGrpSpPr>
          <p:cNvPr id="24" name="object 12">
            <a:extLst>
              <a:ext uri="{FF2B5EF4-FFF2-40B4-BE49-F238E27FC236}">
                <a16:creationId xmlns:a16="http://schemas.microsoft.com/office/drawing/2014/main" id="{591D08E4-E76B-1D4F-82F7-AB576742EA58}"/>
              </a:ext>
            </a:extLst>
          </p:cNvPr>
          <p:cNvGrpSpPr/>
          <p:nvPr/>
        </p:nvGrpSpPr>
        <p:grpSpPr>
          <a:xfrm>
            <a:off x="2289048" y="2271175"/>
            <a:ext cx="4030089" cy="2202561"/>
            <a:chOff x="2125219" y="2298699"/>
            <a:chExt cx="4030089" cy="2202561"/>
          </a:xfrm>
        </p:grpSpPr>
        <p:sp>
          <p:nvSpPr>
            <p:cNvPr id="25" name="object 13">
              <a:extLst>
                <a:ext uri="{FF2B5EF4-FFF2-40B4-BE49-F238E27FC236}">
                  <a16:creationId xmlns:a16="http://schemas.microsoft.com/office/drawing/2014/main" id="{E85FC475-6A1D-AA49-8006-4767308A1F15}"/>
                </a:ext>
              </a:extLst>
            </p:cNvPr>
            <p:cNvSpPr/>
            <p:nvPr/>
          </p:nvSpPr>
          <p:spPr>
            <a:xfrm flipH="1">
              <a:off x="2125219" y="2306573"/>
              <a:ext cx="45719" cy="1351246"/>
            </a:xfrm>
            <a:custGeom>
              <a:avLst/>
              <a:gdLst/>
              <a:ahLst/>
              <a:cxnLst/>
              <a:rect l="l" t="t" r="r" b="b"/>
              <a:pathLst>
                <a:path h="1064895">
                  <a:moveTo>
                    <a:pt x="0" y="0"/>
                  </a:moveTo>
                  <a:lnTo>
                    <a:pt x="0" y="1064514"/>
                  </a:lnTo>
                </a:path>
              </a:pathLst>
            </a:custGeom>
            <a:ln w="28575">
              <a:solidFill>
                <a:srgbClr val="A6A100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26" name="object 14">
              <a:extLst>
                <a:ext uri="{FF2B5EF4-FFF2-40B4-BE49-F238E27FC236}">
                  <a16:creationId xmlns:a16="http://schemas.microsoft.com/office/drawing/2014/main" id="{5AECFD24-9EA4-204A-94CE-BF501930937E}"/>
                </a:ext>
              </a:extLst>
            </p:cNvPr>
            <p:cNvSpPr/>
            <p:nvPr/>
          </p:nvSpPr>
          <p:spPr>
            <a:xfrm>
              <a:off x="2158746" y="2298699"/>
              <a:ext cx="605155" cy="85725"/>
            </a:xfrm>
            <a:custGeom>
              <a:avLst/>
              <a:gdLst/>
              <a:ahLst/>
              <a:cxnLst/>
              <a:rect l="l" t="t" r="r" b="b"/>
              <a:pathLst>
                <a:path w="605155" h="85725">
                  <a:moveTo>
                    <a:pt x="561721" y="0"/>
                  </a:moveTo>
                  <a:lnTo>
                    <a:pt x="545068" y="3385"/>
                  </a:lnTo>
                  <a:lnTo>
                    <a:pt x="531463" y="12604"/>
                  </a:lnTo>
                  <a:lnTo>
                    <a:pt x="522287" y="26253"/>
                  </a:lnTo>
                  <a:lnTo>
                    <a:pt x="518922" y="42925"/>
                  </a:lnTo>
                  <a:lnTo>
                    <a:pt x="522287" y="59578"/>
                  </a:lnTo>
                  <a:lnTo>
                    <a:pt x="531463" y="73183"/>
                  </a:lnTo>
                  <a:lnTo>
                    <a:pt x="545068" y="82359"/>
                  </a:lnTo>
                  <a:lnTo>
                    <a:pt x="561721" y="85725"/>
                  </a:lnTo>
                  <a:lnTo>
                    <a:pt x="578447" y="82359"/>
                  </a:lnTo>
                  <a:lnTo>
                    <a:pt x="592089" y="73183"/>
                  </a:lnTo>
                  <a:lnTo>
                    <a:pt x="601279" y="59578"/>
                  </a:lnTo>
                  <a:lnTo>
                    <a:pt x="601770" y="57150"/>
                  </a:lnTo>
                  <a:lnTo>
                    <a:pt x="561721" y="57150"/>
                  </a:lnTo>
                  <a:lnTo>
                    <a:pt x="561721" y="28575"/>
                  </a:lnTo>
                  <a:lnTo>
                    <a:pt x="601748" y="28575"/>
                  </a:lnTo>
                  <a:lnTo>
                    <a:pt x="601279" y="26253"/>
                  </a:lnTo>
                  <a:lnTo>
                    <a:pt x="592089" y="12604"/>
                  </a:lnTo>
                  <a:lnTo>
                    <a:pt x="578447" y="3385"/>
                  </a:lnTo>
                  <a:lnTo>
                    <a:pt x="561721" y="0"/>
                  </a:lnTo>
                  <a:close/>
                </a:path>
                <a:path w="605155" h="85725">
                  <a:moveTo>
                    <a:pt x="521818" y="28575"/>
                  </a:moveTo>
                  <a:lnTo>
                    <a:pt x="0" y="28575"/>
                  </a:lnTo>
                  <a:lnTo>
                    <a:pt x="0" y="57150"/>
                  </a:lnTo>
                  <a:lnTo>
                    <a:pt x="521796" y="57150"/>
                  </a:lnTo>
                  <a:lnTo>
                    <a:pt x="518922" y="42925"/>
                  </a:lnTo>
                  <a:lnTo>
                    <a:pt x="521818" y="28575"/>
                  </a:lnTo>
                  <a:close/>
                </a:path>
                <a:path w="605155" h="85725">
                  <a:moveTo>
                    <a:pt x="601748" y="28575"/>
                  </a:moveTo>
                  <a:lnTo>
                    <a:pt x="561721" y="28575"/>
                  </a:lnTo>
                  <a:lnTo>
                    <a:pt x="561721" y="57150"/>
                  </a:lnTo>
                  <a:lnTo>
                    <a:pt x="601770" y="57150"/>
                  </a:lnTo>
                  <a:lnTo>
                    <a:pt x="604647" y="42925"/>
                  </a:lnTo>
                  <a:lnTo>
                    <a:pt x="601748" y="28575"/>
                  </a:lnTo>
                  <a:close/>
                </a:path>
              </a:pathLst>
            </a:custGeom>
            <a:solidFill>
              <a:srgbClr val="A6A1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15">
              <a:extLst>
                <a:ext uri="{FF2B5EF4-FFF2-40B4-BE49-F238E27FC236}">
                  <a16:creationId xmlns:a16="http://schemas.microsoft.com/office/drawing/2014/main" id="{5CC11B99-430A-9443-959B-F87BFB064E37}"/>
                </a:ext>
              </a:extLst>
            </p:cNvPr>
            <p:cNvSpPr/>
            <p:nvPr/>
          </p:nvSpPr>
          <p:spPr>
            <a:xfrm>
              <a:off x="2300478" y="4415535"/>
              <a:ext cx="751205" cy="85725"/>
            </a:xfrm>
            <a:custGeom>
              <a:avLst/>
              <a:gdLst/>
              <a:ahLst/>
              <a:cxnLst/>
              <a:rect l="l" t="t" r="r" b="b"/>
              <a:pathLst>
                <a:path w="751205" h="85725">
                  <a:moveTo>
                    <a:pt x="708406" y="0"/>
                  </a:moveTo>
                  <a:lnTo>
                    <a:pt x="691679" y="3385"/>
                  </a:lnTo>
                  <a:lnTo>
                    <a:pt x="678037" y="12604"/>
                  </a:lnTo>
                  <a:lnTo>
                    <a:pt x="668847" y="26253"/>
                  </a:lnTo>
                  <a:lnTo>
                    <a:pt x="665480" y="42925"/>
                  </a:lnTo>
                  <a:lnTo>
                    <a:pt x="668847" y="59578"/>
                  </a:lnTo>
                  <a:lnTo>
                    <a:pt x="678037" y="73183"/>
                  </a:lnTo>
                  <a:lnTo>
                    <a:pt x="691679" y="82359"/>
                  </a:lnTo>
                  <a:lnTo>
                    <a:pt x="708406" y="85725"/>
                  </a:lnTo>
                  <a:lnTo>
                    <a:pt x="725058" y="82359"/>
                  </a:lnTo>
                  <a:lnTo>
                    <a:pt x="738663" y="73183"/>
                  </a:lnTo>
                  <a:lnTo>
                    <a:pt x="747839" y="59578"/>
                  </a:lnTo>
                  <a:lnTo>
                    <a:pt x="748330" y="57150"/>
                  </a:lnTo>
                  <a:lnTo>
                    <a:pt x="708406" y="57150"/>
                  </a:lnTo>
                  <a:lnTo>
                    <a:pt x="708406" y="28575"/>
                  </a:lnTo>
                  <a:lnTo>
                    <a:pt x="748308" y="28575"/>
                  </a:lnTo>
                  <a:lnTo>
                    <a:pt x="747839" y="26253"/>
                  </a:lnTo>
                  <a:lnTo>
                    <a:pt x="738663" y="12604"/>
                  </a:lnTo>
                  <a:lnTo>
                    <a:pt x="725058" y="3385"/>
                  </a:lnTo>
                  <a:lnTo>
                    <a:pt x="708406" y="0"/>
                  </a:lnTo>
                  <a:close/>
                </a:path>
                <a:path w="751205" h="85725">
                  <a:moveTo>
                    <a:pt x="668378" y="28575"/>
                  </a:moveTo>
                  <a:lnTo>
                    <a:pt x="0" y="28575"/>
                  </a:lnTo>
                  <a:lnTo>
                    <a:pt x="0" y="57150"/>
                  </a:lnTo>
                  <a:lnTo>
                    <a:pt x="668356" y="57150"/>
                  </a:lnTo>
                  <a:lnTo>
                    <a:pt x="665480" y="42925"/>
                  </a:lnTo>
                  <a:lnTo>
                    <a:pt x="668378" y="28575"/>
                  </a:lnTo>
                  <a:close/>
                </a:path>
                <a:path w="751205" h="85725">
                  <a:moveTo>
                    <a:pt x="748308" y="28575"/>
                  </a:moveTo>
                  <a:lnTo>
                    <a:pt x="708406" y="28575"/>
                  </a:lnTo>
                  <a:lnTo>
                    <a:pt x="708406" y="57150"/>
                  </a:lnTo>
                  <a:lnTo>
                    <a:pt x="748330" y="57150"/>
                  </a:lnTo>
                  <a:lnTo>
                    <a:pt x="751205" y="42925"/>
                  </a:lnTo>
                  <a:lnTo>
                    <a:pt x="748308" y="28575"/>
                  </a:lnTo>
                  <a:close/>
                </a:path>
              </a:pathLst>
            </a:custGeom>
            <a:solidFill>
              <a:srgbClr val="CC66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8" name="object 16">
              <a:extLst>
                <a:ext uri="{FF2B5EF4-FFF2-40B4-BE49-F238E27FC236}">
                  <a16:creationId xmlns:a16="http://schemas.microsoft.com/office/drawing/2014/main" id="{EEA8B33C-6393-D24D-85CD-66BFA93C8EDE}"/>
                </a:ext>
              </a:extLst>
            </p:cNvPr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275202" y="4013200"/>
              <a:ext cx="2880106" cy="132334"/>
            </a:xfrm>
            <a:prstGeom prst="rect">
              <a:avLst/>
            </a:prstGeom>
          </p:spPr>
        </p:pic>
      </p:grpSp>
      <p:sp>
        <p:nvSpPr>
          <p:cNvPr id="29" name="object 17">
            <a:extLst>
              <a:ext uri="{FF2B5EF4-FFF2-40B4-BE49-F238E27FC236}">
                <a16:creationId xmlns:a16="http://schemas.microsoft.com/office/drawing/2014/main" id="{6AB764A4-3BAF-8B45-9BA5-2D76BAE0B8C6}"/>
              </a:ext>
            </a:extLst>
          </p:cNvPr>
          <p:cNvSpPr txBox="1"/>
          <p:nvPr/>
        </p:nvSpPr>
        <p:spPr>
          <a:xfrm>
            <a:off x="3708272" y="4160237"/>
            <a:ext cx="1342390" cy="627380"/>
          </a:xfrm>
          <a:prstGeom prst="rect">
            <a:avLst/>
          </a:prstGeom>
        </p:spPr>
        <p:txBody>
          <a:bodyPr vert="horz" wrap="square" lIns="0" tIns="1155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10"/>
              </a:spcBef>
            </a:pPr>
            <a:r>
              <a:rPr sz="1300" spc="40" dirty="0">
                <a:solidFill>
                  <a:srgbClr val="CC6600"/>
                </a:solidFill>
                <a:latin typeface="Verdana"/>
                <a:cs typeface="Verdana"/>
              </a:rPr>
              <a:t>Oc</a:t>
            </a:r>
            <a:r>
              <a:rPr sz="1300" spc="25" dirty="0">
                <a:solidFill>
                  <a:srgbClr val="CC6600"/>
                </a:solidFill>
                <a:latin typeface="Verdana"/>
                <a:cs typeface="Verdana"/>
              </a:rPr>
              <a:t>tub</a:t>
            </a:r>
            <a:r>
              <a:rPr sz="1300" spc="-65" dirty="0">
                <a:solidFill>
                  <a:srgbClr val="CC6600"/>
                </a:solidFill>
                <a:latin typeface="Verdana"/>
                <a:cs typeface="Verdana"/>
              </a:rPr>
              <a:t>r</a:t>
            </a:r>
            <a:r>
              <a:rPr sz="1300" spc="-15" dirty="0">
                <a:solidFill>
                  <a:srgbClr val="CC6600"/>
                </a:solidFill>
                <a:latin typeface="Verdana"/>
                <a:cs typeface="Verdana"/>
              </a:rPr>
              <a:t>e</a:t>
            </a:r>
            <a:r>
              <a:rPr sz="1300" spc="-120" dirty="0">
                <a:solidFill>
                  <a:srgbClr val="CC6600"/>
                </a:solidFill>
                <a:latin typeface="Verdana"/>
                <a:cs typeface="Verdana"/>
              </a:rPr>
              <a:t> </a:t>
            </a:r>
            <a:r>
              <a:rPr sz="1300" spc="-90" dirty="0">
                <a:solidFill>
                  <a:srgbClr val="CC6600"/>
                </a:solidFill>
                <a:latin typeface="Verdana"/>
                <a:cs typeface="Verdana"/>
              </a:rPr>
              <a:t>2</a:t>
            </a:r>
            <a:r>
              <a:rPr sz="1300" spc="-95" dirty="0">
                <a:solidFill>
                  <a:srgbClr val="CC6600"/>
                </a:solidFill>
                <a:latin typeface="Verdana"/>
                <a:cs typeface="Verdana"/>
              </a:rPr>
              <a:t>7</a:t>
            </a:r>
            <a:endParaRPr sz="130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805"/>
              </a:spcBef>
            </a:pPr>
            <a:r>
              <a:rPr sz="1300" spc="-175" dirty="0">
                <a:solidFill>
                  <a:srgbClr val="CC6600"/>
                </a:solidFill>
                <a:latin typeface="Verdana"/>
                <a:cs typeface="Verdana"/>
              </a:rPr>
              <a:t>3</a:t>
            </a:r>
            <a:r>
              <a:rPr sz="1300" spc="-110" dirty="0">
                <a:solidFill>
                  <a:srgbClr val="CC6600"/>
                </a:solidFill>
                <a:latin typeface="Verdana"/>
                <a:cs typeface="Verdana"/>
              </a:rPr>
              <a:t>.</a:t>
            </a:r>
            <a:r>
              <a:rPr sz="1300" spc="45" dirty="0">
                <a:solidFill>
                  <a:srgbClr val="CC6600"/>
                </a:solidFill>
                <a:latin typeface="Verdana"/>
                <a:cs typeface="Verdana"/>
              </a:rPr>
              <a:t>8</a:t>
            </a:r>
            <a:r>
              <a:rPr sz="1300" spc="50" dirty="0">
                <a:solidFill>
                  <a:srgbClr val="CC6600"/>
                </a:solidFill>
                <a:latin typeface="Verdana"/>
                <a:cs typeface="Verdana"/>
              </a:rPr>
              <a:t>0</a:t>
            </a:r>
            <a:r>
              <a:rPr sz="1300" spc="95" dirty="0">
                <a:solidFill>
                  <a:srgbClr val="CC6600"/>
                </a:solidFill>
                <a:latin typeface="Verdana"/>
                <a:cs typeface="Verdana"/>
              </a:rPr>
              <a:t>0</a:t>
            </a:r>
            <a:r>
              <a:rPr sz="1300" spc="-110" dirty="0">
                <a:solidFill>
                  <a:srgbClr val="CC6600"/>
                </a:solidFill>
                <a:latin typeface="Verdana"/>
                <a:cs typeface="Verdana"/>
              </a:rPr>
              <a:t> </a:t>
            </a:r>
            <a:r>
              <a:rPr sz="1300" spc="-60" dirty="0">
                <a:solidFill>
                  <a:srgbClr val="CC6600"/>
                </a:solidFill>
                <a:latin typeface="Verdana"/>
                <a:cs typeface="Verdana"/>
              </a:rPr>
              <a:t>a</a:t>
            </a:r>
            <a:r>
              <a:rPr sz="1300" spc="-50" dirty="0">
                <a:solidFill>
                  <a:srgbClr val="CC6600"/>
                </a:solidFill>
                <a:latin typeface="Verdana"/>
                <a:cs typeface="Verdana"/>
              </a:rPr>
              <a:t>s</a:t>
            </a:r>
            <a:r>
              <a:rPr sz="1300" spc="-5" dirty="0">
                <a:solidFill>
                  <a:srgbClr val="CC6600"/>
                </a:solidFill>
                <a:latin typeface="Verdana"/>
                <a:cs typeface="Verdana"/>
              </a:rPr>
              <a:t>i</a:t>
            </a:r>
            <a:r>
              <a:rPr sz="1300" spc="-40" dirty="0">
                <a:solidFill>
                  <a:srgbClr val="CC6600"/>
                </a:solidFill>
                <a:latin typeface="Verdana"/>
                <a:cs typeface="Verdana"/>
              </a:rPr>
              <a:t>st</a:t>
            </a:r>
            <a:r>
              <a:rPr sz="1300" spc="-10" dirty="0">
                <a:solidFill>
                  <a:srgbClr val="CC6600"/>
                </a:solidFill>
                <a:latin typeface="Verdana"/>
                <a:cs typeface="Verdana"/>
              </a:rPr>
              <a:t>e</a:t>
            </a:r>
            <a:r>
              <a:rPr sz="1300" spc="5" dirty="0">
                <a:solidFill>
                  <a:srgbClr val="CC6600"/>
                </a:solidFill>
                <a:latin typeface="Verdana"/>
                <a:cs typeface="Verdana"/>
              </a:rPr>
              <a:t>nte</a:t>
            </a:r>
            <a:r>
              <a:rPr sz="1300" spc="-85" dirty="0">
                <a:solidFill>
                  <a:srgbClr val="CC6600"/>
                </a:solidFill>
                <a:latin typeface="Verdana"/>
                <a:cs typeface="Verdana"/>
              </a:rPr>
              <a:t>s</a:t>
            </a:r>
            <a:endParaRPr sz="1300">
              <a:latin typeface="Verdana"/>
              <a:cs typeface="Verdana"/>
            </a:endParaRPr>
          </a:p>
        </p:txBody>
      </p:sp>
      <p:grpSp>
        <p:nvGrpSpPr>
          <p:cNvPr id="30" name="object 18">
            <a:extLst>
              <a:ext uri="{FF2B5EF4-FFF2-40B4-BE49-F238E27FC236}">
                <a16:creationId xmlns:a16="http://schemas.microsoft.com/office/drawing/2014/main" id="{21D813AB-4D2A-924E-BD85-6A914571D0D2}"/>
              </a:ext>
            </a:extLst>
          </p:cNvPr>
          <p:cNvGrpSpPr/>
          <p:nvPr/>
        </p:nvGrpSpPr>
        <p:grpSpPr>
          <a:xfrm>
            <a:off x="2387377" y="2060955"/>
            <a:ext cx="1905635" cy="3649979"/>
            <a:chOff x="2387377" y="2060955"/>
            <a:chExt cx="1905635" cy="3649979"/>
          </a:xfrm>
        </p:grpSpPr>
        <p:pic>
          <p:nvPicPr>
            <p:cNvPr id="31" name="object 19">
              <a:extLst>
                <a:ext uri="{FF2B5EF4-FFF2-40B4-BE49-F238E27FC236}">
                  <a16:creationId xmlns:a16="http://schemas.microsoft.com/office/drawing/2014/main" id="{73E3888F-7A79-3E4F-9F86-F0CA375EA961}"/>
                </a:ext>
              </a:extLst>
            </p:cNvPr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394897" y="4284925"/>
              <a:ext cx="201675" cy="201219"/>
            </a:xfrm>
            <a:prstGeom prst="rect">
              <a:avLst/>
            </a:prstGeom>
          </p:spPr>
        </p:pic>
        <p:pic>
          <p:nvPicPr>
            <p:cNvPr id="32" name="object 20">
              <a:extLst>
                <a:ext uri="{FF2B5EF4-FFF2-40B4-BE49-F238E27FC236}">
                  <a16:creationId xmlns:a16="http://schemas.microsoft.com/office/drawing/2014/main" id="{02B2703C-CC08-1D46-8D70-F4DA91766CE1}"/>
                </a:ext>
              </a:extLst>
            </p:cNvPr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3367918" y="4567855"/>
              <a:ext cx="256088" cy="230189"/>
            </a:xfrm>
            <a:prstGeom prst="rect">
              <a:avLst/>
            </a:prstGeom>
          </p:spPr>
        </p:pic>
        <p:sp>
          <p:nvSpPr>
            <p:cNvPr id="33" name="object 21">
              <a:extLst>
                <a:ext uri="{FF2B5EF4-FFF2-40B4-BE49-F238E27FC236}">
                  <a16:creationId xmlns:a16="http://schemas.microsoft.com/office/drawing/2014/main" id="{BD8A9AB3-3202-8343-87E0-01DEF3710498}"/>
                </a:ext>
              </a:extLst>
            </p:cNvPr>
            <p:cNvSpPr/>
            <p:nvPr/>
          </p:nvSpPr>
          <p:spPr>
            <a:xfrm>
              <a:off x="2387377" y="5419725"/>
              <a:ext cx="342265" cy="291465"/>
            </a:xfrm>
            <a:custGeom>
              <a:avLst/>
              <a:gdLst/>
              <a:ahLst/>
              <a:cxnLst/>
              <a:rect l="l" t="t" r="r" b="b"/>
              <a:pathLst>
                <a:path w="342264" h="291464">
                  <a:moveTo>
                    <a:pt x="46910" y="205776"/>
                  </a:moveTo>
                  <a:lnTo>
                    <a:pt x="30549" y="207281"/>
                  </a:lnTo>
                  <a:lnTo>
                    <a:pt x="15462" y="215226"/>
                  </a:lnTo>
                  <a:lnTo>
                    <a:pt x="4706" y="228388"/>
                  </a:lnTo>
                  <a:lnTo>
                    <a:pt x="0" y="244120"/>
                  </a:lnTo>
                  <a:lnTo>
                    <a:pt x="1531" y="260484"/>
                  </a:lnTo>
                  <a:lnTo>
                    <a:pt x="9493" y="275539"/>
                  </a:lnTo>
                  <a:lnTo>
                    <a:pt x="22651" y="286326"/>
                  </a:lnTo>
                  <a:lnTo>
                    <a:pt x="38369" y="291066"/>
                  </a:lnTo>
                  <a:lnTo>
                    <a:pt x="54731" y="289560"/>
                  </a:lnTo>
                  <a:lnTo>
                    <a:pt x="69818" y="281609"/>
                  </a:lnTo>
                  <a:lnTo>
                    <a:pt x="80573" y="268448"/>
                  </a:lnTo>
                  <a:lnTo>
                    <a:pt x="83255" y="259486"/>
                  </a:lnTo>
                  <a:lnTo>
                    <a:pt x="51657" y="259486"/>
                  </a:lnTo>
                  <a:lnTo>
                    <a:pt x="33623" y="237350"/>
                  </a:lnTo>
                  <a:lnTo>
                    <a:pt x="64547" y="212090"/>
                  </a:lnTo>
                  <a:lnTo>
                    <a:pt x="62628" y="210517"/>
                  </a:lnTo>
                  <a:lnTo>
                    <a:pt x="46910" y="205776"/>
                  </a:lnTo>
                  <a:close/>
                </a:path>
                <a:path w="342264" h="291464">
                  <a:moveTo>
                    <a:pt x="64547" y="212090"/>
                  </a:moveTo>
                  <a:lnTo>
                    <a:pt x="33623" y="237350"/>
                  </a:lnTo>
                  <a:lnTo>
                    <a:pt x="51657" y="259486"/>
                  </a:lnTo>
                  <a:lnTo>
                    <a:pt x="82607" y="234201"/>
                  </a:lnTo>
                  <a:lnTo>
                    <a:pt x="75787" y="221310"/>
                  </a:lnTo>
                  <a:lnTo>
                    <a:pt x="64547" y="212090"/>
                  </a:lnTo>
                  <a:close/>
                </a:path>
                <a:path w="342264" h="291464">
                  <a:moveTo>
                    <a:pt x="82607" y="234201"/>
                  </a:moveTo>
                  <a:lnTo>
                    <a:pt x="51657" y="259486"/>
                  </a:lnTo>
                  <a:lnTo>
                    <a:pt x="83255" y="259486"/>
                  </a:lnTo>
                  <a:lnTo>
                    <a:pt x="85280" y="252717"/>
                  </a:lnTo>
                  <a:lnTo>
                    <a:pt x="83748" y="236357"/>
                  </a:lnTo>
                  <a:lnTo>
                    <a:pt x="82607" y="234201"/>
                  </a:lnTo>
                  <a:close/>
                </a:path>
                <a:path w="342264" h="291464">
                  <a:moveTo>
                    <a:pt x="324199" y="0"/>
                  </a:moveTo>
                  <a:lnTo>
                    <a:pt x="64547" y="212090"/>
                  </a:lnTo>
                  <a:lnTo>
                    <a:pt x="75787" y="221310"/>
                  </a:lnTo>
                  <a:lnTo>
                    <a:pt x="82607" y="234201"/>
                  </a:lnTo>
                  <a:lnTo>
                    <a:pt x="342233" y="22097"/>
                  </a:lnTo>
                  <a:lnTo>
                    <a:pt x="324199" y="0"/>
                  </a:lnTo>
                  <a:close/>
                </a:path>
              </a:pathLst>
            </a:custGeom>
            <a:solidFill>
              <a:srgbClr val="094B7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4" name="object 22">
              <a:extLst>
                <a:ext uri="{FF2B5EF4-FFF2-40B4-BE49-F238E27FC236}">
                  <a16:creationId xmlns:a16="http://schemas.microsoft.com/office/drawing/2014/main" id="{3FEB34B7-03D2-2643-ACC1-5C0BF3666755}"/>
                </a:ext>
              </a:extLst>
            </p:cNvPr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2868675" y="2060955"/>
              <a:ext cx="1423924" cy="142621"/>
            </a:xfrm>
            <a:prstGeom prst="rect">
              <a:avLst/>
            </a:prstGeom>
          </p:spPr>
        </p:pic>
      </p:grpSp>
      <p:sp>
        <p:nvSpPr>
          <p:cNvPr id="35" name="object 23">
            <a:extLst>
              <a:ext uri="{FF2B5EF4-FFF2-40B4-BE49-F238E27FC236}">
                <a16:creationId xmlns:a16="http://schemas.microsoft.com/office/drawing/2014/main" id="{F4062962-B2CF-3D43-B98E-4178E9DE67A4}"/>
              </a:ext>
            </a:extLst>
          </p:cNvPr>
          <p:cNvSpPr txBox="1"/>
          <p:nvPr/>
        </p:nvSpPr>
        <p:spPr>
          <a:xfrm>
            <a:off x="3300221" y="2221458"/>
            <a:ext cx="1374775" cy="656590"/>
          </a:xfrm>
          <a:prstGeom prst="rect">
            <a:avLst/>
          </a:prstGeom>
        </p:spPr>
        <p:txBody>
          <a:bodyPr vert="horz" wrap="square" lIns="0" tIns="1143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0"/>
              </a:spcBef>
            </a:pPr>
            <a:r>
              <a:rPr sz="1400" spc="40" dirty="0">
                <a:solidFill>
                  <a:srgbClr val="A6A100"/>
                </a:solidFill>
                <a:latin typeface="Verdana"/>
                <a:cs typeface="Verdana"/>
              </a:rPr>
              <a:t>Octu</a:t>
            </a:r>
            <a:r>
              <a:rPr sz="1400" spc="30" dirty="0">
                <a:solidFill>
                  <a:srgbClr val="A6A100"/>
                </a:solidFill>
                <a:latin typeface="Verdana"/>
                <a:cs typeface="Verdana"/>
              </a:rPr>
              <a:t>b</a:t>
            </a:r>
            <a:r>
              <a:rPr sz="1400" spc="-35" dirty="0">
                <a:solidFill>
                  <a:srgbClr val="A6A100"/>
                </a:solidFill>
                <a:latin typeface="Verdana"/>
                <a:cs typeface="Verdana"/>
              </a:rPr>
              <a:t>re</a:t>
            </a:r>
            <a:r>
              <a:rPr sz="1400" spc="-140" dirty="0">
                <a:solidFill>
                  <a:srgbClr val="A6A100"/>
                </a:solidFill>
                <a:latin typeface="Verdana"/>
                <a:cs typeface="Verdana"/>
              </a:rPr>
              <a:t> </a:t>
            </a:r>
            <a:r>
              <a:rPr sz="1400" spc="-375" dirty="0">
                <a:solidFill>
                  <a:srgbClr val="A6A100"/>
                </a:solidFill>
                <a:latin typeface="Verdana"/>
                <a:cs typeface="Verdana"/>
              </a:rPr>
              <a:t>11</a:t>
            </a:r>
            <a:endParaRPr sz="1400" dirty="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805"/>
              </a:spcBef>
            </a:pPr>
            <a:r>
              <a:rPr sz="1400" spc="-380" dirty="0">
                <a:solidFill>
                  <a:srgbClr val="A6A100"/>
                </a:solidFill>
                <a:latin typeface="Verdana"/>
                <a:cs typeface="Verdana"/>
              </a:rPr>
              <a:t>1</a:t>
            </a:r>
            <a:r>
              <a:rPr sz="1400" spc="-220" dirty="0">
                <a:solidFill>
                  <a:srgbClr val="A6A100"/>
                </a:solidFill>
                <a:latin typeface="Verdana"/>
                <a:cs typeface="Verdana"/>
              </a:rPr>
              <a:t>.</a:t>
            </a:r>
            <a:r>
              <a:rPr sz="1400" spc="-80" dirty="0">
                <a:solidFill>
                  <a:srgbClr val="A6A100"/>
                </a:solidFill>
                <a:latin typeface="Verdana"/>
                <a:cs typeface="Verdana"/>
              </a:rPr>
              <a:t>23</a:t>
            </a:r>
            <a:r>
              <a:rPr sz="1400" spc="105" dirty="0">
                <a:solidFill>
                  <a:srgbClr val="A6A100"/>
                </a:solidFill>
                <a:latin typeface="Verdana"/>
                <a:cs typeface="Verdana"/>
              </a:rPr>
              <a:t>0</a:t>
            </a:r>
            <a:r>
              <a:rPr sz="1400" spc="-125" dirty="0">
                <a:solidFill>
                  <a:srgbClr val="A6A100"/>
                </a:solidFill>
                <a:latin typeface="Verdana"/>
                <a:cs typeface="Verdana"/>
              </a:rPr>
              <a:t> </a:t>
            </a:r>
            <a:r>
              <a:rPr sz="1400" spc="-55" dirty="0">
                <a:solidFill>
                  <a:srgbClr val="A6A100"/>
                </a:solidFill>
                <a:latin typeface="Verdana"/>
                <a:cs typeface="Verdana"/>
              </a:rPr>
              <a:t>as</a:t>
            </a:r>
            <a:r>
              <a:rPr sz="1400" spc="-10" dirty="0">
                <a:solidFill>
                  <a:srgbClr val="A6A100"/>
                </a:solidFill>
                <a:latin typeface="Verdana"/>
                <a:cs typeface="Verdana"/>
              </a:rPr>
              <a:t>isten</a:t>
            </a:r>
            <a:r>
              <a:rPr sz="1400" spc="-20" dirty="0">
                <a:solidFill>
                  <a:srgbClr val="A6A100"/>
                </a:solidFill>
                <a:latin typeface="Verdana"/>
                <a:cs typeface="Verdana"/>
              </a:rPr>
              <a:t>t</a:t>
            </a:r>
            <a:r>
              <a:rPr sz="1400" spc="-50" dirty="0">
                <a:solidFill>
                  <a:srgbClr val="A6A100"/>
                </a:solidFill>
                <a:latin typeface="Verdana"/>
                <a:cs typeface="Verdana"/>
              </a:rPr>
              <a:t>es</a:t>
            </a:r>
            <a:endParaRPr sz="1400" dirty="0">
              <a:latin typeface="Verdana"/>
              <a:cs typeface="Verdana"/>
            </a:endParaRPr>
          </a:p>
        </p:txBody>
      </p:sp>
      <p:grpSp>
        <p:nvGrpSpPr>
          <p:cNvPr id="36" name="object 24">
            <a:extLst>
              <a:ext uri="{FF2B5EF4-FFF2-40B4-BE49-F238E27FC236}">
                <a16:creationId xmlns:a16="http://schemas.microsoft.com/office/drawing/2014/main" id="{5BFCF6FC-34A9-3443-BFE2-1136246ABF2D}"/>
              </a:ext>
            </a:extLst>
          </p:cNvPr>
          <p:cNvGrpSpPr/>
          <p:nvPr/>
        </p:nvGrpSpPr>
        <p:grpSpPr>
          <a:xfrm>
            <a:off x="212864" y="2349445"/>
            <a:ext cx="3006090" cy="3526790"/>
            <a:chOff x="212864" y="2349445"/>
            <a:chExt cx="3006090" cy="3526790"/>
          </a:xfrm>
        </p:grpSpPr>
        <p:pic>
          <p:nvPicPr>
            <p:cNvPr id="37" name="object 25">
              <a:extLst>
                <a:ext uri="{FF2B5EF4-FFF2-40B4-BE49-F238E27FC236}">
                  <a16:creationId xmlns:a16="http://schemas.microsoft.com/office/drawing/2014/main" id="{140B1DFE-1F0C-BC48-AF29-4F35884D03FB}"/>
                </a:ext>
              </a:extLst>
            </p:cNvPr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2989514" y="2349445"/>
              <a:ext cx="201675" cy="201219"/>
            </a:xfrm>
            <a:prstGeom prst="rect">
              <a:avLst/>
            </a:prstGeom>
          </p:spPr>
        </p:pic>
        <p:pic>
          <p:nvPicPr>
            <p:cNvPr id="38" name="object 26">
              <a:extLst>
                <a:ext uri="{FF2B5EF4-FFF2-40B4-BE49-F238E27FC236}">
                  <a16:creationId xmlns:a16="http://schemas.microsoft.com/office/drawing/2014/main" id="{133F6923-71BA-104C-9895-4B7142E83360}"/>
                </a:ext>
              </a:extLst>
            </p:cNvPr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2962534" y="2649139"/>
              <a:ext cx="256088" cy="230189"/>
            </a:xfrm>
            <a:prstGeom prst="rect">
              <a:avLst/>
            </a:prstGeom>
          </p:spPr>
        </p:pic>
        <p:pic>
          <p:nvPicPr>
            <p:cNvPr id="39" name="object 27">
              <a:extLst>
                <a:ext uri="{FF2B5EF4-FFF2-40B4-BE49-F238E27FC236}">
                  <a16:creationId xmlns:a16="http://schemas.microsoft.com/office/drawing/2014/main" id="{A2B9550A-6231-3B45-A96A-4C509B18D93D}"/>
                </a:ext>
              </a:extLst>
            </p:cNvPr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212864" y="5743244"/>
              <a:ext cx="2292210" cy="132422"/>
            </a:xfrm>
            <a:prstGeom prst="rect">
              <a:avLst/>
            </a:prstGeom>
          </p:spPr>
        </p:pic>
      </p:grpSp>
      <p:sp>
        <p:nvSpPr>
          <p:cNvPr id="40" name="object 28">
            <a:extLst>
              <a:ext uri="{FF2B5EF4-FFF2-40B4-BE49-F238E27FC236}">
                <a16:creationId xmlns:a16="http://schemas.microsoft.com/office/drawing/2014/main" id="{37F815EE-650A-0E42-95F8-8B74EF06D478}"/>
              </a:ext>
            </a:extLst>
          </p:cNvPr>
          <p:cNvSpPr txBox="1"/>
          <p:nvPr/>
        </p:nvSpPr>
        <p:spPr>
          <a:xfrm>
            <a:off x="645668" y="5891580"/>
            <a:ext cx="1255395" cy="626110"/>
          </a:xfrm>
          <a:prstGeom prst="rect">
            <a:avLst/>
          </a:prstGeom>
        </p:spPr>
        <p:txBody>
          <a:bodyPr vert="horz" wrap="square" lIns="0" tIns="1149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5"/>
              </a:spcBef>
            </a:pPr>
            <a:r>
              <a:rPr sz="1300" spc="-15" dirty="0">
                <a:solidFill>
                  <a:srgbClr val="094B74"/>
                </a:solidFill>
                <a:latin typeface="Verdana"/>
                <a:cs typeface="Verdana"/>
              </a:rPr>
              <a:t>Nov</a:t>
            </a:r>
            <a:r>
              <a:rPr sz="1300" dirty="0">
                <a:solidFill>
                  <a:srgbClr val="094B74"/>
                </a:solidFill>
                <a:latin typeface="Verdana"/>
                <a:cs typeface="Verdana"/>
              </a:rPr>
              <a:t>i</a:t>
            </a:r>
            <a:r>
              <a:rPr sz="1300" spc="-10" dirty="0">
                <a:solidFill>
                  <a:srgbClr val="094B74"/>
                </a:solidFill>
                <a:latin typeface="Verdana"/>
                <a:cs typeface="Verdana"/>
              </a:rPr>
              <a:t>e</a:t>
            </a:r>
            <a:r>
              <a:rPr sz="1300" spc="20" dirty="0">
                <a:solidFill>
                  <a:srgbClr val="094B74"/>
                </a:solidFill>
                <a:latin typeface="Verdana"/>
                <a:cs typeface="Verdana"/>
              </a:rPr>
              <a:t>mbre</a:t>
            </a:r>
            <a:r>
              <a:rPr sz="1300" spc="-100" dirty="0">
                <a:solidFill>
                  <a:srgbClr val="094B74"/>
                </a:solidFill>
                <a:latin typeface="Verdana"/>
                <a:cs typeface="Verdana"/>
              </a:rPr>
              <a:t> </a:t>
            </a:r>
            <a:r>
              <a:rPr sz="1300" spc="-350" dirty="0">
                <a:solidFill>
                  <a:srgbClr val="094B74"/>
                </a:solidFill>
                <a:latin typeface="Verdana"/>
                <a:cs typeface="Verdana"/>
              </a:rPr>
              <a:t>1</a:t>
            </a:r>
            <a:endParaRPr sz="130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800"/>
              </a:spcBef>
            </a:pPr>
            <a:r>
              <a:rPr sz="1300" spc="-175" dirty="0">
                <a:solidFill>
                  <a:srgbClr val="094B74"/>
                </a:solidFill>
                <a:latin typeface="Verdana"/>
                <a:cs typeface="Verdana"/>
              </a:rPr>
              <a:t>3</a:t>
            </a:r>
            <a:r>
              <a:rPr sz="1300" spc="-110" dirty="0">
                <a:solidFill>
                  <a:srgbClr val="094B74"/>
                </a:solidFill>
                <a:latin typeface="Verdana"/>
                <a:cs typeface="Verdana"/>
              </a:rPr>
              <a:t>.</a:t>
            </a:r>
            <a:r>
              <a:rPr sz="1300" spc="-90" dirty="0">
                <a:solidFill>
                  <a:srgbClr val="094B74"/>
                </a:solidFill>
                <a:latin typeface="Verdana"/>
                <a:cs typeface="Verdana"/>
              </a:rPr>
              <a:t>2</a:t>
            </a:r>
            <a:r>
              <a:rPr sz="1300" spc="-210" dirty="0">
                <a:solidFill>
                  <a:srgbClr val="094B74"/>
                </a:solidFill>
                <a:latin typeface="Verdana"/>
                <a:cs typeface="Verdana"/>
              </a:rPr>
              <a:t>13</a:t>
            </a:r>
            <a:r>
              <a:rPr sz="1300" spc="-100" dirty="0">
                <a:solidFill>
                  <a:srgbClr val="094B74"/>
                </a:solidFill>
                <a:latin typeface="Verdana"/>
                <a:cs typeface="Verdana"/>
              </a:rPr>
              <a:t> </a:t>
            </a:r>
            <a:r>
              <a:rPr sz="1300" spc="-60" dirty="0">
                <a:solidFill>
                  <a:srgbClr val="094B74"/>
                </a:solidFill>
                <a:latin typeface="Verdana"/>
                <a:cs typeface="Verdana"/>
              </a:rPr>
              <a:t>a</a:t>
            </a:r>
            <a:r>
              <a:rPr sz="1300" spc="-50" dirty="0">
                <a:solidFill>
                  <a:srgbClr val="094B74"/>
                </a:solidFill>
                <a:latin typeface="Verdana"/>
                <a:cs typeface="Verdana"/>
              </a:rPr>
              <a:t>s</a:t>
            </a:r>
            <a:r>
              <a:rPr sz="1300" spc="-5" dirty="0">
                <a:solidFill>
                  <a:srgbClr val="094B74"/>
                </a:solidFill>
                <a:latin typeface="Verdana"/>
                <a:cs typeface="Verdana"/>
              </a:rPr>
              <a:t>i</a:t>
            </a:r>
            <a:r>
              <a:rPr sz="1300" spc="-40" dirty="0">
                <a:solidFill>
                  <a:srgbClr val="094B74"/>
                </a:solidFill>
                <a:latin typeface="Verdana"/>
                <a:cs typeface="Verdana"/>
              </a:rPr>
              <a:t>st</a:t>
            </a:r>
            <a:r>
              <a:rPr sz="1300" spc="-10" dirty="0">
                <a:solidFill>
                  <a:srgbClr val="094B74"/>
                </a:solidFill>
                <a:latin typeface="Verdana"/>
                <a:cs typeface="Verdana"/>
              </a:rPr>
              <a:t>e</a:t>
            </a:r>
            <a:r>
              <a:rPr sz="1300" spc="5" dirty="0">
                <a:solidFill>
                  <a:srgbClr val="094B74"/>
                </a:solidFill>
                <a:latin typeface="Verdana"/>
                <a:cs typeface="Verdana"/>
              </a:rPr>
              <a:t>nte</a:t>
            </a:r>
            <a:r>
              <a:rPr sz="1300" spc="-85" dirty="0">
                <a:solidFill>
                  <a:srgbClr val="094B74"/>
                </a:solidFill>
                <a:latin typeface="Verdana"/>
                <a:cs typeface="Verdana"/>
              </a:rPr>
              <a:t>s</a:t>
            </a:r>
            <a:endParaRPr sz="1300">
              <a:latin typeface="Verdana"/>
              <a:cs typeface="Verdana"/>
            </a:endParaRPr>
          </a:p>
        </p:txBody>
      </p:sp>
      <p:grpSp>
        <p:nvGrpSpPr>
          <p:cNvPr id="41" name="object 29">
            <a:extLst>
              <a:ext uri="{FF2B5EF4-FFF2-40B4-BE49-F238E27FC236}">
                <a16:creationId xmlns:a16="http://schemas.microsoft.com/office/drawing/2014/main" id="{57593FD6-FDA6-4147-B16A-D55872501533}"/>
              </a:ext>
            </a:extLst>
          </p:cNvPr>
          <p:cNvGrpSpPr/>
          <p:nvPr/>
        </p:nvGrpSpPr>
        <p:grpSpPr>
          <a:xfrm>
            <a:off x="310774" y="3179064"/>
            <a:ext cx="8800465" cy="3344545"/>
            <a:chOff x="310774" y="3179064"/>
            <a:chExt cx="8800465" cy="3344545"/>
          </a:xfrm>
        </p:grpSpPr>
        <p:pic>
          <p:nvPicPr>
            <p:cNvPr id="42" name="object 30">
              <a:extLst>
                <a:ext uri="{FF2B5EF4-FFF2-40B4-BE49-F238E27FC236}">
                  <a16:creationId xmlns:a16="http://schemas.microsoft.com/office/drawing/2014/main" id="{D6AAA89B-3456-EC4A-9C32-FD1591A81E89}"/>
                </a:ext>
              </a:extLst>
            </p:cNvPr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337754" y="6000949"/>
              <a:ext cx="201675" cy="201219"/>
            </a:xfrm>
            <a:prstGeom prst="rect">
              <a:avLst/>
            </a:prstGeom>
          </p:spPr>
        </p:pic>
        <p:pic>
          <p:nvPicPr>
            <p:cNvPr id="43" name="object 31">
              <a:extLst>
                <a:ext uri="{FF2B5EF4-FFF2-40B4-BE49-F238E27FC236}">
                  <a16:creationId xmlns:a16="http://schemas.microsoft.com/office/drawing/2014/main" id="{90E862BE-7DFC-1B46-A02E-1794AECCC2F3}"/>
                </a:ext>
              </a:extLst>
            </p:cNvPr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310774" y="6293023"/>
              <a:ext cx="256088" cy="230189"/>
            </a:xfrm>
            <a:prstGeom prst="rect">
              <a:avLst/>
            </a:prstGeom>
          </p:spPr>
        </p:pic>
        <p:sp>
          <p:nvSpPr>
            <p:cNvPr id="44" name="object 32">
              <a:extLst>
                <a:ext uri="{FF2B5EF4-FFF2-40B4-BE49-F238E27FC236}">
                  <a16:creationId xmlns:a16="http://schemas.microsoft.com/office/drawing/2014/main" id="{08DE83F7-D837-7B4B-8A05-94CF8F6AFD57}"/>
                </a:ext>
              </a:extLst>
            </p:cNvPr>
            <p:cNvSpPr/>
            <p:nvPr/>
          </p:nvSpPr>
          <p:spPr>
            <a:xfrm>
              <a:off x="9105900" y="3179064"/>
              <a:ext cx="0" cy="3007360"/>
            </a:xfrm>
            <a:custGeom>
              <a:avLst/>
              <a:gdLst/>
              <a:ahLst/>
              <a:cxnLst/>
              <a:rect l="l" t="t" r="r" b="b"/>
              <a:pathLst>
                <a:path h="3007360">
                  <a:moveTo>
                    <a:pt x="0" y="3006852"/>
                  </a:moveTo>
                  <a:lnTo>
                    <a:pt x="0" y="0"/>
                  </a:lnTo>
                </a:path>
              </a:pathLst>
            </a:custGeom>
            <a:ln w="9525">
              <a:solidFill>
                <a:srgbClr val="D9D9D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5" name="object 33">
            <a:extLst>
              <a:ext uri="{FF2B5EF4-FFF2-40B4-BE49-F238E27FC236}">
                <a16:creationId xmlns:a16="http://schemas.microsoft.com/office/drawing/2014/main" id="{D92FD488-417E-C141-9111-768B90BFFFFE}"/>
              </a:ext>
            </a:extLst>
          </p:cNvPr>
          <p:cNvSpPr txBox="1"/>
          <p:nvPr/>
        </p:nvSpPr>
        <p:spPr>
          <a:xfrm>
            <a:off x="9110662" y="5734811"/>
            <a:ext cx="514984" cy="300355"/>
          </a:xfrm>
          <a:prstGeom prst="rect">
            <a:avLst/>
          </a:prstGeom>
          <a:solidFill>
            <a:srgbClr val="D2F9F5"/>
          </a:solidFill>
        </p:spPr>
        <p:txBody>
          <a:bodyPr vert="horz" wrap="square" lIns="0" tIns="69850" rIns="0" bIns="0" rtlCol="0">
            <a:spAutoFit/>
          </a:bodyPr>
          <a:lstStyle/>
          <a:p>
            <a:pPr marL="73660">
              <a:lnSpc>
                <a:spcPct val="100000"/>
              </a:lnSpc>
              <a:spcBef>
                <a:spcPts val="550"/>
              </a:spcBef>
            </a:pPr>
            <a:r>
              <a:rPr sz="1000" b="1" spc="-80" dirty="0">
                <a:latin typeface="Tahoma"/>
                <a:cs typeface="Tahoma"/>
              </a:rPr>
              <a:t>10,0%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46" name="object 34">
            <a:extLst>
              <a:ext uri="{FF2B5EF4-FFF2-40B4-BE49-F238E27FC236}">
                <a16:creationId xmlns:a16="http://schemas.microsoft.com/office/drawing/2014/main" id="{28425204-75FC-0C4C-BDC4-30BD279ACC17}"/>
              </a:ext>
            </a:extLst>
          </p:cNvPr>
          <p:cNvSpPr txBox="1"/>
          <p:nvPr/>
        </p:nvSpPr>
        <p:spPr>
          <a:xfrm>
            <a:off x="9110662" y="5132832"/>
            <a:ext cx="771525" cy="302260"/>
          </a:xfrm>
          <a:prstGeom prst="rect">
            <a:avLst/>
          </a:prstGeom>
          <a:solidFill>
            <a:srgbClr val="D2F9F5"/>
          </a:solidFill>
        </p:spPr>
        <p:txBody>
          <a:bodyPr vert="horz" wrap="square" lIns="0" tIns="70485" rIns="0" bIns="0" rtlCol="0">
            <a:spAutoFit/>
          </a:bodyPr>
          <a:lstStyle/>
          <a:p>
            <a:pPr marL="330200">
              <a:lnSpc>
                <a:spcPct val="100000"/>
              </a:lnSpc>
              <a:spcBef>
                <a:spcPts val="555"/>
              </a:spcBef>
            </a:pPr>
            <a:r>
              <a:rPr sz="1000" b="1" spc="-114" dirty="0">
                <a:latin typeface="Tahoma"/>
                <a:cs typeface="Tahoma"/>
              </a:rPr>
              <a:t>14,9%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47" name="object 35">
            <a:extLst>
              <a:ext uri="{FF2B5EF4-FFF2-40B4-BE49-F238E27FC236}">
                <a16:creationId xmlns:a16="http://schemas.microsoft.com/office/drawing/2014/main" id="{59F10F77-82F6-1C40-9967-FD7B4C46E949}"/>
              </a:ext>
            </a:extLst>
          </p:cNvPr>
          <p:cNvSpPr txBox="1"/>
          <p:nvPr/>
        </p:nvSpPr>
        <p:spPr>
          <a:xfrm>
            <a:off x="9110662" y="4532376"/>
            <a:ext cx="931544" cy="300355"/>
          </a:xfrm>
          <a:prstGeom prst="rect">
            <a:avLst/>
          </a:prstGeom>
          <a:solidFill>
            <a:srgbClr val="D2F9F5"/>
          </a:solidFill>
        </p:spPr>
        <p:txBody>
          <a:bodyPr vert="horz" wrap="square" lIns="0" tIns="69850" rIns="0" bIns="0" rtlCol="0">
            <a:spAutoFit/>
          </a:bodyPr>
          <a:lstStyle/>
          <a:p>
            <a:pPr marL="478790">
              <a:lnSpc>
                <a:spcPct val="100000"/>
              </a:lnSpc>
              <a:spcBef>
                <a:spcPts val="550"/>
              </a:spcBef>
            </a:pPr>
            <a:r>
              <a:rPr sz="1000" b="1" spc="-95" dirty="0">
                <a:latin typeface="Tahoma"/>
                <a:cs typeface="Tahoma"/>
              </a:rPr>
              <a:t>18,0%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48" name="object 36">
            <a:extLst>
              <a:ext uri="{FF2B5EF4-FFF2-40B4-BE49-F238E27FC236}">
                <a16:creationId xmlns:a16="http://schemas.microsoft.com/office/drawing/2014/main" id="{D2EA727E-40A4-AF42-B260-C001582592F9}"/>
              </a:ext>
            </a:extLst>
          </p:cNvPr>
          <p:cNvSpPr txBox="1"/>
          <p:nvPr/>
        </p:nvSpPr>
        <p:spPr>
          <a:xfrm>
            <a:off x="9110662" y="3930396"/>
            <a:ext cx="1062355" cy="302260"/>
          </a:xfrm>
          <a:prstGeom prst="rect">
            <a:avLst/>
          </a:prstGeom>
          <a:solidFill>
            <a:srgbClr val="D2F9F5"/>
          </a:solidFill>
        </p:spPr>
        <p:txBody>
          <a:bodyPr vert="horz" wrap="square" lIns="0" tIns="70485" rIns="0" bIns="0" rtlCol="0">
            <a:spAutoFit/>
          </a:bodyPr>
          <a:lstStyle/>
          <a:p>
            <a:pPr marL="584835">
              <a:lnSpc>
                <a:spcPct val="100000"/>
              </a:lnSpc>
              <a:spcBef>
                <a:spcPts val="555"/>
              </a:spcBef>
            </a:pPr>
            <a:r>
              <a:rPr sz="1000" b="1" spc="-60" dirty="0">
                <a:latin typeface="Tahoma"/>
                <a:cs typeface="Tahoma"/>
              </a:rPr>
              <a:t>20,6%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49" name="object 37">
            <a:extLst>
              <a:ext uri="{FF2B5EF4-FFF2-40B4-BE49-F238E27FC236}">
                <a16:creationId xmlns:a16="http://schemas.microsoft.com/office/drawing/2014/main" id="{FA3E97DA-8BA4-674C-84CF-417A9F7EDF51}"/>
              </a:ext>
            </a:extLst>
          </p:cNvPr>
          <p:cNvSpPr txBox="1"/>
          <p:nvPr/>
        </p:nvSpPr>
        <p:spPr>
          <a:xfrm>
            <a:off x="9110662" y="3329940"/>
            <a:ext cx="1885314" cy="300355"/>
          </a:xfrm>
          <a:prstGeom prst="rect">
            <a:avLst/>
          </a:prstGeom>
          <a:solidFill>
            <a:srgbClr val="D2F9F5"/>
          </a:solidFill>
        </p:spPr>
        <p:txBody>
          <a:bodyPr vert="horz" wrap="square" lIns="0" tIns="69215" rIns="0" bIns="0" rtlCol="0">
            <a:spAutoFit/>
          </a:bodyPr>
          <a:lstStyle/>
          <a:p>
            <a:pPr marR="68580" algn="r">
              <a:lnSpc>
                <a:spcPct val="100000"/>
              </a:lnSpc>
              <a:spcBef>
                <a:spcPts val="545"/>
              </a:spcBef>
            </a:pPr>
            <a:r>
              <a:rPr sz="1000" b="1" spc="-75" dirty="0">
                <a:latin typeface="Tahoma"/>
                <a:cs typeface="Tahoma"/>
              </a:rPr>
              <a:t>36,4%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50" name="object 38">
            <a:extLst>
              <a:ext uri="{FF2B5EF4-FFF2-40B4-BE49-F238E27FC236}">
                <a16:creationId xmlns:a16="http://schemas.microsoft.com/office/drawing/2014/main" id="{8B2A2331-9DCA-AA4B-A7E6-6D622E507C0C}"/>
              </a:ext>
            </a:extLst>
          </p:cNvPr>
          <p:cNvSpPr txBox="1"/>
          <p:nvPr/>
        </p:nvSpPr>
        <p:spPr>
          <a:xfrm>
            <a:off x="7575550" y="5708700"/>
            <a:ext cx="1391920" cy="332105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273050" marR="5080" indent="-260350">
              <a:lnSpc>
                <a:spcPct val="101600"/>
              </a:lnSpc>
              <a:spcBef>
                <a:spcPts val="75"/>
              </a:spcBef>
            </a:pPr>
            <a:r>
              <a:rPr sz="1000" spc="-20" dirty="0">
                <a:latin typeface="Verdana"/>
                <a:cs typeface="Verdana"/>
              </a:rPr>
              <a:t>De</a:t>
            </a:r>
            <a:r>
              <a:rPr sz="1000" spc="-10" dirty="0">
                <a:latin typeface="Verdana"/>
                <a:cs typeface="Verdana"/>
              </a:rPr>
              <a:t>r</a:t>
            </a:r>
            <a:r>
              <a:rPr sz="1000" spc="15" dirty="0">
                <a:latin typeface="Verdana"/>
                <a:cs typeface="Verdana"/>
              </a:rPr>
              <a:t>ec</a:t>
            </a:r>
            <a:r>
              <a:rPr sz="1000" spc="20" dirty="0">
                <a:latin typeface="Verdana"/>
                <a:cs typeface="Verdana"/>
              </a:rPr>
              <a:t>ho</a:t>
            </a:r>
            <a:r>
              <a:rPr sz="1000" spc="-90" dirty="0">
                <a:latin typeface="Verdana"/>
                <a:cs typeface="Verdana"/>
              </a:rPr>
              <a:t> </a:t>
            </a:r>
            <a:r>
              <a:rPr sz="1000" spc="25" dirty="0">
                <a:latin typeface="Verdana"/>
                <a:cs typeface="Verdana"/>
              </a:rPr>
              <a:t>Hu</a:t>
            </a:r>
            <a:r>
              <a:rPr sz="1000" spc="65" dirty="0">
                <a:latin typeface="Verdana"/>
                <a:cs typeface="Verdana"/>
              </a:rPr>
              <a:t>m</a:t>
            </a:r>
            <a:r>
              <a:rPr sz="1000" spc="-20" dirty="0">
                <a:latin typeface="Verdana"/>
                <a:cs typeface="Verdana"/>
              </a:rPr>
              <a:t>a</a:t>
            </a:r>
            <a:r>
              <a:rPr sz="1000" spc="10" dirty="0">
                <a:latin typeface="Verdana"/>
                <a:cs typeface="Verdana"/>
              </a:rPr>
              <a:t>no</a:t>
            </a:r>
            <a:r>
              <a:rPr sz="1000" spc="-85" dirty="0">
                <a:latin typeface="Verdana"/>
                <a:cs typeface="Verdana"/>
              </a:rPr>
              <a:t> </a:t>
            </a:r>
            <a:r>
              <a:rPr sz="1000" spc="-25" dirty="0">
                <a:latin typeface="Verdana"/>
                <a:cs typeface="Verdana"/>
              </a:rPr>
              <a:t>a</a:t>
            </a:r>
            <a:r>
              <a:rPr sz="1000" spc="-95" dirty="0">
                <a:latin typeface="Verdana"/>
                <a:cs typeface="Verdana"/>
              </a:rPr>
              <a:t> </a:t>
            </a:r>
            <a:r>
              <a:rPr sz="1000" spc="5" dirty="0">
                <a:latin typeface="Verdana"/>
                <a:cs typeface="Verdana"/>
              </a:rPr>
              <a:t>l</a:t>
            </a:r>
            <a:r>
              <a:rPr sz="1000" spc="-20" dirty="0">
                <a:latin typeface="Verdana"/>
                <a:cs typeface="Verdana"/>
              </a:rPr>
              <a:t>a  </a:t>
            </a:r>
            <a:r>
              <a:rPr sz="1000" spc="15" dirty="0">
                <a:latin typeface="Verdana"/>
                <a:cs typeface="Verdana"/>
              </a:rPr>
              <a:t>Alimentación</a:t>
            </a:r>
            <a:endParaRPr sz="1000">
              <a:latin typeface="Verdana"/>
              <a:cs typeface="Verdana"/>
            </a:endParaRPr>
          </a:p>
        </p:txBody>
      </p:sp>
      <p:sp>
        <p:nvSpPr>
          <p:cNvPr id="51" name="object 39">
            <a:extLst>
              <a:ext uri="{FF2B5EF4-FFF2-40B4-BE49-F238E27FC236}">
                <a16:creationId xmlns:a16="http://schemas.microsoft.com/office/drawing/2014/main" id="{F87DA956-0BF8-F841-A40D-C341CF0FBE2A}"/>
              </a:ext>
            </a:extLst>
          </p:cNvPr>
          <p:cNvSpPr txBox="1"/>
          <p:nvPr/>
        </p:nvSpPr>
        <p:spPr>
          <a:xfrm>
            <a:off x="7572882" y="5184775"/>
            <a:ext cx="1428115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dirty="0">
                <a:latin typeface="Verdana"/>
                <a:cs typeface="Verdana"/>
              </a:rPr>
              <a:t>Co</a:t>
            </a:r>
            <a:r>
              <a:rPr sz="1000" spc="20" dirty="0">
                <a:latin typeface="Verdana"/>
                <a:cs typeface="Verdana"/>
              </a:rPr>
              <a:t>n</a:t>
            </a:r>
            <a:r>
              <a:rPr sz="1000" spc="-90" dirty="0">
                <a:latin typeface="Verdana"/>
                <a:cs typeface="Verdana"/>
              </a:rPr>
              <a:t>v</a:t>
            </a:r>
            <a:r>
              <a:rPr sz="1000" spc="-35" dirty="0">
                <a:latin typeface="Verdana"/>
                <a:cs typeface="Verdana"/>
              </a:rPr>
              <a:t>e</a:t>
            </a:r>
            <a:r>
              <a:rPr sz="1000" spc="-20" dirty="0">
                <a:latin typeface="Verdana"/>
                <a:cs typeface="Verdana"/>
              </a:rPr>
              <a:t>r</a:t>
            </a:r>
            <a:r>
              <a:rPr sz="1000" spc="5" dirty="0">
                <a:latin typeface="Verdana"/>
                <a:cs typeface="Verdana"/>
              </a:rPr>
              <a:t>ge</a:t>
            </a:r>
            <a:r>
              <a:rPr sz="1000" spc="10" dirty="0">
                <a:latin typeface="Verdana"/>
                <a:cs typeface="Verdana"/>
              </a:rPr>
              <a:t>n</a:t>
            </a:r>
            <a:r>
              <a:rPr sz="1000" spc="35" dirty="0">
                <a:latin typeface="Verdana"/>
                <a:cs typeface="Verdana"/>
              </a:rPr>
              <a:t>c</a:t>
            </a:r>
            <a:r>
              <a:rPr sz="1000" spc="-5" dirty="0">
                <a:latin typeface="Verdana"/>
                <a:cs typeface="Verdana"/>
              </a:rPr>
              <a:t>i</a:t>
            </a:r>
            <a:r>
              <a:rPr sz="1000" spc="-25" dirty="0">
                <a:latin typeface="Verdana"/>
                <a:cs typeface="Verdana"/>
              </a:rPr>
              <a:t>a</a:t>
            </a:r>
            <a:r>
              <a:rPr sz="1000" spc="-95" dirty="0">
                <a:latin typeface="Verdana"/>
                <a:cs typeface="Verdana"/>
              </a:rPr>
              <a:t> </a:t>
            </a:r>
            <a:r>
              <a:rPr sz="1000" spc="-50" dirty="0">
                <a:latin typeface="Verdana"/>
                <a:cs typeface="Verdana"/>
              </a:rPr>
              <a:t>r</a:t>
            </a:r>
            <a:r>
              <a:rPr sz="1000" dirty="0">
                <a:latin typeface="Verdana"/>
                <a:cs typeface="Verdana"/>
              </a:rPr>
              <a:t>eg</a:t>
            </a:r>
            <a:r>
              <a:rPr sz="1000" spc="5" dirty="0">
                <a:latin typeface="Verdana"/>
                <a:cs typeface="Verdana"/>
              </a:rPr>
              <a:t>i</a:t>
            </a:r>
            <a:r>
              <a:rPr sz="1000" spc="15" dirty="0">
                <a:latin typeface="Verdana"/>
                <a:cs typeface="Verdana"/>
              </a:rPr>
              <a:t>o</a:t>
            </a:r>
            <a:r>
              <a:rPr sz="1000" spc="20" dirty="0">
                <a:latin typeface="Verdana"/>
                <a:cs typeface="Verdana"/>
              </a:rPr>
              <a:t>n</a:t>
            </a:r>
            <a:r>
              <a:rPr sz="1000" spc="-10" dirty="0">
                <a:latin typeface="Verdana"/>
                <a:cs typeface="Verdana"/>
              </a:rPr>
              <a:t>al</a:t>
            </a:r>
            <a:endParaRPr sz="1000">
              <a:latin typeface="Verdana"/>
              <a:cs typeface="Verdana"/>
            </a:endParaRPr>
          </a:p>
        </p:txBody>
      </p:sp>
      <p:sp>
        <p:nvSpPr>
          <p:cNvPr id="52" name="object 40">
            <a:extLst>
              <a:ext uri="{FF2B5EF4-FFF2-40B4-BE49-F238E27FC236}">
                <a16:creationId xmlns:a16="http://schemas.microsoft.com/office/drawing/2014/main" id="{2AB2C461-61A5-464A-BB54-3588993B9D1C}"/>
              </a:ext>
            </a:extLst>
          </p:cNvPr>
          <p:cNvSpPr txBox="1"/>
          <p:nvPr/>
        </p:nvSpPr>
        <p:spPr>
          <a:xfrm>
            <a:off x="6813042" y="4428490"/>
            <a:ext cx="2152650" cy="487045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12065" marR="5080" algn="ctr">
              <a:lnSpc>
                <a:spcPct val="101600"/>
              </a:lnSpc>
              <a:spcBef>
                <a:spcPts val="75"/>
              </a:spcBef>
            </a:pPr>
            <a:r>
              <a:rPr sz="1000" spc="-15" dirty="0">
                <a:latin typeface="Verdana"/>
                <a:cs typeface="Verdana"/>
              </a:rPr>
              <a:t>Internacionalización, </a:t>
            </a:r>
            <a:r>
              <a:rPr sz="1000" spc="-10" dirty="0">
                <a:latin typeface="Verdana"/>
                <a:cs typeface="Verdana"/>
              </a:rPr>
              <a:t> </a:t>
            </a:r>
            <a:r>
              <a:rPr sz="1000" spc="-25" dirty="0">
                <a:latin typeface="Verdana"/>
                <a:cs typeface="Verdana"/>
              </a:rPr>
              <a:t>tran</a:t>
            </a:r>
            <a:r>
              <a:rPr sz="1000" spc="-10" dirty="0">
                <a:latin typeface="Verdana"/>
                <a:cs typeface="Verdana"/>
              </a:rPr>
              <a:t>s</a:t>
            </a:r>
            <a:r>
              <a:rPr sz="1000" spc="-20" dirty="0">
                <a:latin typeface="Verdana"/>
                <a:cs typeface="Verdana"/>
              </a:rPr>
              <a:t>f</a:t>
            </a:r>
            <a:r>
              <a:rPr sz="1000" spc="15" dirty="0">
                <a:latin typeface="Verdana"/>
                <a:cs typeface="Verdana"/>
              </a:rPr>
              <a:t>o</a:t>
            </a:r>
            <a:r>
              <a:rPr sz="1000" spc="-50" dirty="0">
                <a:latin typeface="Verdana"/>
                <a:cs typeface="Verdana"/>
              </a:rPr>
              <a:t>r</a:t>
            </a:r>
            <a:r>
              <a:rPr sz="1000" spc="65" dirty="0">
                <a:latin typeface="Verdana"/>
                <a:cs typeface="Verdana"/>
              </a:rPr>
              <a:t>m</a:t>
            </a:r>
            <a:r>
              <a:rPr sz="1000" spc="5" dirty="0">
                <a:latin typeface="Verdana"/>
                <a:cs typeface="Verdana"/>
              </a:rPr>
              <a:t>aci</a:t>
            </a:r>
            <a:r>
              <a:rPr sz="1000" spc="15" dirty="0">
                <a:latin typeface="Verdana"/>
                <a:cs typeface="Verdana"/>
              </a:rPr>
              <a:t>ó</a:t>
            </a:r>
            <a:r>
              <a:rPr sz="1000" spc="20" dirty="0">
                <a:latin typeface="Verdana"/>
                <a:cs typeface="Verdana"/>
              </a:rPr>
              <a:t>n</a:t>
            </a:r>
            <a:r>
              <a:rPr sz="1000" spc="-100" dirty="0">
                <a:latin typeface="Verdana"/>
                <a:cs typeface="Verdana"/>
              </a:rPr>
              <a:t> </a:t>
            </a:r>
            <a:r>
              <a:rPr sz="1000" spc="55" dirty="0">
                <a:latin typeface="Verdana"/>
                <a:cs typeface="Verdana"/>
              </a:rPr>
              <a:t>p</a:t>
            </a:r>
            <a:r>
              <a:rPr sz="1000" spc="-50" dirty="0">
                <a:latin typeface="Verdana"/>
                <a:cs typeface="Verdana"/>
              </a:rPr>
              <a:t>r</a:t>
            </a:r>
            <a:r>
              <a:rPr sz="1000" dirty="0">
                <a:latin typeface="Verdana"/>
                <a:cs typeface="Verdana"/>
              </a:rPr>
              <a:t>o</a:t>
            </a:r>
            <a:r>
              <a:rPr sz="1000" spc="55" dirty="0">
                <a:latin typeface="Verdana"/>
                <a:cs typeface="Verdana"/>
              </a:rPr>
              <a:t>d</a:t>
            </a:r>
            <a:r>
              <a:rPr sz="1000" spc="25" dirty="0">
                <a:latin typeface="Verdana"/>
                <a:cs typeface="Verdana"/>
              </a:rPr>
              <a:t>uc</a:t>
            </a:r>
            <a:r>
              <a:rPr sz="1000" spc="-5" dirty="0">
                <a:latin typeface="Verdana"/>
                <a:cs typeface="Verdana"/>
              </a:rPr>
              <a:t>ti</a:t>
            </a:r>
            <a:r>
              <a:rPr sz="1000" spc="-90" dirty="0">
                <a:latin typeface="Verdana"/>
                <a:cs typeface="Verdana"/>
              </a:rPr>
              <a:t>v</a:t>
            </a:r>
            <a:r>
              <a:rPr sz="1000" spc="-25" dirty="0">
                <a:latin typeface="Verdana"/>
                <a:cs typeface="Verdana"/>
              </a:rPr>
              <a:t>a</a:t>
            </a:r>
            <a:r>
              <a:rPr sz="1000" spc="-85" dirty="0">
                <a:latin typeface="Verdana"/>
                <a:cs typeface="Verdana"/>
              </a:rPr>
              <a:t> </a:t>
            </a:r>
            <a:r>
              <a:rPr sz="1000" spc="45" dirty="0">
                <a:latin typeface="Verdana"/>
                <a:cs typeface="Verdana"/>
              </a:rPr>
              <a:t>p</a:t>
            </a:r>
            <a:r>
              <a:rPr sz="1000" spc="-20" dirty="0">
                <a:latin typeface="Verdana"/>
                <a:cs typeface="Verdana"/>
              </a:rPr>
              <a:t>a</a:t>
            </a:r>
            <a:r>
              <a:rPr sz="1000" spc="-60" dirty="0">
                <a:latin typeface="Verdana"/>
                <a:cs typeface="Verdana"/>
              </a:rPr>
              <a:t>r</a:t>
            </a:r>
            <a:r>
              <a:rPr sz="1000" spc="-25" dirty="0">
                <a:latin typeface="Verdana"/>
                <a:cs typeface="Verdana"/>
              </a:rPr>
              <a:t>a</a:t>
            </a:r>
            <a:r>
              <a:rPr sz="1000" spc="-85" dirty="0">
                <a:latin typeface="Verdana"/>
                <a:cs typeface="Verdana"/>
              </a:rPr>
              <a:t> </a:t>
            </a:r>
            <a:r>
              <a:rPr sz="1000" spc="-5" dirty="0">
                <a:latin typeface="Verdana"/>
                <a:cs typeface="Verdana"/>
              </a:rPr>
              <a:t>l</a:t>
            </a:r>
            <a:r>
              <a:rPr sz="1000" spc="-20" dirty="0">
                <a:latin typeface="Verdana"/>
                <a:cs typeface="Verdana"/>
              </a:rPr>
              <a:t>a  </a:t>
            </a:r>
            <a:r>
              <a:rPr sz="1000" spc="-80" dirty="0">
                <a:latin typeface="Verdana"/>
                <a:cs typeface="Verdana"/>
              </a:rPr>
              <a:t>v</a:t>
            </a:r>
            <a:r>
              <a:rPr sz="1000" spc="-15" dirty="0">
                <a:latin typeface="Verdana"/>
                <a:cs typeface="Verdana"/>
              </a:rPr>
              <a:t>i</a:t>
            </a:r>
            <a:r>
              <a:rPr sz="1000" spc="55" dirty="0">
                <a:latin typeface="Verdana"/>
                <a:cs typeface="Verdana"/>
              </a:rPr>
              <a:t>d</a:t>
            </a:r>
            <a:r>
              <a:rPr sz="1000" spc="-25" dirty="0">
                <a:latin typeface="Verdana"/>
                <a:cs typeface="Verdana"/>
              </a:rPr>
              <a:t>a</a:t>
            </a:r>
            <a:r>
              <a:rPr sz="1000" spc="-95" dirty="0">
                <a:latin typeface="Verdana"/>
                <a:cs typeface="Verdana"/>
              </a:rPr>
              <a:t> </a:t>
            </a:r>
            <a:r>
              <a:rPr sz="1000" spc="-80" dirty="0">
                <a:latin typeface="Verdana"/>
                <a:cs typeface="Verdana"/>
              </a:rPr>
              <a:t>y</a:t>
            </a:r>
            <a:r>
              <a:rPr sz="1000" spc="-90" dirty="0">
                <a:latin typeface="Verdana"/>
                <a:cs typeface="Verdana"/>
              </a:rPr>
              <a:t> </a:t>
            </a:r>
            <a:r>
              <a:rPr sz="1000" spc="15" dirty="0">
                <a:latin typeface="Verdana"/>
                <a:cs typeface="Verdana"/>
              </a:rPr>
              <a:t>ac</a:t>
            </a:r>
            <a:r>
              <a:rPr sz="1000" spc="20" dirty="0">
                <a:latin typeface="Verdana"/>
                <a:cs typeface="Verdana"/>
              </a:rPr>
              <a:t>c</a:t>
            </a:r>
            <a:r>
              <a:rPr sz="1000" spc="-5" dirty="0">
                <a:latin typeface="Verdana"/>
                <a:cs typeface="Verdana"/>
              </a:rPr>
              <a:t>i</a:t>
            </a:r>
            <a:r>
              <a:rPr sz="1000" spc="15" dirty="0">
                <a:latin typeface="Verdana"/>
                <a:cs typeface="Verdana"/>
              </a:rPr>
              <a:t>ó</a:t>
            </a:r>
            <a:r>
              <a:rPr sz="1000" spc="20" dirty="0">
                <a:latin typeface="Verdana"/>
                <a:cs typeface="Verdana"/>
              </a:rPr>
              <a:t>n</a:t>
            </a:r>
            <a:r>
              <a:rPr sz="1000" spc="-100" dirty="0">
                <a:latin typeface="Verdana"/>
                <a:cs typeface="Verdana"/>
              </a:rPr>
              <a:t> </a:t>
            </a:r>
            <a:r>
              <a:rPr sz="1000" spc="35" dirty="0">
                <a:latin typeface="Verdana"/>
                <a:cs typeface="Verdana"/>
              </a:rPr>
              <a:t>c</a:t>
            </a:r>
            <a:r>
              <a:rPr sz="1000" spc="5" dirty="0">
                <a:latin typeface="Verdana"/>
                <a:cs typeface="Verdana"/>
              </a:rPr>
              <a:t>l</a:t>
            </a:r>
            <a:r>
              <a:rPr sz="1000" spc="-5" dirty="0">
                <a:latin typeface="Verdana"/>
                <a:cs typeface="Verdana"/>
              </a:rPr>
              <a:t>i</a:t>
            </a:r>
            <a:r>
              <a:rPr sz="1000" spc="65" dirty="0">
                <a:latin typeface="Verdana"/>
                <a:cs typeface="Verdana"/>
              </a:rPr>
              <a:t>m</a:t>
            </a:r>
            <a:r>
              <a:rPr sz="1000" dirty="0">
                <a:latin typeface="Verdana"/>
                <a:cs typeface="Verdana"/>
              </a:rPr>
              <a:t>átic</a:t>
            </a:r>
            <a:r>
              <a:rPr sz="1000" spc="-25" dirty="0">
                <a:latin typeface="Verdana"/>
                <a:cs typeface="Verdana"/>
              </a:rPr>
              <a:t>a</a:t>
            </a:r>
            <a:endParaRPr sz="1000">
              <a:latin typeface="Verdana"/>
              <a:cs typeface="Verdana"/>
            </a:endParaRPr>
          </a:p>
        </p:txBody>
      </p:sp>
      <p:sp>
        <p:nvSpPr>
          <p:cNvPr id="53" name="object 41">
            <a:extLst>
              <a:ext uri="{FF2B5EF4-FFF2-40B4-BE49-F238E27FC236}">
                <a16:creationId xmlns:a16="http://schemas.microsoft.com/office/drawing/2014/main" id="{C2350D7D-FB42-4C4F-8CD3-7F0625CC4E06}"/>
              </a:ext>
            </a:extLst>
          </p:cNvPr>
          <p:cNvSpPr txBox="1"/>
          <p:nvPr/>
        </p:nvSpPr>
        <p:spPr>
          <a:xfrm>
            <a:off x="7222363" y="3827145"/>
            <a:ext cx="1778635" cy="487045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12700" marR="5080" indent="-1905" algn="ctr">
              <a:lnSpc>
                <a:spcPct val="101600"/>
              </a:lnSpc>
              <a:spcBef>
                <a:spcPts val="75"/>
              </a:spcBef>
            </a:pPr>
            <a:r>
              <a:rPr sz="1000" spc="25" dirty="0">
                <a:latin typeface="Verdana"/>
                <a:cs typeface="Verdana"/>
              </a:rPr>
              <a:t>O</a:t>
            </a:r>
            <a:r>
              <a:rPr sz="1000" spc="-50" dirty="0">
                <a:latin typeface="Verdana"/>
                <a:cs typeface="Verdana"/>
              </a:rPr>
              <a:t>r</a:t>
            </a:r>
            <a:r>
              <a:rPr sz="1000" spc="45" dirty="0">
                <a:latin typeface="Verdana"/>
                <a:cs typeface="Verdana"/>
              </a:rPr>
              <a:t>d</a:t>
            </a:r>
            <a:r>
              <a:rPr sz="1000" spc="5" dirty="0">
                <a:latin typeface="Verdana"/>
                <a:cs typeface="Verdana"/>
              </a:rPr>
              <a:t>e</a:t>
            </a:r>
            <a:r>
              <a:rPr sz="1000" spc="10" dirty="0">
                <a:latin typeface="Verdana"/>
                <a:cs typeface="Verdana"/>
              </a:rPr>
              <a:t>n</a:t>
            </a:r>
            <a:r>
              <a:rPr sz="1000" spc="-20" dirty="0">
                <a:latin typeface="Verdana"/>
                <a:cs typeface="Verdana"/>
              </a:rPr>
              <a:t>a</a:t>
            </a:r>
            <a:r>
              <a:rPr sz="1000" spc="65" dirty="0">
                <a:latin typeface="Verdana"/>
                <a:cs typeface="Verdana"/>
              </a:rPr>
              <a:t>m</a:t>
            </a:r>
            <a:r>
              <a:rPr sz="1000" spc="-15" dirty="0">
                <a:latin typeface="Verdana"/>
                <a:cs typeface="Verdana"/>
              </a:rPr>
              <a:t>i</a:t>
            </a:r>
            <a:r>
              <a:rPr sz="1000" spc="5" dirty="0">
                <a:latin typeface="Verdana"/>
                <a:cs typeface="Verdana"/>
              </a:rPr>
              <a:t>e</a:t>
            </a:r>
            <a:r>
              <a:rPr sz="1000" spc="10" dirty="0">
                <a:latin typeface="Verdana"/>
                <a:cs typeface="Verdana"/>
              </a:rPr>
              <a:t>n</a:t>
            </a:r>
            <a:r>
              <a:rPr sz="1000" spc="5" dirty="0">
                <a:latin typeface="Verdana"/>
                <a:cs typeface="Verdana"/>
              </a:rPr>
              <a:t>to</a:t>
            </a:r>
            <a:r>
              <a:rPr sz="1000" spc="-85" dirty="0">
                <a:latin typeface="Verdana"/>
                <a:cs typeface="Verdana"/>
              </a:rPr>
              <a:t> </a:t>
            </a:r>
            <a:r>
              <a:rPr sz="1000" spc="55" dirty="0">
                <a:latin typeface="Verdana"/>
                <a:cs typeface="Verdana"/>
              </a:rPr>
              <a:t>d</a:t>
            </a:r>
            <a:r>
              <a:rPr sz="1000" spc="-5" dirty="0">
                <a:latin typeface="Verdana"/>
                <a:cs typeface="Verdana"/>
              </a:rPr>
              <a:t>el</a:t>
            </a:r>
            <a:r>
              <a:rPr sz="1000" spc="-95" dirty="0">
                <a:latin typeface="Verdana"/>
                <a:cs typeface="Verdana"/>
              </a:rPr>
              <a:t> </a:t>
            </a:r>
            <a:r>
              <a:rPr sz="1000" spc="-20" dirty="0">
                <a:latin typeface="Verdana"/>
                <a:cs typeface="Verdana"/>
              </a:rPr>
              <a:t>te</a:t>
            </a:r>
            <a:r>
              <a:rPr sz="1000" spc="-15" dirty="0">
                <a:latin typeface="Verdana"/>
                <a:cs typeface="Verdana"/>
              </a:rPr>
              <a:t>r</a:t>
            </a:r>
            <a:r>
              <a:rPr sz="1000" spc="-50" dirty="0">
                <a:latin typeface="Verdana"/>
                <a:cs typeface="Verdana"/>
              </a:rPr>
              <a:t>r</a:t>
            </a:r>
            <a:r>
              <a:rPr sz="1000" spc="-5" dirty="0">
                <a:latin typeface="Verdana"/>
                <a:cs typeface="Verdana"/>
              </a:rPr>
              <a:t>i</a:t>
            </a:r>
            <a:r>
              <a:rPr sz="1000" spc="5" dirty="0">
                <a:latin typeface="Verdana"/>
                <a:cs typeface="Verdana"/>
              </a:rPr>
              <a:t>t</a:t>
            </a:r>
            <a:r>
              <a:rPr sz="1000" spc="10" dirty="0">
                <a:latin typeface="Verdana"/>
                <a:cs typeface="Verdana"/>
              </a:rPr>
              <a:t>o</a:t>
            </a:r>
            <a:r>
              <a:rPr sz="1000" spc="-60" dirty="0">
                <a:latin typeface="Verdana"/>
                <a:cs typeface="Verdana"/>
              </a:rPr>
              <a:t>r</a:t>
            </a:r>
            <a:r>
              <a:rPr sz="1000" spc="-5" dirty="0">
                <a:latin typeface="Verdana"/>
                <a:cs typeface="Verdana"/>
              </a:rPr>
              <a:t>i</a:t>
            </a:r>
            <a:r>
              <a:rPr sz="1000" spc="5" dirty="0">
                <a:latin typeface="Verdana"/>
                <a:cs typeface="Verdana"/>
              </a:rPr>
              <a:t>o  </a:t>
            </a:r>
            <a:r>
              <a:rPr sz="1000" spc="-20" dirty="0">
                <a:latin typeface="Verdana"/>
                <a:cs typeface="Verdana"/>
              </a:rPr>
              <a:t>alr</a:t>
            </a:r>
            <a:r>
              <a:rPr sz="1000" spc="20" dirty="0">
                <a:latin typeface="Verdana"/>
                <a:cs typeface="Verdana"/>
              </a:rPr>
              <a:t>e</a:t>
            </a:r>
            <a:r>
              <a:rPr sz="1000" spc="25" dirty="0">
                <a:latin typeface="Verdana"/>
                <a:cs typeface="Verdana"/>
              </a:rPr>
              <a:t>d</a:t>
            </a:r>
            <a:r>
              <a:rPr sz="1000" dirty="0">
                <a:latin typeface="Verdana"/>
                <a:cs typeface="Verdana"/>
              </a:rPr>
              <a:t>edor</a:t>
            </a:r>
            <a:r>
              <a:rPr sz="1000" spc="-85" dirty="0">
                <a:latin typeface="Verdana"/>
                <a:cs typeface="Verdana"/>
              </a:rPr>
              <a:t> </a:t>
            </a:r>
            <a:r>
              <a:rPr sz="1000" spc="45" dirty="0">
                <a:latin typeface="Verdana"/>
                <a:cs typeface="Verdana"/>
              </a:rPr>
              <a:t>d</a:t>
            </a:r>
            <a:r>
              <a:rPr sz="1000" spc="-5" dirty="0">
                <a:latin typeface="Verdana"/>
                <a:cs typeface="Verdana"/>
              </a:rPr>
              <a:t>el</a:t>
            </a:r>
            <a:r>
              <a:rPr sz="1000" spc="-85" dirty="0">
                <a:latin typeface="Verdana"/>
                <a:cs typeface="Verdana"/>
              </a:rPr>
              <a:t> </a:t>
            </a:r>
            <a:r>
              <a:rPr sz="1000" spc="-5" dirty="0">
                <a:latin typeface="Verdana"/>
                <a:cs typeface="Verdana"/>
              </a:rPr>
              <a:t>a</a:t>
            </a:r>
            <a:r>
              <a:rPr sz="1000" dirty="0">
                <a:latin typeface="Verdana"/>
                <a:cs typeface="Verdana"/>
              </a:rPr>
              <a:t>g</a:t>
            </a:r>
            <a:r>
              <a:rPr sz="1000" spc="-5" dirty="0">
                <a:latin typeface="Verdana"/>
                <a:cs typeface="Verdana"/>
              </a:rPr>
              <a:t>ua</a:t>
            </a:r>
            <a:r>
              <a:rPr sz="1000" spc="-95" dirty="0">
                <a:latin typeface="Verdana"/>
                <a:cs typeface="Verdana"/>
              </a:rPr>
              <a:t> </a:t>
            </a:r>
            <a:r>
              <a:rPr sz="1000" spc="-80" dirty="0">
                <a:latin typeface="Verdana"/>
                <a:cs typeface="Verdana"/>
              </a:rPr>
              <a:t>y</a:t>
            </a:r>
            <a:r>
              <a:rPr sz="1000" spc="-85" dirty="0">
                <a:latin typeface="Verdana"/>
                <a:cs typeface="Verdana"/>
              </a:rPr>
              <a:t> </a:t>
            </a:r>
            <a:r>
              <a:rPr sz="1000" spc="-35" dirty="0">
                <a:latin typeface="Verdana"/>
                <a:cs typeface="Verdana"/>
              </a:rPr>
              <a:t>ju</a:t>
            </a:r>
            <a:r>
              <a:rPr sz="1000" spc="-10" dirty="0">
                <a:latin typeface="Verdana"/>
                <a:cs typeface="Verdana"/>
              </a:rPr>
              <a:t>sti</a:t>
            </a:r>
            <a:r>
              <a:rPr sz="1000" spc="-5" dirty="0">
                <a:latin typeface="Verdana"/>
                <a:cs typeface="Verdana"/>
              </a:rPr>
              <a:t>ci</a:t>
            </a:r>
            <a:r>
              <a:rPr sz="1000" spc="-20" dirty="0">
                <a:latin typeface="Verdana"/>
                <a:cs typeface="Verdana"/>
              </a:rPr>
              <a:t>a  </a:t>
            </a:r>
            <a:r>
              <a:rPr sz="1000" spc="10" dirty="0">
                <a:latin typeface="Verdana"/>
                <a:cs typeface="Verdana"/>
              </a:rPr>
              <a:t>ambiental</a:t>
            </a:r>
            <a:endParaRPr sz="1000">
              <a:latin typeface="Verdana"/>
              <a:cs typeface="Verdana"/>
            </a:endParaRPr>
          </a:p>
        </p:txBody>
      </p:sp>
      <p:sp>
        <p:nvSpPr>
          <p:cNvPr id="54" name="object 42">
            <a:extLst>
              <a:ext uri="{FF2B5EF4-FFF2-40B4-BE49-F238E27FC236}">
                <a16:creationId xmlns:a16="http://schemas.microsoft.com/office/drawing/2014/main" id="{E7239075-A1A1-DE45-9223-0E98A39EAD14}"/>
              </a:ext>
            </a:extLst>
          </p:cNvPr>
          <p:cNvSpPr txBox="1"/>
          <p:nvPr/>
        </p:nvSpPr>
        <p:spPr>
          <a:xfrm>
            <a:off x="7116571" y="3303270"/>
            <a:ext cx="1849755" cy="332105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739140" marR="5080" indent="-727075">
              <a:lnSpc>
                <a:spcPct val="101600"/>
              </a:lnSpc>
              <a:spcBef>
                <a:spcPts val="75"/>
              </a:spcBef>
            </a:pPr>
            <a:r>
              <a:rPr sz="1000" spc="-25" dirty="0">
                <a:latin typeface="Verdana"/>
                <a:cs typeface="Verdana"/>
              </a:rPr>
              <a:t>Se</a:t>
            </a:r>
            <a:r>
              <a:rPr sz="1000" spc="-15" dirty="0">
                <a:latin typeface="Verdana"/>
                <a:cs typeface="Verdana"/>
              </a:rPr>
              <a:t>g</a:t>
            </a:r>
            <a:r>
              <a:rPr sz="1000" spc="-20" dirty="0">
                <a:latin typeface="Verdana"/>
                <a:cs typeface="Verdana"/>
              </a:rPr>
              <a:t>u</a:t>
            </a:r>
            <a:r>
              <a:rPr sz="1000" spc="-25" dirty="0">
                <a:latin typeface="Verdana"/>
                <a:cs typeface="Verdana"/>
              </a:rPr>
              <a:t>r</a:t>
            </a:r>
            <a:r>
              <a:rPr sz="1000" spc="-5" dirty="0">
                <a:latin typeface="Verdana"/>
                <a:cs typeface="Verdana"/>
              </a:rPr>
              <a:t>i</a:t>
            </a:r>
            <a:r>
              <a:rPr sz="1000" spc="55" dirty="0">
                <a:latin typeface="Verdana"/>
                <a:cs typeface="Verdana"/>
              </a:rPr>
              <a:t>d</a:t>
            </a:r>
            <a:r>
              <a:rPr sz="1000" spc="15" dirty="0">
                <a:latin typeface="Verdana"/>
                <a:cs typeface="Verdana"/>
              </a:rPr>
              <a:t>ad</a:t>
            </a:r>
            <a:r>
              <a:rPr sz="1000" spc="-90" dirty="0">
                <a:latin typeface="Verdana"/>
                <a:cs typeface="Verdana"/>
              </a:rPr>
              <a:t> </a:t>
            </a:r>
            <a:r>
              <a:rPr sz="1000" spc="25" dirty="0">
                <a:latin typeface="Verdana"/>
                <a:cs typeface="Verdana"/>
              </a:rPr>
              <a:t>Hu</a:t>
            </a:r>
            <a:r>
              <a:rPr sz="1000" spc="65" dirty="0">
                <a:latin typeface="Verdana"/>
                <a:cs typeface="Verdana"/>
              </a:rPr>
              <a:t>m</a:t>
            </a:r>
            <a:r>
              <a:rPr sz="1000" spc="-10" dirty="0">
                <a:latin typeface="Verdana"/>
                <a:cs typeface="Verdana"/>
              </a:rPr>
              <a:t>ana</a:t>
            </a:r>
            <a:r>
              <a:rPr sz="1000" spc="-80" dirty="0">
                <a:latin typeface="Verdana"/>
                <a:cs typeface="Verdana"/>
              </a:rPr>
              <a:t> y</a:t>
            </a:r>
            <a:r>
              <a:rPr sz="1000" spc="-100" dirty="0">
                <a:latin typeface="Verdana"/>
                <a:cs typeface="Verdana"/>
              </a:rPr>
              <a:t> </a:t>
            </a:r>
            <a:r>
              <a:rPr sz="1000" spc="30" dirty="0">
                <a:latin typeface="Verdana"/>
                <a:cs typeface="Verdana"/>
              </a:rPr>
              <a:t>J</a:t>
            </a:r>
            <a:r>
              <a:rPr sz="1000" spc="-30" dirty="0">
                <a:latin typeface="Verdana"/>
                <a:cs typeface="Verdana"/>
              </a:rPr>
              <a:t>u</a:t>
            </a:r>
            <a:r>
              <a:rPr sz="1000" spc="-15" dirty="0">
                <a:latin typeface="Verdana"/>
                <a:cs typeface="Verdana"/>
              </a:rPr>
              <a:t>s</a:t>
            </a:r>
            <a:r>
              <a:rPr sz="1000" spc="-5" dirty="0">
                <a:latin typeface="Verdana"/>
                <a:cs typeface="Verdana"/>
              </a:rPr>
              <a:t>t</a:t>
            </a:r>
            <a:r>
              <a:rPr sz="1000" spc="-15" dirty="0">
                <a:latin typeface="Verdana"/>
                <a:cs typeface="Verdana"/>
              </a:rPr>
              <a:t>i</a:t>
            </a:r>
            <a:r>
              <a:rPr sz="1000" spc="35" dirty="0">
                <a:latin typeface="Verdana"/>
                <a:cs typeface="Verdana"/>
              </a:rPr>
              <a:t>c</a:t>
            </a:r>
            <a:r>
              <a:rPr sz="1000" spc="-5" dirty="0">
                <a:latin typeface="Verdana"/>
                <a:cs typeface="Verdana"/>
              </a:rPr>
              <a:t>i</a:t>
            </a:r>
            <a:r>
              <a:rPr sz="1000" spc="-20" dirty="0">
                <a:latin typeface="Verdana"/>
                <a:cs typeface="Verdana"/>
              </a:rPr>
              <a:t>a  </a:t>
            </a:r>
            <a:r>
              <a:rPr sz="1000" spc="-10" dirty="0">
                <a:latin typeface="Verdana"/>
                <a:cs typeface="Verdana"/>
              </a:rPr>
              <a:t>Social</a:t>
            </a:r>
            <a:endParaRPr sz="1000">
              <a:latin typeface="Verdana"/>
              <a:cs typeface="Verdana"/>
            </a:endParaRPr>
          </a:p>
        </p:txBody>
      </p:sp>
    </p:spTree>
    <p:extLst>
      <p:ext uri="{BB962C8B-B14F-4D97-AF65-F5344CB8AC3E}">
        <p14:creationId xmlns:p14="http://schemas.microsoft.com/office/powerpoint/2010/main" val="377335967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>
            <a:extLst>
              <a:ext uri="{FF2B5EF4-FFF2-40B4-BE49-F238E27FC236}">
                <a16:creationId xmlns:a16="http://schemas.microsoft.com/office/drawing/2014/main" id="{9514C324-3521-B88D-671F-3B3A9572451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0612" t="24081" r="33419" b="4217"/>
          <a:stretch/>
        </p:blipFill>
        <p:spPr>
          <a:xfrm>
            <a:off x="1847461" y="177282"/>
            <a:ext cx="6270172" cy="6279502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3B9F669D-6A34-8AEF-516D-257EB2A57E4E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1454" t="11973" r="34030" b="4218"/>
          <a:stretch/>
        </p:blipFill>
        <p:spPr>
          <a:xfrm>
            <a:off x="8378889" y="783772"/>
            <a:ext cx="3461657" cy="57476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980524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17B9A4D6-00AB-D52A-ED67-1EBD2D701DF9}"/>
              </a:ext>
            </a:extLst>
          </p:cNvPr>
          <p:cNvSpPr txBox="1"/>
          <p:nvPr/>
        </p:nvSpPr>
        <p:spPr>
          <a:xfrm>
            <a:off x="1091682" y="3261583"/>
            <a:ext cx="5396204" cy="16004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es-MX" sz="1400" b="1" dirty="0">
                <a:latin typeface="Montserrat ExtraBold"/>
              </a:rPr>
              <a:t>Es la apuesta estratégica de políticas públicas a corto, mediano y largo plazo del gobierno del cambio. 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endParaRPr lang="es-MX" sz="1400" b="1" dirty="0">
              <a:latin typeface="Montserrat ExtraBold"/>
            </a:endParaRP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es-MX" sz="1400" b="1" dirty="0">
                <a:latin typeface="Montserrat ExtraBold"/>
              </a:rPr>
              <a:t>Objetivos de desarrollo, sobre seis transformaciones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endParaRPr lang="es-MX" sz="1400" b="1" dirty="0">
              <a:latin typeface="Montserrat ExtraBold"/>
            </a:endParaRP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es-MX" sz="1400" b="1" dirty="0">
                <a:latin typeface="Montserrat ExtraBold"/>
              </a:rPr>
              <a:t>Es el producto del diálogo nacional con las comunidades, los territorios y los sectores.</a:t>
            </a:r>
          </a:p>
        </p:txBody>
      </p:sp>
      <p:sp>
        <p:nvSpPr>
          <p:cNvPr id="4" name="object 3">
            <a:extLst>
              <a:ext uri="{FF2B5EF4-FFF2-40B4-BE49-F238E27FC236}">
                <a16:creationId xmlns:a16="http://schemas.microsoft.com/office/drawing/2014/main" id="{1334E3E1-C287-9642-14DD-8AA1F1C7760A}"/>
              </a:ext>
            </a:extLst>
          </p:cNvPr>
          <p:cNvSpPr txBox="1">
            <a:spLocks/>
          </p:cNvSpPr>
          <p:nvPr/>
        </p:nvSpPr>
        <p:spPr>
          <a:xfrm>
            <a:off x="2388637" y="988856"/>
            <a:ext cx="7772400" cy="677621"/>
          </a:xfrm>
          <a:prstGeom prst="rect">
            <a:avLst/>
          </a:prstGeom>
        </p:spPr>
        <p:txBody>
          <a:bodyPr vert="horz" wrap="square" lIns="0" tIns="12700" rIns="0" bIns="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79388" marR="290830" indent="-179388" algn="ctr"/>
            <a:r>
              <a:rPr lang="es-MX" sz="2400" b="1" spc="-10" dirty="0">
                <a:latin typeface="Montserrat" panose="00000500000000000000" pitchFamily="2" charset="0"/>
              </a:rPr>
              <a:t>¿Qué es el Plan Nacional de Desarrollo? </a:t>
            </a:r>
            <a:r>
              <a:rPr lang="es-MX" sz="2400" b="1" i="1" spc="-10" dirty="0">
                <a:latin typeface="Montserrat" panose="00000500000000000000" pitchFamily="2" charset="0"/>
              </a:rPr>
              <a:t>“Colombia potencia mundial de la vida”</a:t>
            </a:r>
            <a:r>
              <a:rPr lang="es-MX" sz="2400" b="1" spc="-10" dirty="0">
                <a:latin typeface="Montserrat" panose="00000500000000000000" pitchFamily="2" charset="0"/>
              </a:rPr>
              <a:t>?</a:t>
            </a:r>
          </a:p>
        </p:txBody>
      </p:sp>
      <p:pic>
        <p:nvPicPr>
          <p:cNvPr id="5" name="Picture 2" descr="director del DNP en el Congreso de la República en la aprobación del PND">
            <a:extLst>
              <a:ext uri="{FF2B5EF4-FFF2-40B4-BE49-F238E27FC236}">
                <a16:creationId xmlns:a16="http://schemas.microsoft.com/office/drawing/2014/main" id="{C583B10B-84E0-3CE3-41EA-2A4CD7A8342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5351" y="2223135"/>
            <a:ext cx="4452582" cy="29683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ángulo 5">
            <a:extLst>
              <a:ext uri="{FF2B5EF4-FFF2-40B4-BE49-F238E27FC236}">
                <a16:creationId xmlns:a16="http://schemas.microsoft.com/office/drawing/2014/main" id="{92C34375-92A0-E8B2-2416-DA948E3A061D}"/>
              </a:ext>
            </a:extLst>
          </p:cNvPr>
          <p:cNvSpPr/>
          <p:nvPr/>
        </p:nvSpPr>
        <p:spPr>
          <a:xfrm>
            <a:off x="7869030" y="5530334"/>
            <a:ext cx="362522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b="1" i="1" dirty="0">
                <a:solidFill>
                  <a:srgbClr val="004884"/>
                </a:solidFill>
              </a:rPr>
              <a:t>¡El Plan de la Gente es una realidad!</a:t>
            </a:r>
          </a:p>
        </p:txBody>
      </p:sp>
    </p:spTree>
    <p:extLst>
      <p:ext uri="{BB962C8B-B14F-4D97-AF65-F5344CB8AC3E}">
        <p14:creationId xmlns:p14="http://schemas.microsoft.com/office/powerpoint/2010/main" val="72953581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>
            <a:extLst>
              <a:ext uri="{FF2B5EF4-FFF2-40B4-BE49-F238E27FC236}">
                <a16:creationId xmlns:a16="http://schemas.microsoft.com/office/drawing/2014/main" id="{6ED5F1AC-0CE9-4E33-34DF-5DEC29C110DE}"/>
              </a:ext>
            </a:extLst>
          </p:cNvPr>
          <p:cNvSpPr/>
          <p:nvPr/>
        </p:nvSpPr>
        <p:spPr>
          <a:xfrm>
            <a:off x="1987302" y="2415386"/>
            <a:ext cx="4810125" cy="669443"/>
          </a:xfrm>
          <a:custGeom>
            <a:avLst/>
            <a:gdLst/>
            <a:ahLst/>
            <a:cxnLst/>
            <a:rect l="l" t="t" r="r" b="b"/>
            <a:pathLst>
              <a:path w="4810125" h="861060">
                <a:moveTo>
                  <a:pt x="4809744" y="0"/>
                </a:moveTo>
                <a:lnTo>
                  <a:pt x="0" y="0"/>
                </a:lnTo>
                <a:lnTo>
                  <a:pt x="0" y="861060"/>
                </a:lnTo>
                <a:lnTo>
                  <a:pt x="4809744" y="861060"/>
                </a:lnTo>
                <a:lnTo>
                  <a:pt x="4809744" y="0"/>
                </a:lnTo>
                <a:close/>
              </a:path>
            </a:pathLst>
          </a:custGeom>
          <a:solidFill>
            <a:srgbClr val="F1F1F1"/>
          </a:solidFill>
        </p:spPr>
        <p:txBody>
          <a:bodyPr wrap="square" lIns="0" tIns="0" rIns="0" bIns="0" rtlCol="0"/>
          <a:lstStyle/>
          <a:p>
            <a:endParaRPr>
              <a:latin typeface="Montserrat" panose="00000500000000000000" pitchFamily="2" charset="0"/>
            </a:endParaRPr>
          </a:p>
        </p:txBody>
      </p:sp>
      <p:sp>
        <p:nvSpPr>
          <p:cNvPr id="4" name="object 3">
            <a:extLst>
              <a:ext uri="{FF2B5EF4-FFF2-40B4-BE49-F238E27FC236}">
                <a16:creationId xmlns:a16="http://schemas.microsoft.com/office/drawing/2014/main" id="{BC00F16B-ED35-7F81-9478-C2FB52AA9170}"/>
              </a:ext>
            </a:extLst>
          </p:cNvPr>
          <p:cNvSpPr txBox="1"/>
          <p:nvPr/>
        </p:nvSpPr>
        <p:spPr>
          <a:xfrm>
            <a:off x="1904387" y="2325767"/>
            <a:ext cx="4810125" cy="677750"/>
          </a:xfrm>
          <a:prstGeom prst="rect">
            <a:avLst/>
          </a:prstGeom>
        </p:spPr>
        <p:txBody>
          <a:bodyPr vert="horz" wrap="square" lIns="0" tIns="63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5"/>
              </a:spcBef>
            </a:pPr>
            <a:endParaRPr lang="es-CO" sz="1100" dirty="0">
              <a:latin typeface="Montserrat" panose="00000500000000000000" pitchFamily="2" charset="0"/>
              <a:cs typeface="Times New Roman"/>
            </a:endParaRPr>
          </a:p>
          <a:p>
            <a:pPr marL="176213" marR="290830">
              <a:lnSpc>
                <a:spcPct val="100000"/>
              </a:lnSpc>
            </a:pPr>
            <a:r>
              <a:rPr lang="es-CO" sz="1600" b="1" spc="-10" dirty="0">
                <a:latin typeface="Montserrat" panose="00000500000000000000" pitchFamily="2" charset="0"/>
                <a:cs typeface="Arial"/>
              </a:rPr>
              <a:t>1. Ordenamiento</a:t>
            </a:r>
            <a:r>
              <a:rPr lang="es-CO" sz="1600" b="1" spc="35" dirty="0">
                <a:latin typeface="Montserrat" panose="00000500000000000000" pitchFamily="2" charset="0"/>
                <a:cs typeface="Arial"/>
              </a:rPr>
              <a:t> </a:t>
            </a:r>
            <a:r>
              <a:rPr lang="es-CO" sz="1600" b="1" spc="-5" dirty="0">
                <a:latin typeface="Montserrat" panose="00000500000000000000" pitchFamily="2" charset="0"/>
                <a:cs typeface="Arial"/>
              </a:rPr>
              <a:t>del</a:t>
            </a:r>
            <a:r>
              <a:rPr lang="es-CO" sz="1600" b="1" dirty="0">
                <a:latin typeface="Montserrat" panose="00000500000000000000" pitchFamily="2" charset="0"/>
                <a:cs typeface="Arial"/>
              </a:rPr>
              <a:t> </a:t>
            </a:r>
            <a:r>
              <a:rPr lang="es-CO" sz="1600" b="1" spc="-5" dirty="0">
                <a:latin typeface="Montserrat" panose="00000500000000000000" pitchFamily="2" charset="0"/>
                <a:cs typeface="Arial"/>
              </a:rPr>
              <a:t>territorio</a:t>
            </a:r>
            <a:r>
              <a:rPr lang="es-CO" sz="1600" b="1" spc="15" dirty="0">
                <a:latin typeface="Montserrat" panose="00000500000000000000" pitchFamily="2" charset="0"/>
                <a:cs typeface="Arial"/>
              </a:rPr>
              <a:t> </a:t>
            </a:r>
            <a:r>
              <a:rPr lang="es-CO" sz="1600" b="1" spc="-10" dirty="0">
                <a:latin typeface="Montserrat" panose="00000500000000000000" pitchFamily="2" charset="0"/>
                <a:cs typeface="Arial"/>
              </a:rPr>
              <a:t>alrededor</a:t>
            </a:r>
            <a:r>
              <a:rPr lang="es-CO" sz="1600" b="1" spc="20" dirty="0">
                <a:latin typeface="Montserrat" panose="00000500000000000000" pitchFamily="2" charset="0"/>
                <a:cs typeface="Arial"/>
              </a:rPr>
              <a:t> </a:t>
            </a:r>
            <a:r>
              <a:rPr lang="es-CO" sz="1600" b="1" spc="-5" dirty="0">
                <a:latin typeface="Montserrat" panose="00000500000000000000" pitchFamily="2" charset="0"/>
                <a:cs typeface="Arial"/>
              </a:rPr>
              <a:t>del </a:t>
            </a:r>
            <a:r>
              <a:rPr lang="es-CO" sz="1600" b="1" spc="-10" dirty="0">
                <a:latin typeface="Montserrat" panose="00000500000000000000" pitchFamily="2" charset="0"/>
                <a:cs typeface="Arial"/>
              </a:rPr>
              <a:t>agua</a:t>
            </a:r>
            <a:r>
              <a:rPr lang="es-CO" sz="1600" b="1" spc="20" dirty="0">
                <a:latin typeface="Montserrat" panose="00000500000000000000" pitchFamily="2" charset="0"/>
                <a:cs typeface="Arial"/>
              </a:rPr>
              <a:t> </a:t>
            </a:r>
            <a:r>
              <a:rPr lang="es-CO" sz="1600" b="1" spc="-10" dirty="0">
                <a:latin typeface="Montserrat" panose="00000500000000000000" pitchFamily="2" charset="0"/>
                <a:cs typeface="Arial"/>
              </a:rPr>
              <a:t>y </a:t>
            </a:r>
            <a:r>
              <a:rPr lang="es-CO" sz="1600" b="1" spc="-390" dirty="0">
                <a:latin typeface="Montserrat" panose="00000500000000000000" pitchFamily="2" charset="0"/>
                <a:cs typeface="Arial"/>
              </a:rPr>
              <a:t> </a:t>
            </a:r>
            <a:r>
              <a:rPr lang="es-CO" sz="1600" b="1" spc="-10" dirty="0">
                <a:latin typeface="Montserrat" panose="00000500000000000000" pitchFamily="2" charset="0"/>
                <a:cs typeface="Arial"/>
              </a:rPr>
              <a:t>justicia</a:t>
            </a:r>
            <a:r>
              <a:rPr lang="es-CO" sz="1600" b="1" dirty="0">
                <a:latin typeface="Montserrat" panose="00000500000000000000" pitchFamily="2" charset="0"/>
                <a:cs typeface="Arial"/>
              </a:rPr>
              <a:t> </a:t>
            </a:r>
            <a:r>
              <a:rPr lang="es-CO" sz="1600" b="1" spc="-10" dirty="0">
                <a:latin typeface="Montserrat" panose="00000500000000000000" pitchFamily="2" charset="0"/>
                <a:cs typeface="Arial"/>
              </a:rPr>
              <a:t>ambiental</a:t>
            </a:r>
            <a:endParaRPr lang="es-CO" sz="1600" dirty="0">
              <a:latin typeface="Montserrat" panose="00000500000000000000" pitchFamily="2" charset="0"/>
              <a:cs typeface="Arial"/>
            </a:endParaRPr>
          </a:p>
        </p:txBody>
      </p:sp>
      <p:sp>
        <p:nvSpPr>
          <p:cNvPr id="5" name="object 4">
            <a:extLst>
              <a:ext uri="{FF2B5EF4-FFF2-40B4-BE49-F238E27FC236}">
                <a16:creationId xmlns:a16="http://schemas.microsoft.com/office/drawing/2014/main" id="{93DD1099-FF76-B2D9-F798-1539B60A9543}"/>
              </a:ext>
            </a:extLst>
          </p:cNvPr>
          <p:cNvSpPr/>
          <p:nvPr/>
        </p:nvSpPr>
        <p:spPr>
          <a:xfrm>
            <a:off x="1982730" y="3206825"/>
            <a:ext cx="4820920" cy="627973"/>
          </a:xfrm>
          <a:custGeom>
            <a:avLst/>
            <a:gdLst/>
            <a:ahLst/>
            <a:cxnLst/>
            <a:rect l="l" t="t" r="r" b="b"/>
            <a:pathLst>
              <a:path w="4820920" h="807719">
                <a:moveTo>
                  <a:pt x="4820412" y="0"/>
                </a:moveTo>
                <a:lnTo>
                  <a:pt x="0" y="0"/>
                </a:lnTo>
                <a:lnTo>
                  <a:pt x="0" y="807720"/>
                </a:lnTo>
                <a:lnTo>
                  <a:pt x="4820412" y="807720"/>
                </a:lnTo>
                <a:lnTo>
                  <a:pt x="4820412" y="0"/>
                </a:lnTo>
                <a:close/>
              </a:path>
            </a:pathLst>
          </a:custGeom>
          <a:solidFill>
            <a:srgbClr val="F1F1F1"/>
          </a:solidFill>
        </p:spPr>
        <p:txBody>
          <a:bodyPr wrap="square" lIns="0" tIns="0" rIns="0" bIns="0" rtlCol="0"/>
          <a:lstStyle/>
          <a:p>
            <a:endParaRPr>
              <a:latin typeface="Montserrat" panose="00000500000000000000" pitchFamily="2" charset="0"/>
            </a:endParaRPr>
          </a:p>
        </p:txBody>
      </p:sp>
      <p:sp>
        <p:nvSpPr>
          <p:cNvPr id="6" name="object 5">
            <a:extLst>
              <a:ext uri="{FF2B5EF4-FFF2-40B4-BE49-F238E27FC236}">
                <a16:creationId xmlns:a16="http://schemas.microsoft.com/office/drawing/2014/main" id="{254FC753-8FC1-BAAF-EC71-DCD022899342}"/>
              </a:ext>
            </a:extLst>
          </p:cNvPr>
          <p:cNvSpPr txBox="1"/>
          <p:nvPr/>
        </p:nvSpPr>
        <p:spPr>
          <a:xfrm>
            <a:off x="2052422" y="3140448"/>
            <a:ext cx="4820920" cy="4616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1400" dirty="0">
              <a:latin typeface="Montserrat" panose="00000500000000000000" pitchFamily="2" charset="0"/>
              <a:cs typeface="Times New Roman"/>
            </a:endParaRPr>
          </a:p>
          <a:p>
            <a:pPr marR="48895">
              <a:lnSpc>
                <a:spcPct val="100000"/>
              </a:lnSpc>
              <a:spcBef>
                <a:spcPts val="5"/>
              </a:spcBef>
            </a:pPr>
            <a:r>
              <a:rPr lang="es-CO" sz="1600" b="1" spc="10" dirty="0">
                <a:latin typeface="Montserrat" panose="00000500000000000000" pitchFamily="2" charset="0"/>
                <a:cs typeface="Arial"/>
              </a:rPr>
              <a:t>2. Seguridad humana</a:t>
            </a:r>
            <a:r>
              <a:rPr lang="es-CO" sz="1600" b="1" dirty="0">
                <a:latin typeface="Montserrat" panose="00000500000000000000" pitchFamily="2" charset="0"/>
                <a:cs typeface="Arial"/>
              </a:rPr>
              <a:t> </a:t>
            </a:r>
            <a:r>
              <a:rPr lang="es-CO" sz="1600" b="1" spc="10" dirty="0">
                <a:latin typeface="Montserrat" panose="00000500000000000000" pitchFamily="2" charset="0"/>
                <a:cs typeface="Arial"/>
              </a:rPr>
              <a:t>y</a:t>
            </a:r>
            <a:r>
              <a:rPr lang="es-CO" sz="1600" b="1" spc="-5" dirty="0">
                <a:latin typeface="Montserrat" panose="00000500000000000000" pitchFamily="2" charset="0"/>
                <a:cs typeface="Arial"/>
              </a:rPr>
              <a:t> </a:t>
            </a:r>
            <a:r>
              <a:rPr lang="es-CO" sz="1600" b="1" spc="10" dirty="0">
                <a:latin typeface="Montserrat" panose="00000500000000000000" pitchFamily="2" charset="0"/>
                <a:cs typeface="Arial"/>
              </a:rPr>
              <a:t>justicia</a:t>
            </a:r>
            <a:r>
              <a:rPr lang="es-CO" sz="1600" b="1" spc="-5" dirty="0">
                <a:latin typeface="Montserrat" panose="00000500000000000000" pitchFamily="2" charset="0"/>
                <a:cs typeface="Arial"/>
              </a:rPr>
              <a:t> </a:t>
            </a:r>
            <a:r>
              <a:rPr lang="es-CO" sz="1600" b="1" spc="10" dirty="0">
                <a:latin typeface="Montserrat" panose="00000500000000000000" pitchFamily="2" charset="0"/>
                <a:cs typeface="Arial"/>
              </a:rPr>
              <a:t>social</a:t>
            </a:r>
            <a:endParaRPr lang="es-CO" sz="1600" dirty="0">
              <a:latin typeface="Montserrat" panose="00000500000000000000" pitchFamily="2" charset="0"/>
              <a:cs typeface="Arial"/>
            </a:endParaRPr>
          </a:p>
        </p:txBody>
      </p:sp>
      <p:sp>
        <p:nvSpPr>
          <p:cNvPr id="7" name="object 6">
            <a:extLst>
              <a:ext uri="{FF2B5EF4-FFF2-40B4-BE49-F238E27FC236}">
                <a16:creationId xmlns:a16="http://schemas.microsoft.com/office/drawing/2014/main" id="{463C4761-ED0D-098D-2630-E1860C7C89A6}"/>
              </a:ext>
            </a:extLst>
          </p:cNvPr>
          <p:cNvSpPr/>
          <p:nvPr/>
        </p:nvSpPr>
        <p:spPr>
          <a:xfrm>
            <a:off x="1982730" y="3975965"/>
            <a:ext cx="4814570" cy="692114"/>
          </a:xfrm>
          <a:custGeom>
            <a:avLst/>
            <a:gdLst/>
            <a:ahLst/>
            <a:cxnLst/>
            <a:rect l="l" t="t" r="r" b="b"/>
            <a:pathLst>
              <a:path w="4814570" h="807720">
                <a:moveTo>
                  <a:pt x="4814316" y="0"/>
                </a:moveTo>
                <a:lnTo>
                  <a:pt x="0" y="0"/>
                </a:lnTo>
                <a:lnTo>
                  <a:pt x="0" y="807720"/>
                </a:lnTo>
                <a:lnTo>
                  <a:pt x="4814316" y="807720"/>
                </a:lnTo>
                <a:lnTo>
                  <a:pt x="4814316" y="0"/>
                </a:lnTo>
                <a:close/>
              </a:path>
            </a:pathLst>
          </a:custGeom>
          <a:solidFill>
            <a:srgbClr val="F1F1F1"/>
          </a:solidFill>
        </p:spPr>
        <p:txBody>
          <a:bodyPr wrap="square" lIns="0" tIns="0" rIns="0" bIns="0" rtlCol="0"/>
          <a:lstStyle/>
          <a:p>
            <a:endParaRPr>
              <a:latin typeface="Montserrat" panose="00000500000000000000" pitchFamily="2" charset="0"/>
            </a:endParaRPr>
          </a:p>
        </p:txBody>
      </p:sp>
      <p:sp>
        <p:nvSpPr>
          <p:cNvPr id="8" name="object 7">
            <a:extLst>
              <a:ext uri="{FF2B5EF4-FFF2-40B4-BE49-F238E27FC236}">
                <a16:creationId xmlns:a16="http://schemas.microsoft.com/office/drawing/2014/main" id="{D63DDF57-164C-E6D9-2687-5DA1E3F76D09}"/>
              </a:ext>
            </a:extLst>
          </p:cNvPr>
          <p:cNvSpPr txBox="1"/>
          <p:nvPr/>
        </p:nvSpPr>
        <p:spPr>
          <a:xfrm>
            <a:off x="2058772" y="3941491"/>
            <a:ext cx="4814570" cy="498855"/>
          </a:xfrm>
          <a:prstGeom prst="rect">
            <a:avLst/>
          </a:prstGeom>
        </p:spPr>
        <p:txBody>
          <a:bodyPr vert="horz" wrap="square" lIns="0" tIns="635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50"/>
              </a:spcBef>
            </a:pPr>
            <a:endParaRPr lang="es-CO" sz="1600" dirty="0">
              <a:latin typeface="Montserrat" panose="00000500000000000000" pitchFamily="2" charset="0"/>
              <a:cs typeface="Times New Roman"/>
            </a:endParaRPr>
          </a:p>
          <a:p>
            <a:pPr marR="55880">
              <a:lnSpc>
                <a:spcPct val="100000"/>
              </a:lnSpc>
              <a:spcBef>
                <a:spcPts val="5"/>
              </a:spcBef>
            </a:pPr>
            <a:r>
              <a:rPr lang="es-CO" sz="1600" b="1" spc="10" dirty="0">
                <a:latin typeface="Montserrat" panose="00000500000000000000" pitchFamily="2" charset="0"/>
                <a:cs typeface="Arial"/>
              </a:rPr>
              <a:t>3. Derecho</a:t>
            </a:r>
            <a:r>
              <a:rPr lang="es-CO" sz="1600" b="1" spc="-10" dirty="0">
                <a:latin typeface="Montserrat" panose="00000500000000000000" pitchFamily="2" charset="0"/>
                <a:cs typeface="Arial"/>
              </a:rPr>
              <a:t> </a:t>
            </a:r>
            <a:r>
              <a:rPr lang="es-CO" sz="1600" b="1" spc="10" dirty="0">
                <a:latin typeface="Montserrat" panose="00000500000000000000" pitchFamily="2" charset="0"/>
                <a:cs typeface="Arial"/>
              </a:rPr>
              <a:t>humano</a:t>
            </a:r>
            <a:r>
              <a:rPr lang="es-CO" sz="1600" b="1" spc="15" dirty="0">
                <a:latin typeface="Montserrat" panose="00000500000000000000" pitchFamily="2" charset="0"/>
                <a:cs typeface="Arial"/>
              </a:rPr>
              <a:t> </a:t>
            </a:r>
            <a:r>
              <a:rPr lang="es-CO" sz="1600" b="1" spc="10" dirty="0">
                <a:latin typeface="Montserrat" panose="00000500000000000000" pitchFamily="2" charset="0"/>
                <a:cs typeface="Arial"/>
              </a:rPr>
              <a:t>a</a:t>
            </a:r>
            <a:r>
              <a:rPr lang="es-CO" sz="1600" b="1" dirty="0">
                <a:latin typeface="Montserrat" panose="00000500000000000000" pitchFamily="2" charset="0"/>
                <a:cs typeface="Arial"/>
              </a:rPr>
              <a:t> </a:t>
            </a:r>
            <a:r>
              <a:rPr lang="es-CO" sz="1600" b="1" spc="5" dirty="0">
                <a:latin typeface="Montserrat" panose="00000500000000000000" pitchFamily="2" charset="0"/>
                <a:cs typeface="Arial"/>
              </a:rPr>
              <a:t>la</a:t>
            </a:r>
            <a:r>
              <a:rPr lang="es-CO" sz="1600" b="1" spc="-55" dirty="0">
                <a:latin typeface="Montserrat" panose="00000500000000000000" pitchFamily="2" charset="0"/>
                <a:cs typeface="Arial"/>
              </a:rPr>
              <a:t> </a:t>
            </a:r>
            <a:r>
              <a:rPr lang="es-CO" sz="1600" b="1" spc="5" dirty="0">
                <a:latin typeface="Montserrat" panose="00000500000000000000" pitchFamily="2" charset="0"/>
                <a:cs typeface="Arial"/>
              </a:rPr>
              <a:t>alimentación</a:t>
            </a:r>
            <a:endParaRPr lang="es-CO" sz="1600" dirty="0">
              <a:latin typeface="Montserrat" panose="00000500000000000000" pitchFamily="2" charset="0"/>
              <a:cs typeface="Arial"/>
            </a:endParaRPr>
          </a:p>
        </p:txBody>
      </p:sp>
      <p:sp>
        <p:nvSpPr>
          <p:cNvPr id="9" name="object 8">
            <a:extLst>
              <a:ext uri="{FF2B5EF4-FFF2-40B4-BE49-F238E27FC236}">
                <a16:creationId xmlns:a16="http://schemas.microsoft.com/office/drawing/2014/main" id="{633F3525-D7F1-20E2-0430-6B8DD721124D}"/>
              </a:ext>
            </a:extLst>
          </p:cNvPr>
          <p:cNvSpPr/>
          <p:nvPr/>
        </p:nvSpPr>
        <p:spPr>
          <a:xfrm>
            <a:off x="1984255" y="4892528"/>
            <a:ext cx="4814570" cy="636366"/>
          </a:xfrm>
          <a:custGeom>
            <a:avLst/>
            <a:gdLst/>
            <a:ahLst/>
            <a:cxnLst/>
            <a:rect l="l" t="t" r="r" b="b"/>
            <a:pathLst>
              <a:path w="4814570" h="818514">
                <a:moveTo>
                  <a:pt x="4814316" y="0"/>
                </a:moveTo>
                <a:lnTo>
                  <a:pt x="0" y="0"/>
                </a:lnTo>
                <a:lnTo>
                  <a:pt x="0" y="818387"/>
                </a:lnTo>
                <a:lnTo>
                  <a:pt x="4814316" y="818387"/>
                </a:lnTo>
                <a:lnTo>
                  <a:pt x="4814316" y="0"/>
                </a:lnTo>
                <a:close/>
              </a:path>
            </a:pathLst>
          </a:custGeom>
          <a:solidFill>
            <a:srgbClr val="F1F1F1"/>
          </a:solidFill>
        </p:spPr>
        <p:txBody>
          <a:bodyPr wrap="square" lIns="0" tIns="0" rIns="0" bIns="0" rtlCol="0"/>
          <a:lstStyle/>
          <a:p>
            <a:endParaRPr>
              <a:latin typeface="Montserrat" panose="00000500000000000000" pitchFamily="2" charset="0"/>
            </a:endParaRPr>
          </a:p>
        </p:txBody>
      </p:sp>
      <p:sp>
        <p:nvSpPr>
          <p:cNvPr id="10" name="object 9">
            <a:extLst>
              <a:ext uri="{FF2B5EF4-FFF2-40B4-BE49-F238E27FC236}">
                <a16:creationId xmlns:a16="http://schemas.microsoft.com/office/drawing/2014/main" id="{0D6B15AB-766C-0A60-F653-63D0CCB0A73D}"/>
              </a:ext>
            </a:extLst>
          </p:cNvPr>
          <p:cNvSpPr txBox="1"/>
          <p:nvPr/>
        </p:nvSpPr>
        <p:spPr>
          <a:xfrm>
            <a:off x="1920944" y="5055228"/>
            <a:ext cx="4814570" cy="416781"/>
          </a:xfrm>
          <a:prstGeom prst="rect">
            <a:avLst/>
          </a:prstGeom>
        </p:spPr>
        <p:txBody>
          <a:bodyPr vert="horz" wrap="square" lIns="0" tIns="6350" rIns="0" bIns="0" rtlCol="0">
            <a:spAutoFit/>
          </a:bodyPr>
          <a:lstStyle/>
          <a:p>
            <a:pPr marL="88900" marR="310515">
              <a:lnSpc>
                <a:spcPts val="1560"/>
              </a:lnSpc>
            </a:pPr>
            <a:r>
              <a:rPr lang="es-CO" sz="1600" b="1" spc="10" dirty="0">
                <a:latin typeface="Montserrat" panose="00000500000000000000"/>
                <a:cs typeface="Arial"/>
              </a:rPr>
              <a:t>4. Transformación productiva, internacionalización y acción climática</a:t>
            </a:r>
          </a:p>
        </p:txBody>
      </p:sp>
      <p:sp>
        <p:nvSpPr>
          <p:cNvPr id="11" name="object 10">
            <a:extLst>
              <a:ext uri="{FF2B5EF4-FFF2-40B4-BE49-F238E27FC236}">
                <a16:creationId xmlns:a16="http://schemas.microsoft.com/office/drawing/2014/main" id="{C9E14618-824B-B41A-61A7-317C85A419E7}"/>
              </a:ext>
            </a:extLst>
          </p:cNvPr>
          <p:cNvSpPr/>
          <p:nvPr/>
        </p:nvSpPr>
        <p:spPr>
          <a:xfrm>
            <a:off x="1973586" y="5726158"/>
            <a:ext cx="4819015" cy="636366"/>
          </a:xfrm>
          <a:custGeom>
            <a:avLst/>
            <a:gdLst/>
            <a:ahLst/>
            <a:cxnLst/>
            <a:rect l="l" t="t" r="r" b="b"/>
            <a:pathLst>
              <a:path w="4819015" h="818514">
                <a:moveTo>
                  <a:pt x="4818887" y="0"/>
                </a:moveTo>
                <a:lnTo>
                  <a:pt x="0" y="0"/>
                </a:lnTo>
                <a:lnTo>
                  <a:pt x="0" y="818387"/>
                </a:lnTo>
                <a:lnTo>
                  <a:pt x="4818887" y="818387"/>
                </a:lnTo>
                <a:lnTo>
                  <a:pt x="4818887" y="0"/>
                </a:lnTo>
                <a:close/>
              </a:path>
            </a:pathLst>
          </a:custGeom>
          <a:solidFill>
            <a:srgbClr val="F1F1F1"/>
          </a:solidFill>
        </p:spPr>
        <p:txBody>
          <a:bodyPr wrap="square" lIns="0" tIns="0" rIns="0" bIns="0" rtlCol="0"/>
          <a:lstStyle/>
          <a:p>
            <a:endParaRPr>
              <a:latin typeface="Montserrat" panose="00000500000000000000" pitchFamily="2" charset="0"/>
            </a:endParaRPr>
          </a:p>
        </p:txBody>
      </p:sp>
      <p:sp>
        <p:nvSpPr>
          <p:cNvPr id="12" name="object 11">
            <a:extLst>
              <a:ext uri="{FF2B5EF4-FFF2-40B4-BE49-F238E27FC236}">
                <a16:creationId xmlns:a16="http://schemas.microsoft.com/office/drawing/2014/main" id="{C5B3ACA0-0131-8689-9A8D-32445BA34082}"/>
              </a:ext>
            </a:extLst>
          </p:cNvPr>
          <p:cNvSpPr txBox="1"/>
          <p:nvPr/>
        </p:nvSpPr>
        <p:spPr>
          <a:xfrm>
            <a:off x="1973585" y="5664642"/>
            <a:ext cx="4819015" cy="528991"/>
          </a:xfrm>
          <a:prstGeom prst="rect">
            <a:avLst/>
          </a:prstGeom>
        </p:spPr>
        <p:txBody>
          <a:bodyPr vert="horz" wrap="square" lIns="0" tIns="571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45"/>
              </a:spcBef>
            </a:pPr>
            <a:endParaRPr lang="es-CO" sz="1850" dirty="0">
              <a:latin typeface="Montserrat" panose="00000500000000000000" pitchFamily="2" charset="0"/>
              <a:cs typeface="Times New Roman"/>
            </a:endParaRPr>
          </a:p>
          <a:p>
            <a:pPr marL="5080">
              <a:lnSpc>
                <a:spcPct val="100000"/>
              </a:lnSpc>
            </a:pPr>
            <a:r>
              <a:rPr lang="es-CO" sz="1550" b="1" spc="5" dirty="0">
                <a:latin typeface="Montserrat" panose="00000500000000000000" pitchFamily="2" charset="0"/>
                <a:cs typeface="Arial"/>
              </a:rPr>
              <a:t>5. Convergencia</a:t>
            </a:r>
            <a:r>
              <a:rPr lang="es-CO" sz="1550" b="1" spc="35" dirty="0">
                <a:latin typeface="Montserrat" panose="00000500000000000000" pitchFamily="2" charset="0"/>
                <a:cs typeface="Arial"/>
              </a:rPr>
              <a:t> </a:t>
            </a:r>
            <a:r>
              <a:rPr lang="es-CO" sz="1550" b="1" spc="10" dirty="0">
                <a:latin typeface="Montserrat" panose="00000500000000000000" pitchFamily="2" charset="0"/>
                <a:cs typeface="Arial"/>
              </a:rPr>
              <a:t>regional</a:t>
            </a:r>
            <a:endParaRPr lang="es-CO" sz="1550" dirty="0">
              <a:latin typeface="Montserrat" panose="00000500000000000000" pitchFamily="2" charset="0"/>
              <a:cs typeface="Arial"/>
            </a:endParaRPr>
          </a:p>
        </p:txBody>
      </p:sp>
      <p:pic>
        <p:nvPicPr>
          <p:cNvPr id="13" name="object 14">
            <a:extLst>
              <a:ext uri="{FF2B5EF4-FFF2-40B4-BE49-F238E27FC236}">
                <a16:creationId xmlns:a16="http://schemas.microsoft.com/office/drawing/2014/main" id="{D077BD0A-F041-30AB-8278-AA263288FF9D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66265" y="2419346"/>
            <a:ext cx="1268430" cy="740159"/>
          </a:xfrm>
          <a:prstGeom prst="rect">
            <a:avLst/>
          </a:prstGeom>
        </p:spPr>
      </p:pic>
      <p:pic>
        <p:nvPicPr>
          <p:cNvPr id="14" name="object 15">
            <a:extLst>
              <a:ext uri="{FF2B5EF4-FFF2-40B4-BE49-F238E27FC236}">
                <a16:creationId xmlns:a16="http://schemas.microsoft.com/office/drawing/2014/main" id="{104A898D-66F7-3237-F351-843D03C90FD2}"/>
              </a:ext>
            </a:extLst>
          </p:cNvPr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66265" y="3167218"/>
            <a:ext cx="1267139" cy="684323"/>
          </a:xfrm>
          <a:prstGeom prst="rect">
            <a:avLst/>
          </a:prstGeom>
        </p:spPr>
      </p:pic>
      <p:pic>
        <p:nvPicPr>
          <p:cNvPr id="15" name="object 16">
            <a:extLst>
              <a:ext uri="{FF2B5EF4-FFF2-40B4-BE49-F238E27FC236}">
                <a16:creationId xmlns:a16="http://schemas.microsoft.com/office/drawing/2014/main" id="{594D8A20-B1CB-EB66-81AB-07EDCD0D5B98}"/>
              </a:ext>
            </a:extLst>
          </p:cNvPr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570785" y="4018806"/>
            <a:ext cx="1267139" cy="692114"/>
          </a:xfrm>
          <a:prstGeom prst="rect">
            <a:avLst/>
          </a:prstGeom>
        </p:spPr>
      </p:pic>
      <p:pic>
        <p:nvPicPr>
          <p:cNvPr id="16" name="object 17">
            <a:extLst>
              <a:ext uri="{FF2B5EF4-FFF2-40B4-BE49-F238E27FC236}">
                <a16:creationId xmlns:a16="http://schemas.microsoft.com/office/drawing/2014/main" id="{75E0257F-8EA1-8CB3-8B25-82F07086A38B}"/>
              </a:ext>
            </a:extLst>
          </p:cNvPr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543652" y="4865303"/>
            <a:ext cx="1267247" cy="690816"/>
          </a:xfrm>
          <a:prstGeom prst="rect">
            <a:avLst/>
          </a:prstGeom>
        </p:spPr>
      </p:pic>
      <p:pic>
        <p:nvPicPr>
          <p:cNvPr id="17" name="object 19">
            <a:extLst>
              <a:ext uri="{FF2B5EF4-FFF2-40B4-BE49-F238E27FC236}">
                <a16:creationId xmlns:a16="http://schemas.microsoft.com/office/drawing/2014/main" id="{78A0B462-FBF7-62C1-6A6B-CA80C0B3BE9D}"/>
              </a:ext>
            </a:extLst>
          </p:cNvPr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525786" y="5668051"/>
            <a:ext cx="1267139" cy="714714"/>
          </a:xfrm>
          <a:prstGeom prst="rect">
            <a:avLst/>
          </a:prstGeom>
        </p:spPr>
      </p:pic>
      <p:sp>
        <p:nvSpPr>
          <p:cNvPr id="18" name="object 21">
            <a:extLst>
              <a:ext uri="{FF2B5EF4-FFF2-40B4-BE49-F238E27FC236}">
                <a16:creationId xmlns:a16="http://schemas.microsoft.com/office/drawing/2014/main" id="{C1766CA3-B960-66AD-76C2-51F7005B6A78}"/>
              </a:ext>
            </a:extLst>
          </p:cNvPr>
          <p:cNvSpPr txBox="1">
            <a:spLocks/>
          </p:cNvSpPr>
          <p:nvPr/>
        </p:nvSpPr>
        <p:spPr>
          <a:xfrm>
            <a:off x="557231" y="1990973"/>
            <a:ext cx="6271260" cy="357790"/>
          </a:xfrm>
          <a:prstGeom prst="rect">
            <a:avLst/>
          </a:prstGeom>
          <a:solidFill>
            <a:srgbClr val="004884"/>
          </a:solidFill>
        </p:spPr>
        <p:txBody>
          <a:bodyPr vert="horz" wrap="square" lIns="0" tIns="57150" rIns="0" bIns="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es-CO" sz="1950">
                <a:solidFill>
                  <a:srgbClr val="FFFFFF"/>
                </a:solidFill>
                <a:latin typeface="Montserrat" panose="00000500000000000000" pitchFamily="2" charset="0"/>
              </a:rPr>
              <a:t>Transformaciones</a:t>
            </a:r>
            <a:endParaRPr lang="es-CO" sz="1950">
              <a:latin typeface="Montserrat" panose="00000500000000000000" pitchFamily="2" charset="0"/>
            </a:endParaRPr>
          </a:p>
        </p:txBody>
      </p:sp>
      <p:sp>
        <p:nvSpPr>
          <p:cNvPr id="19" name="object 22">
            <a:extLst>
              <a:ext uri="{FF2B5EF4-FFF2-40B4-BE49-F238E27FC236}">
                <a16:creationId xmlns:a16="http://schemas.microsoft.com/office/drawing/2014/main" id="{6ED6E787-4155-CB6E-F62C-14A7C70D9605}"/>
              </a:ext>
            </a:extLst>
          </p:cNvPr>
          <p:cNvSpPr txBox="1"/>
          <p:nvPr/>
        </p:nvSpPr>
        <p:spPr>
          <a:xfrm>
            <a:off x="7404015" y="4217602"/>
            <a:ext cx="4239895" cy="357149"/>
          </a:xfrm>
          <a:prstGeom prst="rect">
            <a:avLst/>
          </a:prstGeom>
          <a:solidFill>
            <a:srgbClr val="FFC000"/>
          </a:solidFill>
        </p:spPr>
        <p:txBody>
          <a:bodyPr vert="horz" wrap="square" lIns="0" tIns="56515" rIns="0" bIns="0" rtlCol="0">
            <a:spAutoFit/>
          </a:bodyPr>
          <a:lstStyle/>
          <a:p>
            <a:pPr marL="854075">
              <a:lnSpc>
                <a:spcPct val="100000"/>
              </a:lnSpc>
              <a:spcBef>
                <a:spcPts val="445"/>
              </a:spcBef>
            </a:pPr>
            <a:r>
              <a:rPr lang="es-CO" sz="1950" b="1" spc="5" dirty="0">
                <a:solidFill>
                  <a:srgbClr val="FFFFFF"/>
                </a:solidFill>
                <a:latin typeface="Montserrat" panose="00000500000000000000" pitchFamily="2" charset="0"/>
                <a:cs typeface="Arial"/>
              </a:rPr>
              <a:t>Actores</a:t>
            </a:r>
            <a:r>
              <a:rPr lang="es-CO" sz="1950" b="1" spc="10" dirty="0">
                <a:solidFill>
                  <a:srgbClr val="FFFFFF"/>
                </a:solidFill>
                <a:latin typeface="Montserrat" panose="00000500000000000000" pitchFamily="2" charset="0"/>
                <a:cs typeface="Arial"/>
              </a:rPr>
              <a:t> </a:t>
            </a:r>
            <a:r>
              <a:rPr lang="es-CO" sz="1950" b="1" spc="5" dirty="0">
                <a:solidFill>
                  <a:srgbClr val="FFFFFF"/>
                </a:solidFill>
                <a:latin typeface="Montserrat" panose="00000500000000000000" pitchFamily="2" charset="0"/>
                <a:cs typeface="Arial"/>
              </a:rPr>
              <a:t>diferenciales</a:t>
            </a:r>
            <a:endParaRPr lang="es-CO" sz="1950" dirty="0">
              <a:latin typeface="Montserrat" panose="00000500000000000000" pitchFamily="2" charset="0"/>
              <a:cs typeface="Arial"/>
            </a:endParaRPr>
          </a:p>
        </p:txBody>
      </p:sp>
      <p:grpSp>
        <p:nvGrpSpPr>
          <p:cNvPr id="20" name="object 24">
            <a:extLst>
              <a:ext uri="{FF2B5EF4-FFF2-40B4-BE49-F238E27FC236}">
                <a16:creationId xmlns:a16="http://schemas.microsoft.com/office/drawing/2014/main" id="{D03C05AD-B6D7-5F44-CAE6-C778A06A01BE}"/>
              </a:ext>
            </a:extLst>
          </p:cNvPr>
          <p:cNvGrpSpPr/>
          <p:nvPr/>
        </p:nvGrpSpPr>
        <p:grpSpPr>
          <a:xfrm>
            <a:off x="7395753" y="3817681"/>
            <a:ext cx="4252595" cy="402250"/>
            <a:chOff x="7392669" y="1875789"/>
            <a:chExt cx="4252595" cy="436880"/>
          </a:xfrm>
        </p:grpSpPr>
        <p:sp>
          <p:nvSpPr>
            <p:cNvPr id="21" name="object 25">
              <a:extLst>
                <a:ext uri="{FF2B5EF4-FFF2-40B4-BE49-F238E27FC236}">
                  <a16:creationId xmlns:a16="http://schemas.microsoft.com/office/drawing/2014/main" id="{7D2D2BF2-7C3F-93A5-141E-72ACACACF96D}"/>
                </a:ext>
              </a:extLst>
            </p:cNvPr>
            <p:cNvSpPr/>
            <p:nvPr/>
          </p:nvSpPr>
          <p:spPr>
            <a:xfrm>
              <a:off x="7399019" y="1882139"/>
              <a:ext cx="4239895" cy="424180"/>
            </a:xfrm>
            <a:custGeom>
              <a:avLst/>
              <a:gdLst/>
              <a:ahLst/>
              <a:cxnLst/>
              <a:rect l="l" t="t" r="r" b="b"/>
              <a:pathLst>
                <a:path w="4239895" h="424180">
                  <a:moveTo>
                    <a:pt x="4239768" y="0"/>
                  </a:moveTo>
                  <a:lnTo>
                    <a:pt x="0" y="0"/>
                  </a:lnTo>
                  <a:lnTo>
                    <a:pt x="0" y="423672"/>
                  </a:lnTo>
                  <a:lnTo>
                    <a:pt x="4239768" y="423672"/>
                  </a:lnTo>
                  <a:lnTo>
                    <a:pt x="4239768" y="0"/>
                  </a:lnTo>
                  <a:close/>
                </a:path>
              </a:pathLst>
            </a:custGeom>
            <a:solidFill>
              <a:srgbClr val="E1E1E1"/>
            </a:solidFill>
          </p:spPr>
          <p:txBody>
            <a:bodyPr wrap="square" lIns="0" tIns="0" rIns="0" bIns="0" rtlCol="0"/>
            <a:lstStyle/>
            <a:p>
              <a:endParaRPr dirty="0">
                <a:latin typeface="Montserrat" panose="00000500000000000000" pitchFamily="2" charset="0"/>
              </a:endParaRPr>
            </a:p>
          </p:txBody>
        </p:sp>
        <p:sp>
          <p:nvSpPr>
            <p:cNvPr id="22" name="object 26">
              <a:extLst>
                <a:ext uri="{FF2B5EF4-FFF2-40B4-BE49-F238E27FC236}">
                  <a16:creationId xmlns:a16="http://schemas.microsoft.com/office/drawing/2014/main" id="{A3A10D61-7438-2229-F15D-DD52387301AC}"/>
                </a:ext>
              </a:extLst>
            </p:cNvPr>
            <p:cNvSpPr/>
            <p:nvPr/>
          </p:nvSpPr>
          <p:spPr>
            <a:xfrm>
              <a:off x="7399019" y="1882139"/>
              <a:ext cx="4239895" cy="424180"/>
            </a:xfrm>
            <a:custGeom>
              <a:avLst/>
              <a:gdLst/>
              <a:ahLst/>
              <a:cxnLst/>
              <a:rect l="l" t="t" r="r" b="b"/>
              <a:pathLst>
                <a:path w="4239895" h="424180">
                  <a:moveTo>
                    <a:pt x="0" y="423672"/>
                  </a:moveTo>
                  <a:lnTo>
                    <a:pt x="4239768" y="423672"/>
                  </a:lnTo>
                  <a:lnTo>
                    <a:pt x="4239768" y="0"/>
                  </a:lnTo>
                  <a:lnTo>
                    <a:pt x="0" y="0"/>
                  </a:lnTo>
                  <a:lnTo>
                    <a:pt x="0" y="423672"/>
                  </a:lnTo>
                  <a:close/>
                </a:path>
              </a:pathLst>
            </a:custGeom>
            <a:ln w="12700">
              <a:solidFill>
                <a:srgbClr val="E1E1E1"/>
              </a:solidFill>
            </a:ln>
          </p:spPr>
          <p:txBody>
            <a:bodyPr wrap="square" lIns="0" tIns="0" rIns="0" bIns="0" rtlCol="0"/>
            <a:lstStyle/>
            <a:p>
              <a:endParaRPr>
                <a:latin typeface="Montserrat" panose="00000500000000000000" pitchFamily="2" charset="0"/>
              </a:endParaRPr>
            </a:p>
          </p:txBody>
        </p:sp>
      </p:grpSp>
      <p:sp>
        <p:nvSpPr>
          <p:cNvPr id="23" name="object 27">
            <a:extLst>
              <a:ext uri="{FF2B5EF4-FFF2-40B4-BE49-F238E27FC236}">
                <a16:creationId xmlns:a16="http://schemas.microsoft.com/office/drawing/2014/main" id="{04D5E859-F893-A650-FEFC-D5F37CD5B41A}"/>
              </a:ext>
            </a:extLst>
          </p:cNvPr>
          <p:cNvSpPr txBox="1"/>
          <p:nvPr/>
        </p:nvSpPr>
        <p:spPr>
          <a:xfrm>
            <a:off x="7310531" y="3820196"/>
            <a:ext cx="4252595" cy="363561"/>
          </a:xfrm>
          <a:prstGeom prst="rect">
            <a:avLst/>
          </a:prstGeom>
        </p:spPr>
        <p:txBody>
          <a:bodyPr vert="horz" wrap="square" lIns="0" tIns="62865" rIns="0" bIns="0" rtlCol="0">
            <a:spAutoFit/>
          </a:bodyPr>
          <a:lstStyle/>
          <a:p>
            <a:pPr marL="635" algn="ctr">
              <a:lnSpc>
                <a:spcPct val="100000"/>
              </a:lnSpc>
              <a:spcBef>
                <a:spcPts val="495"/>
              </a:spcBef>
            </a:pPr>
            <a:r>
              <a:rPr sz="1950" b="1" spc="5" dirty="0">
                <a:latin typeface="Montserrat" panose="00000500000000000000" pitchFamily="2" charset="0"/>
                <a:cs typeface="Arial"/>
              </a:rPr>
              <a:t>Paz</a:t>
            </a:r>
            <a:r>
              <a:rPr sz="1950" b="1" spc="-20" dirty="0">
                <a:latin typeface="Montserrat" panose="00000500000000000000" pitchFamily="2" charset="0"/>
                <a:cs typeface="Arial"/>
              </a:rPr>
              <a:t> </a:t>
            </a:r>
            <a:r>
              <a:rPr sz="1950" b="1" spc="5" dirty="0">
                <a:latin typeface="Montserrat" panose="00000500000000000000" pitchFamily="2" charset="0"/>
                <a:cs typeface="Arial"/>
              </a:rPr>
              <a:t>total</a:t>
            </a:r>
            <a:endParaRPr sz="1950" dirty="0">
              <a:latin typeface="Montserrat" panose="00000500000000000000" pitchFamily="2" charset="0"/>
              <a:cs typeface="Arial"/>
            </a:endParaRPr>
          </a:p>
        </p:txBody>
      </p:sp>
      <p:sp>
        <p:nvSpPr>
          <p:cNvPr id="24" name="object 28">
            <a:extLst>
              <a:ext uri="{FF2B5EF4-FFF2-40B4-BE49-F238E27FC236}">
                <a16:creationId xmlns:a16="http://schemas.microsoft.com/office/drawing/2014/main" id="{4626FCA1-20E5-97E9-6334-A93A1A28C37B}"/>
              </a:ext>
            </a:extLst>
          </p:cNvPr>
          <p:cNvSpPr/>
          <p:nvPr/>
        </p:nvSpPr>
        <p:spPr>
          <a:xfrm>
            <a:off x="10895691" y="3821647"/>
            <a:ext cx="275590" cy="389255"/>
          </a:xfrm>
          <a:custGeom>
            <a:avLst/>
            <a:gdLst/>
            <a:ahLst/>
            <a:cxnLst/>
            <a:rect l="l" t="t" r="r" b="b"/>
            <a:pathLst>
              <a:path w="275590" h="389255">
                <a:moveTo>
                  <a:pt x="7267" y="37829"/>
                </a:moveTo>
                <a:lnTo>
                  <a:pt x="2219" y="42233"/>
                </a:lnTo>
                <a:lnTo>
                  <a:pt x="1219" y="44264"/>
                </a:lnTo>
                <a:lnTo>
                  <a:pt x="1077" y="46436"/>
                </a:lnTo>
                <a:lnTo>
                  <a:pt x="0" y="80822"/>
                </a:lnTo>
                <a:lnTo>
                  <a:pt x="1501" y="117108"/>
                </a:lnTo>
                <a:lnTo>
                  <a:pt x="16875" y="179353"/>
                </a:lnTo>
                <a:lnTo>
                  <a:pt x="39481" y="211392"/>
                </a:lnTo>
                <a:lnTo>
                  <a:pt x="91512" y="244089"/>
                </a:lnTo>
                <a:lnTo>
                  <a:pt x="160732" y="269821"/>
                </a:lnTo>
                <a:lnTo>
                  <a:pt x="142815" y="282309"/>
                </a:lnTo>
                <a:lnTo>
                  <a:pt x="101503" y="305954"/>
                </a:lnTo>
                <a:lnTo>
                  <a:pt x="49878" y="324843"/>
                </a:lnTo>
                <a:lnTo>
                  <a:pt x="20851" y="331428"/>
                </a:lnTo>
                <a:lnTo>
                  <a:pt x="19148" y="333085"/>
                </a:lnTo>
                <a:lnTo>
                  <a:pt x="18628" y="335225"/>
                </a:lnTo>
                <a:lnTo>
                  <a:pt x="17072" y="341273"/>
                </a:lnTo>
                <a:lnTo>
                  <a:pt x="18003" y="347685"/>
                </a:lnTo>
                <a:lnTo>
                  <a:pt x="21207" y="353043"/>
                </a:lnTo>
                <a:lnTo>
                  <a:pt x="25173" y="359482"/>
                </a:lnTo>
                <a:lnTo>
                  <a:pt x="31942" y="363676"/>
                </a:lnTo>
                <a:lnTo>
                  <a:pt x="39474" y="364356"/>
                </a:lnTo>
                <a:lnTo>
                  <a:pt x="37801" y="373747"/>
                </a:lnTo>
                <a:lnTo>
                  <a:pt x="39790" y="382738"/>
                </a:lnTo>
                <a:lnTo>
                  <a:pt x="43927" y="388759"/>
                </a:lnTo>
                <a:lnTo>
                  <a:pt x="254305" y="178385"/>
                </a:lnTo>
                <a:lnTo>
                  <a:pt x="219952" y="129152"/>
                </a:lnTo>
                <a:lnTo>
                  <a:pt x="134932" y="106856"/>
                </a:lnTo>
                <a:lnTo>
                  <a:pt x="111579" y="99776"/>
                </a:lnTo>
                <a:lnTo>
                  <a:pt x="65592" y="78652"/>
                </a:lnTo>
                <a:lnTo>
                  <a:pt x="31153" y="56501"/>
                </a:lnTo>
                <a:lnTo>
                  <a:pt x="12434" y="38176"/>
                </a:lnTo>
                <a:lnTo>
                  <a:pt x="7267" y="37829"/>
                </a:lnTo>
                <a:close/>
              </a:path>
              <a:path w="275590" h="389255">
                <a:moveTo>
                  <a:pt x="259149" y="0"/>
                </a:moveTo>
                <a:lnTo>
                  <a:pt x="210613" y="47742"/>
                </a:lnTo>
                <a:lnTo>
                  <a:pt x="186447" y="106231"/>
                </a:lnTo>
                <a:lnTo>
                  <a:pt x="191427" y="107327"/>
                </a:lnTo>
                <a:lnTo>
                  <a:pt x="194116" y="107947"/>
                </a:lnTo>
                <a:lnTo>
                  <a:pt x="224673" y="119215"/>
                </a:lnTo>
                <a:lnTo>
                  <a:pt x="247240" y="137027"/>
                </a:lnTo>
                <a:lnTo>
                  <a:pt x="261756" y="161320"/>
                </a:lnTo>
                <a:lnTo>
                  <a:pt x="263416" y="169274"/>
                </a:lnTo>
                <a:lnTo>
                  <a:pt x="275022" y="157667"/>
                </a:lnTo>
                <a:lnTo>
                  <a:pt x="265617" y="119215"/>
                </a:lnTo>
                <a:lnTo>
                  <a:pt x="261503" y="60479"/>
                </a:lnTo>
                <a:lnTo>
                  <a:pt x="264106" y="31148"/>
                </a:lnTo>
                <a:lnTo>
                  <a:pt x="265097" y="24256"/>
                </a:lnTo>
                <a:lnTo>
                  <a:pt x="266411" y="17433"/>
                </a:lnTo>
                <a:lnTo>
                  <a:pt x="267858" y="10268"/>
                </a:lnTo>
                <a:lnTo>
                  <a:pt x="268812" y="5841"/>
                </a:lnTo>
                <a:lnTo>
                  <a:pt x="265991" y="1460"/>
                </a:lnTo>
                <a:lnTo>
                  <a:pt x="259149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>
              <a:latin typeface="Montserrat" panose="00000500000000000000" pitchFamily="2" charset="0"/>
            </a:endParaRPr>
          </a:p>
        </p:txBody>
      </p:sp>
      <p:sp>
        <p:nvSpPr>
          <p:cNvPr id="25" name="CuadroTexto 24">
            <a:extLst>
              <a:ext uri="{FF2B5EF4-FFF2-40B4-BE49-F238E27FC236}">
                <a16:creationId xmlns:a16="http://schemas.microsoft.com/office/drawing/2014/main" id="{63D982E4-9BF2-1F43-8077-A78DD375B6C0}"/>
              </a:ext>
            </a:extLst>
          </p:cNvPr>
          <p:cNvSpPr txBox="1"/>
          <p:nvPr/>
        </p:nvSpPr>
        <p:spPr>
          <a:xfrm>
            <a:off x="3343341" y="889693"/>
            <a:ext cx="6849979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2400" b="1" spc="-5" dirty="0">
                <a:latin typeface="Montserrat" panose="00000500000000000000" pitchFamily="2" charset="0"/>
                <a:ea typeface="+mj-ea"/>
                <a:cs typeface="Arial"/>
              </a:rPr>
              <a:t>Plan Nacional de Desarrollo: Ejes de transformación y transversales</a:t>
            </a:r>
            <a:endParaRPr lang="es-CO" sz="2400" b="1" spc="-5" dirty="0">
              <a:latin typeface="Montserrat" panose="00000500000000000000" pitchFamily="2" charset="0"/>
              <a:ea typeface="+mj-ea"/>
              <a:cs typeface="Arial"/>
            </a:endParaRPr>
          </a:p>
        </p:txBody>
      </p:sp>
      <p:sp>
        <p:nvSpPr>
          <p:cNvPr id="26" name="object 22">
            <a:extLst>
              <a:ext uri="{FF2B5EF4-FFF2-40B4-BE49-F238E27FC236}">
                <a16:creationId xmlns:a16="http://schemas.microsoft.com/office/drawing/2014/main" id="{AB574368-F1B3-42E1-87DB-93283553AAEB}"/>
              </a:ext>
            </a:extLst>
          </p:cNvPr>
          <p:cNvSpPr txBox="1"/>
          <p:nvPr/>
        </p:nvSpPr>
        <p:spPr>
          <a:xfrm>
            <a:off x="7402102" y="4572236"/>
            <a:ext cx="4239895" cy="357149"/>
          </a:xfrm>
          <a:prstGeom prst="rect">
            <a:avLst/>
          </a:prstGeom>
          <a:solidFill>
            <a:srgbClr val="C00000"/>
          </a:solidFill>
        </p:spPr>
        <p:txBody>
          <a:bodyPr vert="horz" wrap="square" lIns="0" tIns="56515" rIns="0" bIns="0" rtlCol="0">
            <a:spAutoFit/>
          </a:bodyPr>
          <a:lstStyle/>
          <a:p>
            <a:pPr marL="854075">
              <a:lnSpc>
                <a:spcPct val="100000"/>
              </a:lnSpc>
              <a:spcBef>
                <a:spcPts val="445"/>
              </a:spcBef>
            </a:pPr>
            <a:r>
              <a:rPr lang="es-CO" sz="1950" b="1" spc="5" dirty="0">
                <a:solidFill>
                  <a:srgbClr val="FFFFFF"/>
                </a:solidFill>
                <a:latin typeface="Montserrat" panose="00000500000000000000" pitchFamily="2" charset="0"/>
                <a:cs typeface="Arial"/>
              </a:rPr>
              <a:t>Estabilidad Macroeconómica</a:t>
            </a:r>
            <a:endParaRPr lang="es-CO" sz="1950" dirty="0">
              <a:latin typeface="Montserrat" panose="00000500000000000000" pitchFamily="2" charset="0"/>
              <a:cs typeface="Arial"/>
            </a:endParaRPr>
          </a:p>
        </p:txBody>
      </p:sp>
      <p:sp>
        <p:nvSpPr>
          <p:cNvPr id="27" name="object 22">
            <a:extLst>
              <a:ext uri="{FF2B5EF4-FFF2-40B4-BE49-F238E27FC236}">
                <a16:creationId xmlns:a16="http://schemas.microsoft.com/office/drawing/2014/main" id="{9BC5FCE9-F810-8493-33BD-B9B08400B8DB}"/>
              </a:ext>
            </a:extLst>
          </p:cNvPr>
          <p:cNvSpPr txBox="1"/>
          <p:nvPr/>
        </p:nvSpPr>
        <p:spPr>
          <a:xfrm>
            <a:off x="7402102" y="4927222"/>
            <a:ext cx="4239895" cy="357149"/>
          </a:xfrm>
          <a:prstGeom prst="rect">
            <a:avLst/>
          </a:prstGeom>
          <a:solidFill>
            <a:srgbClr val="7030A0"/>
          </a:solidFill>
        </p:spPr>
        <p:txBody>
          <a:bodyPr vert="horz" wrap="square" lIns="0" tIns="56515" rIns="0" bIns="0" rtlCol="0">
            <a:spAutoFit/>
          </a:bodyPr>
          <a:lstStyle/>
          <a:p>
            <a:pPr marL="854075">
              <a:lnSpc>
                <a:spcPct val="100000"/>
              </a:lnSpc>
              <a:spcBef>
                <a:spcPts val="445"/>
              </a:spcBef>
            </a:pPr>
            <a:r>
              <a:rPr lang="es-CO" sz="1950" b="1" spc="5" dirty="0">
                <a:solidFill>
                  <a:srgbClr val="FFFFFF"/>
                </a:solidFill>
                <a:latin typeface="Montserrat" panose="00000500000000000000" pitchFamily="2" charset="0"/>
                <a:cs typeface="Arial"/>
              </a:rPr>
              <a:t>Política exterior con E.G</a:t>
            </a:r>
            <a:endParaRPr lang="es-CO" sz="1950" dirty="0">
              <a:latin typeface="Montserrat" panose="00000500000000000000" pitchFamily="2" charset="0"/>
              <a:cs typeface="Arial"/>
            </a:endParaRPr>
          </a:p>
        </p:txBody>
      </p:sp>
      <p:sp>
        <p:nvSpPr>
          <p:cNvPr id="28" name="Flecha: a la derecha 27">
            <a:extLst>
              <a:ext uri="{FF2B5EF4-FFF2-40B4-BE49-F238E27FC236}">
                <a16:creationId xmlns:a16="http://schemas.microsoft.com/office/drawing/2014/main" id="{C75BCA3E-23D9-68E8-DC03-FF3B5F8F705B}"/>
              </a:ext>
            </a:extLst>
          </p:cNvPr>
          <p:cNvSpPr/>
          <p:nvPr/>
        </p:nvSpPr>
        <p:spPr>
          <a:xfrm>
            <a:off x="11641997" y="3656211"/>
            <a:ext cx="423593" cy="627973"/>
          </a:xfrm>
          <a:prstGeom prst="rightArrow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 err="1"/>
          </a:p>
        </p:txBody>
      </p:sp>
      <p:sp>
        <p:nvSpPr>
          <p:cNvPr id="29" name="Flecha: a la derecha 28">
            <a:extLst>
              <a:ext uri="{FF2B5EF4-FFF2-40B4-BE49-F238E27FC236}">
                <a16:creationId xmlns:a16="http://schemas.microsoft.com/office/drawing/2014/main" id="{2CB12A77-7A77-8F03-688A-5D97DD161FF7}"/>
              </a:ext>
            </a:extLst>
          </p:cNvPr>
          <p:cNvSpPr/>
          <p:nvPr/>
        </p:nvSpPr>
        <p:spPr>
          <a:xfrm rot="10800000">
            <a:off x="6991336" y="3656193"/>
            <a:ext cx="423593" cy="627973"/>
          </a:xfrm>
          <a:prstGeom prst="rightArrow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 err="1"/>
          </a:p>
        </p:txBody>
      </p:sp>
    </p:spTree>
    <p:extLst>
      <p:ext uri="{BB962C8B-B14F-4D97-AF65-F5344CB8AC3E}">
        <p14:creationId xmlns:p14="http://schemas.microsoft.com/office/powerpoint/2010/main" val="186799387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exto 7">
            <a:extLst>
              <a:ext uri="{FF2B5EF4-FFF2-40B4-BE49-F238E27FC236}">
                <a16:creationId xmlns:a16="http://schemas.microsoft.com/office/drawing/2014/main" id="{BF3F1A81-7D1C-7098-9E57-96B01446FFBA}"/>
              </a:ext>
            </a:extLst>
          </p:cNvPr>
          <p:cNvSpPr txBox="1">
            <a:spLocks/>
          </p:cNvSpPr>
          <p:nvPr/>
        </p:nvSpPr>
        <p:spPr>
          <a:xfrm>
            <a:off x="6127750" y="3688308"/>
            <a:ext cx="5176838" cy="54647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s-CO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MX"/>
              <a:t>Alrededor del agua y justicia ambiental</a:t>
            </a:r>
            <a:endParaRPr lang="es-MX" dirty="0"/>
          </a:p>
        </p:txBody>
      </p:sp>
      <p:sp>
        <p:nvSpPr>
          <p:cNvPr id="4" name="Título 2">
            <a:extLst>
              <a:ext uri="{FF2B5EF4-FFF2-40B4-BE49-F238E27FC236}">
                <a16:creationId xmlns:a16="http://schemas.microsoft.com/office/drawing/2014/main" id="{74775147-EB76-43DA-57C7-056A17EE74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7750" y="2500153"/>
            <a:ext cx="5176838" cy="1325563"/>
          </a:xfrm>
        </p:spPr>
        <p:txBody>
          <a:bodyPr/>
          <a:lstStyle/>
          <a:p>
            <a:r>
              <a:rPr lang="es-MX" dirty="0"/>
              <a:t>1. Ordenamiento del Territorio</a:t>
            </a:r>
            <a:endParaRPr lang="es-CO" dirty="0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297F5521-250B-1DAE-CDB4-C9AD7D464B2A}"/>
              </a:ext>
            </a:extLst>
          </p:cNvPr>
          <p:cNvPicPr>
            <a:picLocks noChangeAspect="1"/>
          </p:cNvPicPr>
          <p:nvPr/>
        </p:nvPicPr>
        <p:blipFill>
          <a:blip r:embed="rId2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  <a14:imgEffect>
                      <a14:brightnessContrast bright="40000" contrast="-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330632" y="2024558"/>
            <a:ext cx="2519482" cy="27733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442096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3">
            <a:extLst>
              <a:ext uri="{FF2B5EF4-FFF2-40B4-BE49-F238E27FC236}">
                <a16:creationId xmlns:a16="http://schemas.microsoft.com/office/drawing/2014/main" id="{418F9619-D8A9-519A-9857-B8767623537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26163" y="1292817"/>
            <a:ext cx="2998272" cy="12439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5"/>
              </a:spcBef>
            </a:pPr>
            <a:r>
              <a:rPr lang="es-CO" sz="2000" kern="1200" spc="-5" dirty="0">
                <a:latin typeface="Montserrat" panose="00000500000000000000" pitchFamily="2" charset="0"/>
              </a:rPr>
              <a:t>Ordenamiento</a:t>
            </a:r>
            <a:r>
              <a:rPr sz="2000" kern="1200" spc="-5" dirty="0">
                <a:latin typeface="Montserrat" panose="00000500000000000000" pitchFamily="2" charset="0"/>
              </a:rPr>
              <a:t> del </a:t>
            </a:r>
            <a:r>
              <a:rPr lang="es-CO" sz="2000" kern="1200" spc="-5" dirty="0">
                <a:latin typeface="Montserrat" panose="00000500000000000000" pitchFamily="2" charset="0"/>
              </a:rPr>
              <a:t>territorio</a:t>
            </a:r>
            <a:r>
              <a:rPr sz="2000" kern="1200" spc="-5" dirty="0">
                <a:latin typeface="Montserrat" panose="00000500000000000000" pitchFamily="2" charset="0"/>
              </a:rPr>
              <a:t> </a:t>
            </a:r>
            <a:r>
              <a:rPr lang="es-CO" sz="2000" kern="1200" spc="-5" dirty="0">
                <a:latin typeface="Montserrat" panose="00000500000000000000" pitchFamily="2" charset="0"/>
              </a:rPr>
              <a:t>alrededor</a:t>
            </a:r>
            <a:r>
              <a:rPr sz="2000" kern="1200" spc="-5" dirty="0">
                <a:latin typeface="Montserrat" panose="00000500000000000000" pitchFamily="2" charset="0"/>
              </a:rPr>
              <a:t> del </a:t>
            </a:r>
            <a:r>
              <a:rPr lang="es-CO" sz="2000" kern="1200" spc="-5" dirty="0">
                <a:latin typeface="Montserrat" panose="00000500000000000000" pitchFamily="2" charset="0"/>
              </a:rPr>
              <a:t>agua</a:t>
            </a:r>
            <a:r>
              <a:rPr sz="2000" kern="1200" spc="-5" dirty="0">
                <a:latin typeface="Montserrat" panose="00000500000000000000" pitchFamily="2" charset="0"/>
              </a:rPr>
              <a:t> y </a:t>
            </a:r>
            <a:r>
              <a:rPr lang="es-CO" sz="2000" kern="1200" spc="-5" dirty="0">
                <a:latin typeface="Montserrat" panose="00000500000000000000" pitchFamily="2" charset="0"/>
              </a:rPr>
              <a:t>justicia</a:t>
            </a:r>
            <a:r>
              <a:rPr sz="2000" kern="1200" spc="-5" dirty="0">
                <a:latin typeface="Montserrat" panose="00000500000000000000" pitchFamily="2" charset="0"/>
              </a:rPr>
              <a:t> </a:t>
            </a:r>
            <a:r>
              <a:rPr lang="es-CO" sz="2000" kern="1200" spc="-5" dirty="0">
                <a:latin typeface="Montserrat" panose="00000500000000000000" pitchFamily="2" charset="0"/>
              </a:rPr>
              <a:t>ambiental</a:t>
            </a:r>
            <a:r>
              <a:rPr lang="es-MX" sz="2000" kern="1200" spc="-5" dirty="0">
                <a:latin typeface="Montserrat" panose="00000500000000000000" pitchFamily="2" charset="0"/>
              </a:rPr>
              <a:t> </a:t>
            </a:r>
            <a:endParaRPr sz="2000" kern="1200" spc="-5" dirty="0">
              <a:latin typeface="Montserrat" panose="00000500000000000000" pitchFamily="2" charset="0"/>
            </a:endParaRPr>
          </a:p>
        </p:txBody>
      </p:sp>
      <p:sp>
        <p:nvSpPr>
          <p:cNvPr id="4" name="CuadroTexto 63">
            <a:extLst>
              <a:ext uri="{FF2B5EF4-FFF2-40B4-BE49-F238E27FC236}">
                <a16:creationId xmlns:a16="http://schemas.microsoft.com/office/drawing/2014/main" id="{D904821B-B1A6-6C42-8620-B6CD66C7DBA4}"/>
              </a:ext>
            </a:extLst>
          </p:cNvPr>
          <p:cNvSpPr txBox="1"/>
          <p:nvPr/>
        </p:nvSpPr>
        <p:spPr>
          <a:xfrm>
            <a:off x="3691057" y="3055495"/>
            <a:ext cx="4240502" cy="424592"/>
          </a:xfrm>
          <a:prstGeom prst="rect">
            <a:avLst/>
          </a:prstGeom>
          <a:solidFill>
            <a:srgbClr val="FFC000"/>
          </a:solidFill>
          <a:ln cap="flat">
            <a:noFill/>
          </a:ln>
        </p:spPr>
        <p:txBody>
          <a:bodyPr vert="horz" wrap="square" lIns="120133" tIns="60066" rIns="120133" bIns="60066" anchor="t" anchorCtr="1" compatLnSpc="1">
            <a:sp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s-MX" sz="1971" b="1" i="0" u="none" strike="noStrike" kern="1200" cap="none" spc="0" baseline="0">
                <a:solidFill>
                  <a:srgbClr val="FFFFFF"/>
                </a:solidFill>
                <a:uFillTx/>
                <a:latin typeface="Montserrat Black" pitchFamily="2"/>
              </a:rPr>
              <a:t>Catalizadores</a:t>
            </a:r>
          </a:p>
        </p:txBody>
      </p:sp>
      <p:grpSp>
        <p:nvGrpSpPr>
          <p:cNvPr id="5" name="Group 6">
            <a:extLst>
              <a:ext uri="{FF2B5EF4-FFF2-40B4-BE49-F238E27FC236}">
                <a16:creationId xmlns:a16="http://schemas.microsoft.com/office/drawing/2014/main" id="{31B3B0B9-6E2F-D1E9-E87F-C6096273A5B2}"/>
              </a:ext>
            </a:extLst>
          </p:cNvPr>
          <p:cNvGrpSpPr/>
          <p:nvPr/>
        </p:nvGrpSpPr>
        <p:grpSpPr>
          <a:xfrm>
            <a:off x="199019" y="3596390"/>
            <a:ext cx="1751204" cy="2156063"/>
            <a:chOff x="199019" y="3596390"/>
            <a:chExt cx="1751204" cy="2156063"/>
          </a:xfrm>
        </p:grpSpPr>
        <p:sp>
          <p:nvSpPr>
            <p:cNvPr id="6" name="Rectangle 4">
              <a:extLst>
                <a:ext uri="{FF2B5EF4-FFF2-40B4-BE49-F238E27FC236}">
                  <a16:creationId xmlns:a16="http://schemas.microsoft.com/office/drawing/2014/main" id="{43FC6BBD-BFB4-F8E1-07DF-870399603000}"/>
                </a:ext>
              </a:extLst>
            </p:cNvPr>
            <p:cNvSpPr/>
            <p:nvPr/>
          </p:nvSpPr>
          <p:spPr>
            <a:xfrm>
              <a:off x="199019" y="3596390"/>
              <a:ext cx="327144" cy="2156063"/>
            </a:xfrm>
            <a:prstGeom prst="rect">
              <a:avLst/>
            </a:prstGeom>
            <a:solidFill>
              <a:srgbClr val="A5A5A5"/>
            </a:solidFill>
            <a:ln w="19046" cap="flat">
              <a:solidFill>
                <a:srgbClr val="FFFFFF"/>
              </a:solidFill>
              <a:prstDash val="solid"/>
              <a:miter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es-ES" sz="4800" b="1" i="0" u="none" strike="noStrike" kern="1200" cap="none" spc="0" baseline="0">
                  <a:solidFill>
                    <a:srgbClr val="FFFFFF"/>
                  </a:solidFill>
                  <a:uFillTx/>
                  <a:latin typeface="Montserrat Black" pitchFamily="2"/>
                </a:rPr>
                <a:t>1</a:t>
              </a:r>
            </a:p>
          </p:txBody>
        </p:sp>
        <p:sp>
          <p:nvSpPr>
            <p:cNvPr id="7" name="Rectangle 5">
              <a:extLst>
                <a:ext uri="{FF2B5EF4-FFF2-40B4-BE49-F238E27FC236}">
                  <a16:creationId xmlns:a16="http://schemas.microsoft.com/office/drawing/2014/main" id="{52D69395-8E72-EC41-093A-D2FBAE1840D2}"/>
                </a:ext>
              </a:extLst>
            </p:cNvPr>
            <p:cNvSpPr/>
            <p:nvPr/>
          </p:nvSpPr>
          <p:spPr>
            <a:xfrm>
              <a:off x="526164" y="3596390"/>
              <a:ext cx="1424059" cy="2156063"/>
            </a:xfrm>
            <a:prstGeom prst="rect">
              <a:avLst/>
            </a:prstGeom>
            <a:solidFill>
              <a:srgbClr val="F2F2F2"/>
            </a:solidFill>
            <a:ln cap="flat">
              <a:noFill/>
              <a:prstDash val="solid"/>
            </a:ln>
          </p:spPr>
          <p:txBody>
            <a:bodyPr vert="horz" wrap="square" lIns="179990" tIns="45720" rIns="179990" bIns="4572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es-CO" sz="1200" b="1" i="0" u="none" strike="noStrike" kern="1200" cap="none" spc="0" baseline="0" dirty="0">
                  <a:solidFill>
                    <a:srgbClr val="7F7F7F"/>
                  </a:solidFill>
                  <a:uFillTx/>
                  <a:latin typeface="Montserrat SemiBold"/>
                </a:rPr>
                <a:t>Justicia ambiental y gobernanza inclusiva</a:t>
              </a:r>
              <a:endParaRPr lang="es-MX" sz="1200" b="1" i="0" u="none" strike="noStrike" kern="1200" cap="none" spc="0" baseline="0" dirty="0">
                <a:solidFill>
                  <a:srgbClr val="7F7F7F"/>
                </a:solidFill>
                <a:uFillTx/>
                <a:latin typeface="Montserrat SemiBold"/>
              </a:endParaRPr>
            </a:p>
          </p:txBody>
        </p:sp>
      </p:grpSp>
      <p:grpSp>
        <p:nvGrpSpPr>
          <p:cNvPr id="8" name="Group 6">
            <a:extLst>
              <a:ext uri="{FF2B5EF4-FFF2-40B4-BE49-F238E27FC236}">
                <a16:creationId xmlns:a16="http://schemas.microsoft.com/office/drawing/2014/main" id="{944D9ECF-4A05-FDB1-FDA7-18DBDA694334}"/>
              </a:ext>
            </a:extLst>
          </p:cNvPr>
          <p:cNvGrpSpPr/>
          <p:nvPr/>
        </p:nvGrpSpPr>
        <p:grpSpPr>
          <a:xfrm>
            <a:off x="1987411" y="3596390"/>
            <a:ext cx="1747300" cy="2156072"/>
            <a:chOff x="1987411" y="3596390"/>
            <a:chExt cx="1747300" cy="2156072"/>
          </a:xfrm>
        </p:grpSpPr>
        <p:sp>
          <p:nvSpPr>
            <p:cNvPr id="9" name="Rectangle 4">
              <a:extLst>
                <a:ext uri="{FF2B5EF4-FFF2-40B4-BE49-F238E27FC236}">
                  <a16:creationId xmlns:a16="http://schemas.microsoft.com/office/drawing/2014/main" id="{E8598408-A47E-AE72-A3F6-FF0D2E865875}"/>
                </a:ext>
              </a:extLst>
            </p:cNvPr>
            <p:cNvSpPr/>
            <p:nvPr/>
          </p:nvSpPr>
          <p:spPr>
            <a:xfrm>
              <a:off x="1987411" y="3596390"/>
              <a:ext cx="323240" cy="2156072"/>
            </a:xfrm>
            <a:prstGeom prst="rect">
              <a:avLst/>
            </a:prstGeom>
            <a:solidFill>
              <a:srgbClr val="9DC3E6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es-ES" sz="4204" b="1" i="0" u="none" strike="noStrike" kern="1200" cap="none" spc="0" baseline="0">
                  <a:solidFill>
                    <a:srgbClr val="FFFFFF"/>
                  </a:solidFill>
                  <a:uFillTx/>
                  <a:latin typeface="Montserrat Black" pitchFamily="2"/>
                </a:rPr>
                <a:t>2</a:t>
              </a:r>
            </a:p>
          </p:txBody>
        </p:sp>
        <p:sp>
          <p:nvSpPr>
            <p:cNvPr id="10" name="Rectangle 5">
              <a:extLst>
                <a:ext uri="{FF2B5EF4-FFF2-40B4-BE49-F238E27FC236}">
                  <a16:creationId xmlns:a16="http://schemas.microsoft.com/office/drawing/2014/main" id="{5120AA7A-7107-8F18-A550-1092BEBD419B}"/>
                </a:ext>
              </a:extLst>
            </p:cNvPr>
            <p:cNvSpPr/>
            <p:nvPr/>
          </p:nvSpPr>
          <p:spPr>
            <a:xfrm>
              <a:off x="2310652" y="3596390"/>
              <a:ext cx="1424059" cy="2156072"/>
            </a:xfrm>
            <a:prstGeom prst="rect">
              <a:avLst/>
            </a:prstGeom>
            <a:solidFill>
              <a:srgbClr val="F2F2F2"/>
            </a:solidFill>
            <a:ln cap="flat">
              <a:noFill/>
              <a:prstDash val="solid"/>
            </a:ln>
          </p:spPr>
          <p:txBody>
            <a:bodyPr vert="horz" wrap="square" lIns="179990" tIns="45720" rIns="179990" bIns="4572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es-CO" sz="1200" b="1" i="0" u="none" strike="noStrike" kern="1200" cap="none" spc="0" baseline="0" dirty="0">
                  <a:solidFill>
                    <a:srgbClr val="7F7F7F"/>
                  </a:solidFill>
                  <a:uFillTx/>
                  <a:latin typeface="Montserrat SemiBold"/>
                </a:rPr>
                <a:t>El agua y las personas como determinantes del ordenamiento</a:t>
              </a:r>
            </a:p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es-CO" sz="1200" b="1" i="0" u="none" strike="noStrike" kern="1200" cap="none" spc="0" baseline="0" dirty="0">
                  <a:solidFill>
                    <a:srgbClr val="7F7F7F"/>
                  </a:solidFill>
                  <a:uFillTx/>
                  <a:latin typeface="Montserrat SemiBold"/>
                </a:rPr>
                <a:t>territorial</a:t>
              </a:r>
              <a:endParaRPr lang="es-MX" sz="1200" b="1" i="0" u="none" strike="noStrike" kern="1200" cap="none" spc="0" baseline="0" dirty="0">
                <a:solidFill>
                  <a:srgbClr val="7F7F7F"/>
                </a:solidFill>
                <a:uFillTx/>
                <a:latin typeface="Montserrat SemiBold"/>
              </a:endParaRPr>
            </a:p>
          </p:txBody>
        </p:sp>
      </p:grpSp>
      <p:grpSp>
        <p:nvGrpSpPr>
          <p:cNvPr id="11" name="Group 6">
            <a:extLst>
              <a:ext uri="{FF2B5EF4-FFF2-40B4-BE49-F238E27FC236}">
                <a16:creationId xmlns:a16="http://schemas.microsoft.com/office/drawing/2014/main" id="{862353ED-7F27-8969-FE7F-759D318B58C8}"/>
              </a:ext>
            </a:extLst>
          </p:cNvPr>
          <p:cNvGrpSpPr/>
          <p:nvPr/>
        </p:nvGrpSpPr>
        <p:grpSpPr>
          <a:xfrm>
            <a:off x="3826690" y="3596390"/>
            <a:ext cx="2101081" cy="2156072"/>
            <a:chOff x="3826690" y="3596390"/>
            <a:chExt cx="2101081" cy="2156072"/>
          </a:xfrm>
        </p:grpSpPr>
        <p:sp>
          <p:nvSpPr>
            <p:cNvPr id="12" name="Rectangle 4">
              <a:extLst>
                <a:ext uri="{FF2B5EF4-FFF2-40B4-BE49-F238E27FC236}">
                  <a16:creationId xmlns:a16="http://schemas.microsoft.com/office/drawing/2014/main" id="{828C5111-1652-B0DF-C434-2B12CE4D9FED}"/>
                </a:ext>
              </a:extLst>
            </p:cNvPr>
            <p:cNvSpPr/>
            <p:nvPr/>
          </p:nvSpPr>
          <p:spPr>
            <a:xfrm>
              <a:off x="3826690" y="3596390"/>
              <a:ext cx="373587" cy="2156072"/>
            </a:xfrm>
            <a:prstGeom prst="rect">
              <a:avLst/>
            </a:prstGeom>
            <a:solidFill>
              <a:srgbClr val="FF0000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es-ES" sz="4800" b="1" i="0" u="none" strike="noStrike" kern="1200" cap="none" spc="0" baseline="0">
                  <a:solidFill>
                    <a:srgbClr val="FFFFFF"/>
                  </a:solidFill>
                  <a:uFillTx/>
                  <a:latin typeface="Montserrat Black" pitchFamily="2"/>
                </a:rPr>
                <a:t>3</a:t>
              </a:r>
            </a:p>
          </p:txBody>
        </p:sp>
        <p:sp>
          <p:nvSpPr>
            <p:cNvPr id="13" name="Rectangle 5">
              <a:extLst>
                <a:ext uri="{FF2B5EF4-FFF2-40B4-BE49-F238E27FC236}">
                  <a16:creationId xmlns:a16="http://schemas.microsoft.com/office/drawing/2014/main" id="{9561A925-76C9-A54F-F89D-DAF29C86318F}"/>
                </a:ext>
              </a:extLst>
            </p:cNvPr>
            <p:cNvSpPr/>
            <p:nvPr/>
          </p:nvSpPr>
          <p:spPr>
            <a:xfrm>
              <a:off x="4200278" y="3596390"/>
              <a:ext cx="1727493" cy="2156072"/>
            </a:xfrm>
            <a:prstGeom prst="rect">
              <a:avLst/>
            </a:prstGeom>
            <a:solidFill>
              <a:srgbClr val="F2F2F2"/>
            </a:solidFill>
            <a:ln cap="flat">
              <a:noFill/>
              <a:prstDash val="solid"/>
            </a:ln>
          </p:spPr>
          <p:txBody>
            <a:bodyPr vert="horz" wrap="square" lIns="179990" tIns="45720" rIns="179990" bIns="4572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es-CO" sz="1200" b="1" i="0" u="none" strike="noStrike" kern="1200" cap="none" spc="0" baseline="0" dirty="0">
                  <a:solidFill>
                    <a:srgbClr val="7F7F7F"/>
                  </a:solidFill>
                  <a:uFillTx/>
                  <a:latin typeface="Montserrat SemiBold"/>
                </a:rPr>
                <a:t>Coordinación de los instrumentos de planificación de territorios</a:t>
              </a:r>
            </a:p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es-CO" sz="1200" b="1" i="0" u="none" strike="noStrike" kern="1200" cap="none" spc="0" baseline="0" dirty="0">
                  <a:solidFill>
                    <a:srgbClr val="7F7F7F"/>
                  </a:solidFill>
                  <a:uFillTx/>
                  <a:latin typeface="Montserrat SemiBold"/>
                </a:rPr>
                <a:t>vitales</a:t>
              </a:r>
              <a:endParaRPr lang="es-MX" sz="1200" b="1" i="0" u="none" strike="noStrike" kern="1200" cap="none" spc="0" baseline="0" dirty="0">
                <a:solidFill>
                  <a:srgbClr val="7F7F7F"/>
                </a:solidFill>
                <a:uFillTx/>
                <a:latin typeface="Montserrat SemiBold"/>
              </a:endParaRPr>
            </a:p>
          </p:txBody>
        </p:sp>
      </p:grpSp>
      <p:grpSp>
        <p:nvGrpSpPr>
          <p:cNvPr id="14" name="Group 6">
            <a:extLst>
              <a:ext uri="{FF2B5EF4-FFF2-40B4-BE49-F238E27FC236}">
                <a16:creationId xmlns:a16="http://schemas.microsoft.com/office/drawing/2014/main" id="{D79FDA5C-7ADC-510A-3068-0A8FA6D331C5}"/>
              </a:ext>
            </a:extLst>
          </p:cNvPr>
          <p:cNvGrpSpPr/>
          <p:nvPr/>
        </p:nvGrpSpPr>
        <p:grpSpPr>
          <a:xfrm>
            <a:off x="5964960" y="3604537"/>
            <a:ext cx="1967943" cy="2156091"/>
            <a:chOff x="5964960" y="3604537"/>
            <a:chExt cx="1967943" cy="2156091"/>
          </a:xfrm>
        </p:grpSpPr>
        <p:sp>
          <p:nvSpPr>
            <p:cNvPr id="15" name="Rectangle 4">
              <a:extLst>
                <a:ext uri="{FF2B5EF4-FFF2-40B4-BE49-F238E27FC236}">
                  <a16:creationId xmlns:a16="http://schemas.microsoft.com/office/drawing/2014/main" id="{1709E260-C772-CDF5-F5BA-3669DC2BC008}"/>
                </a:ext>
              </a:extLst>
            </p:cNvPr>
            <p:cNvSpPr/>
            <p:nvPr/>
          </p:nvSpPr>
          <p:spPr>
            <a:xfrm>
              <a:off x="5964960" y="3604537"/>
              <a:ext cx="406734" cy="2156082"/>
            </a:xfrm>
            <a:prstGeom prst="rect">
              <a:avLst/>
            </a:prstGeom>
            <a:solidFill>
              <a:srgbClr val="FFC000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es-ES" sz="4730" b="1" i="0" u="none" strike="noStrike" kern="1200" cap="none" spc="0" baseline="0">
                  <a:solidFill>
                    <a:srgbClr val="FFFFFF"/>
                  </a:solidFill>
                  <a:uFillTx/>
                  <a:latin typeface="Montserrat Black" pitchFamily="2"/>
                </a:rPr>
                <a:t>4</a:t>
              </a:r>
            </a:p>
          </p:txBody>
        </p:sp>
        <p:sp>
          <p:nvSpPr>
            <p:cNvPr id="16" name="Rectangle 5">
              <a:extLst>
                <a:ext uri="{FF2B5EF4-FFF2-40B4-BE49-F238E27FC236}">
                  <a16:creationId xmlns:a16="http://schemas.microsoft.com/office/drawing/2014/main" id="{3A6C5CBE-532C-6CBD-7EC5-84FDE739F907}"/>
                </a:ext>
              </a:extLst>
            </p:cNvPr>
            <p:cNvSpPr/>
            <p:nvPr/>
          </p:nvSpPr>
          <p:spPr>
            <a:xfrm>
              <a:off x="6371694" y="3604546"/>
              <a:ext cx="1561209" cy="2156082"/>
            </a:xfrm>
            <a:prstGeom prst="rect">
              <a:avLst/>
            </a:prstGeom>
            <a:solidFill>
              <a:srgbClr val="F2F2F2"/>
            </a:solidFill>
            <a:ln cap="flat">
              <a:noFill/>
              <a:prstDash val="solid"/>
            </a:ln>
          </p:spPr>
          <p:txBody>
            <a:bodyPr vert="horz" wrap="square" lIns="179990" tIns="45720" rIns="179990" bIns="4572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es-CO" sz="1200" b="1" i="0" u="none" strike="noStrike" kern="1200" cap="none" spc="0" baseline="0" dirty="0">
                  <a:solidFill>
                    <a:srgbClr val="7F7F7F"/>
                  </a:solidFill>
                  <a:uFillTx/>
                  <a:latin typeface="Montserrat SemiBold"/>
                </a:rPr>
                <a:t>Capacidades de los gobiernos locales y las comunidades para la toma de decisiones de ordenamiento y planificación territorial</a:t>
              </a:r>
              <a:endParaRPr lang="es-MX" sz="1200" b="1" i="0" u="none" strike="noStrike" kern="1200" cap="none" spc="0" baseline="0" dirty="0">
                <a:solidFill>
                  <a:srgbClr val="7F7F7F"/>
                </a:solidFill>
                <a:uFillTx/>
                <a:latin typeface="Montserrat SemiBold"/>
              </a:endParaRPr>
            </a:p>
          </p:txBody>
        </p:sp>
      </p:grpSp>
      <p:grpSp>
        <p:nvGrpSpPr>
          <p:cNvPr id="17" name="Group 6">
            <a:extLst>
              <a:ext uri="{FF2B5EF4-FFF2-40B4-BE49-F238E27FC236}">
                <a16:creationId xmlns:a16="http://schemas.microsoft.com/office/drawing/2014/main" id="{69164DB1-2CD3-7576-488A-C9B09EA637DC}"/>
              </a:ext>
            </a:extLst>
          </p:cNvPr>
          <p:cNvGrpSpPr/>
          <p:nvPr/>
        </p:nvGrpSpPr>
        <p:grpSpPr>
          <a:xfrm>
            <a:off x="7936992" y="3618920"/>
            <a:ext cx="2116734" cy="2170457"/>
            <a:chOff x="7936992" y="3618920"/>
            <a:chExt cx="2116734" cy="2170457"/>
          </a:xfrm>
        </p:grpSpPr>
        <p:sp>
          <p:nvSpPr>
            <p:cNvPr id="18" name="Rectangle 4">
              <a:extLst>
                <a:ext uri="{FF2B5EF4-FFF2-40B4-BE49-F238E27FC236}">
                  <a16:creationId xmlns:a16="http://schemas.microsoft.com/office/drawing/2014/main" id="{7E1A3E7D-7D02-CF39-7C00-34BE0B3AF448}"/>
                </a:ext>
              </a:extLst>
            </p:cNvPr>
            <p:cNvSpPr/>
            <p:nvPr/>
          </p:nvSpPr>
          <p:spPr>
            <a:xfrm flipH="1">
              <a:off x="7936992" y="3618920"/>
              <a:ext cx="427152" cy="2156082"/>
            </a:xfrm>
            <a:prstGeom prst="rect">
              <a:avLst/>
            </a:prstGeom>
            <a:solidFill>
              <a:srgbClr val="70AD47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es-ES" sz="4730" b="1" i="0" u="none" strike="noStrike" kern="1200" cap="none" spc="0" baseline="0">
                  <a:solidFill>
                    <a:srgbClr val="FFFFFF"/>
                  </a:solidFill>
                  <a:uFillTx/>
                  <a:latin typeface="Montserrat Black" pitchFamily="2"/>
                </a:rPr>
                <a:t>5</a:t>
              </a:r>
            </a:p>
          </p:txBody>
        </p:sp>
        <p:sp>
          <p:nvSpPr>
            <p:cNvPr id="19" name="Rectangle 5">
              <a:extLst>
                <a:ext uri="{FF2B5EF4-FFF2-40B4-BE49-F238E27FC236}">
                  <a16:creationId xmlns:a16="http://schemas.microsoft.com/office/drawing/2014/main" id="{2396D6C8-33C5-132A-8F56-B3B58E04FA16}"/>
                </a:ext>
              </a:extLst>
            </p:cNvPr>
            <p:cNvSpPr/>
            <p:nvPr/>
          </p:nvSpPr>
          <p:spPr>
            <a:xfrm>
              <a:off x="8483327" y="3633295"/>
              <a:ext cx="1570399" cy="2156082"/>
            </a:xfrm>
            <a:prstGeom prst="rect">
              <a:avLst/>
            </a:prstGeom>
            <a:solidFill>
              <a:srgbClr val="F2F2F2"/>
            </a:solidFill>
            <a:ln cap="flat">
              <a:noFill/>
              <a:prstDash val="solid"/>
            </a:ln>
          </p:spPr>
          <p:txBody>
            <a:bodyPr vert="horz" wrap="square" lIns="179990" tIns="45720" rIns="179990" bIns="4572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es-CO" sz="1200" b="1" i="0" u="none" strike="noStrike" kern="1200" cap="none" spc="0" baseline="0" dirty="0">
                  <a:solidFill>
                    <a:srgbClr val="7F7F7F"/>
                  </a:solidFill>
                  <a:uFillTx/>
                  <a:latin typeface="Montserrat SemiBold"/>
                </a:rPr>
                <a:t>Consolidación del Catastro Multipropósito y tránsito hacia el Sistema de Administración del Territorio (SAT)</a:t>
              </a:r>
              <a:endParaRPr lang="es-MX" sz="1200" b="1" i="0" u="none" strike="noStrike" kern="1200" cap="none" spc="0" baseline="0" dirty="0">
                <a:solidFill>
                  <a:srgbClr val="7F7F7F"/>
                </a:solidFill>
                <a:uFillTx/>
                <a:latin typeface="Montserrat SemiBold"/>
              </a:endParaRPr>
            </a:p>
          </p:txBody>
        </p:sp>
      </p:grpSp>
      <p:grpSp>
        <p:nvGrpSpPr>
          <p:cNvPr id="20" name="Group 6">
            <a:extLst>
              <a:ext uri="{FF2B5EF4-FFF2-40B4-BE49-F238E27FC236}">
                <a16:creationId xmlns:a16="http://schemas.microsoft.com/office/drawing/2014/main" id="{400B3132-86DB-BF5E-6BCC-223A9C1163AE}"/>
              </a:ext>
            </a:extLst>
          </p:cNvPr>
          <p:cNvGrpSpPr/>
          <p:nvPr/>
        </p:nvGrpSpPr>
        <p:grpSpPr>
          <a:xfrm>
            <a:off x="9963348" y="3590162"/>
            <a:ext cx="1907566" cy="2170456"/>
            <a:chOff x="9963348" y="3590162"/>
            <a:chExt cx="1907566" cy="2170456"/>
          </a:xfrm>
        </p:grpSpPr>
        <p:sp>
          <p:nvSpPr>
            <p:cNvPr id="21" name="Rectangle 4">
              <a:extLst>
                <a:ext uri="{FF2B5EF4-FFF2-40B4-BE49-F238E27FC236}">
                  <a16:creationId xmlns:a16="http://schemas.microsoft.com/office/drawing/2014/main" id="{F64D8937-4411-34FA-93BE-7323A047A042}"/>
                </a:ext>
              </a:extLst>
            </p:cNvPr>
            <p:cNvSpPr/>
            <p:nvPr/>
          </p:nvSpPr>
          <p:spPr>
            <a:xfrm>
              <a:off x="9963348" y="3590162"/>
              <a:ext cx="507290" cy="2156082"/>
            </a:xfrm>
            <a:prstGeom prst="rect">
              <a:avLst/>
            </a:prstGeom>
            <a:solidFill>
              <a:srgbClr val="FF9900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es-ES" sz="4800" b="1" i="0" u="none" strike="noStrike" kern="1200" cap="none" spc="0" baseline="0">
                  <a:solidFill>
                    <a:srgbClr val="FFFFFF"/>
                  </a:solidFill>
                  <a:uFillTx/>
                  <a:latin typeface="Montserrat Black" pitchFamily="2"/>
                </a:rPr>
                <a:t>6</a:t>
              </a:r>
            </a:p>
          </p:txBody>
        </p:sp>
        <p:sp>
          <p:nvSpPr>
            <p:cNvPr id="22" name="Rectangle 5">
              <a:extLst>
                <a:ext uri="{FF2B5EF4-FFF2-40B4-BE49-F238E27FC236}">
                  <a16:creationId xmlns:a16="http://schemas.microsoft.com/office/drawing/2014/main" id="{38ADE155-EA1B-C356-1B48-D1A6C5A66EE8}"/>
                </a:ext>
              </a:extLst>
            </p:cNvPr>
            <p:cNvSpPr/>
            <p:nvPr/>
          </p:nvSpPr>
          <p:spPr>
            <a:xfrm>
              <a:off x="10513771" y="3604546"/>
              <a:ext cx="1357143" cy="2156072"/>
            </a:xfrm>
            <a:prstGeom prst="rect">
              <a:avLst/>
            </a:prstGeom>
            <a:solidFill>
              <a:srgbClr val="F2F2F2"/>
            </a:solidFill>
            <a:ln cap="flat">
              <a:noFill/>
              <a:prstDash val="solid"/>
            </a:ln>
          </p:spPr>
          <p:txBody>
            <a:bodyPr vert="horz" wrap="square" lIns="179990" tIns="45720" rIns="179990" bIns="4572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es-CO" sz="1200" b="1" i="0" u="none" strike="noStrike" kern="1200" cap="none" spc="0" baseline="0" dirty="0">
                  <a:solidFill>
                    <a:srgbClr val="7F7F7F"/>
                  </a:solidFill>
                  <a:uFillTx/>
                  <a:latin typeface="Montserrat SemiBold"/>
                </a:rPr>
                <a:t>Tenencia en las zonas rural, urbana y suburbana formalizada,</a:t>
              </a:r>
            </a:p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es-CO" sz="1200" b="1" i="0" u="none" strike="noStrike" kern="1200" cap="none" spc="0" baseline="0" dirty="0">
                  <a:solidFill>
                    <a:srgbClr val="7F7F7F"/>
                  </a:solidFill>
                  <a:uFillTx/>
                  <a:latin typeface="Montserrat SemiBold"/>
                </a:rPr>
                <a:t>adjudicada y regularizada</a:t>
              </a:r>
              <a:endParaRPr lang="es-MX" sz="1200" b="1" i="0" u="none" strike="noStrike" kern="1200" cap="none" spc="0" baseline="0" dirty="0">
                <a:solidFill>
                  <a:srgbClr val="7F7F7F"/>
                </a:solidFill>
                <a:uFillTx/>
                <a:latin typeface="Montserrat SemiBold"/>
              </a:endParaRPr>
            </a:p>
          </p:txBody>
        </p:sp>
      </p:grpSp>
      <p:sp>
        <p:nvSpPr>
          <p:cNvPr id="23" name="Flecha: a la izquierda y derecha 2">
            <a:extLst>
              <a:ext uri="{FF2B5EF4-FFF2-40B4-BE49-F238E27FC236}">
                <a16:creationId xmlns:a16="http://schemas.microsoft.com/office/drawing/2014/main" id="{3054B951-DD61-2982-E4F1-142D39007BC8}"/>
              </a:ext>
            </a:extLst>
          </p:cNvPr>
          <p:cNvSpPr/>
          <p:nvPr/>
        </p:nvSpPr>
        <p:spPr>
          <a:xfrm>
            <a:off x="0" y="5599374"/>
            <a:ext cx="12191996" cy="722247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ss"/>
              <a:gd name="f6" fmla="val 0"/>
              <a:gd name="f7" fmla="val 50000"/>
              <a:gd name="f8" fmla="+- 0 0 -360"/>
              <a:gd name="f9" fmla="+- 0 0 -180"/>
              <a:gd name="f10" fmla="abs f3"/>
              <a:gd name="f11" fmla="abs f4"/>
              <a:gd name="f12" fmla="abs f5"/>
              <a:gd name="f13" fmla="*/ f8 f0 1"/>
              <a:gd name="f14" fmla="*/ f9 f0 1"/>
              <a:gd name="f15" fmla="?: f10 f3 1"/>
              <a:gd name="f16" fmla="?: f11 f4 1"/>
              <a:gd name="f17" fmla="?: f12 f5 1"/>
              <a:gd name="f18" fmla="*/ f13 1 f2"/>
              <a:gd name="f19" fmla="*/ f14 1 f2"/>
              <a:gd name="f20" fmla="*/ f15 1 21600"/>
              <a:gd name="f21" fmla="*/ f16 1 21600"/>
              <a:gd name="f22" fmla="*/ 21600 f15 1"/>
              <a:gd name="f23" fmla="*/ 21600 f16 1"/>
              <a:gd name="f24" fmla="+- f18 0 f1"/>
              <a:gd name="f25" fmla="+- f19 0 f1"/>
              <a:gd name="f26" fmla="min f21 f20"/>
              <a:gd name="f27" fmla="*/ f22 1 f17"/>
              <a:gd name="f28" fmla="*/ f23 1 f17"/>
              <a:gd name="f29" fmla="val f27"/>
              <a:gd name="f30" fmla="val f28"/>
              <a:gd name="f31" fmla="*/ f6 f26 1"/>
              <a:gd name="f32" fmla="+- f30 0 f6"/>
              <a:gd name="f33" fmla="+- f29 0 f6"/>
              <a:gd name="f34" fmla="*/ f29 f26 1"/>
              <a:gd name="f35" fmla="*/ f30 f26 1"/>
              <a:gd name="f36" fmla="*/ f32 1 2"/>
              <a:gd name="f37" fmla="*/ f33 1 2"/>
              <a:gd name="f38" fmla="min f33 f32"/>
              <a:gd name="f39" fmla="*/ f32 f7 1"/>
              <a:gd name="f40" fmla="+- f6 f36 0"/>
              <a:gd name="f41" fmla="+- f6 f37 0"/>
              <a:gd name="f42" fmla="*/ f38 f7 1"/>
              <a:gd name="f43" fmla="*/ f39 1 200000"/>
              <a:gd name="f44" fmla="*/ f42 1 100000"/>
              <a:gd name="f45" fmla="+- f40 0 f43"/>
              <a:gd name="f46" fmla="+- f40 f43 0"/>
              <a:gd name="f47" fmla="*/ f40 f26 1"/>
              <a:gd name="f48" fmla="*/ f41 f26 1"/>
              <a:gd name="f49" fmla="+- f29 0 f44"/>
              <a:gd name="f50" fmla="*/ f45 f44 1"/>
              <a:gd name="f51" fmla="*/ f45 f26 1"/>
              <a:gd name="f52" fmla="*/ f46 f26 1"/>
              <a:gd name="f53" fmla="*/ f44 f26 1"/>
              <a:gd name="f54" fmla="*/ f50 1 f36"/>
              <a:gd name="f55" fmla="*/ f49 f26 1"/>
              <a:gd name="f56" fmla="+- f44 0 f54"/>
              <a:gd name="f57" fmla="+- f49 f54 0"/>
              <a:gd name="f58" fmla="*/ f56 f26 1"/>
              <a:gd name="f59" fmla="*/ f57 f26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4">
                <a:pos x="f55" y="f31"/>
              </a:cxn>
              <a:cxn ang="f24">
                <a:pos x="f48" y="f51"/>
              </a:cxn>
              <a:cxn ang="f24">
                <a:pos x="f53" y="f31"/>
              </a:cxn>
              <a:cxn ang="f25">
                <a:pos x="f53" y="f35"/>
              </a:cxn>
              <a:cxn ang="f25">
                <a:pos x="f48" y="f52"/>
              </a:cxn>
              <a:cxn ang="f25">
                <a:pos x="f55" y="f35"/>
              </a:cxn>
            </a:cxnLst>
            <a:rect l="f58" t="f51" r="f59" b="f52"/>
            <a:pathLst>
              <a:path>
                <a:moveTo>
                  <a:pt x="f31" y="f47"/>
                </a:moveTo>
                <a:lnTo>
                  <a:pt x="f53" y="f31"/>
                </a:lnTo>
                <a:lnTo>
                  <a:pt x="f53" y="f51"/>
                </a:lnTo>
                <a:lnTo>
                  <a:pt x="f55" y="f51"/>
                </a:lnTo>
                <a:lnTo>
                  <a:pt x="f55" y="f31"/>
                </a:lnTo>
                <a:lnTo>
                  <a:pt x="f34" y="f47"/>
                </a:lnTo>
                <a:lnTo>
                  <a:pt x="f55" y="f35"/>
                </a:lnTo>
                <a:lnTo>
                  <a:pt x="f55" y="f52"/>
                </a:lnTo>
                <a:lnTo>
                  <a:pt x="f53" y="f52"/>
                </a:lnTo>
                <a:lnTo>
                  <a:pt x="f53" y="f35"/>
                </a:lnTo>
                <a:close/>
              </a:path>
            </a:pathLst>
          </a:custGeom>
          <a:gradFill>
            <a:gsLst>
              <a:gs pos="0">
                <a:srgbClr val="81B861"/>
              </a:gs>
              <a:gs pos="100000">
                <a:srgbClr val="6FB242"/>
              </a:gs>
            </a:gsLst>
            <a:lin ang="5400000"/>
          </a:gradFill>
          <a:ln w="6345" cap="flat">
            <a:solidFill>
              <a:srgbClr val="70AD47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s-CO" sz="1800" b="0" i="0" u="none" strike="noStrike" kern="1200" cap="none" spc="0" baseline="0">
                <a:solidFill>
                  <a:srgbClr val="FFFFFF"/>
                </a:solidFill>
                <a:uFillTx/>
                <a:latin typeface="Montserrat" pitchFamily="2"/>
              </a:rPr>
              <a:t>Sistema de Administración del Territorio: Eje transversal para la gobernanza </a:t>
            </a:r>
          </a:p>
        </p:txBody>
      </p:sp>
      <p:pic>
        <p:nvPicPr>
          <p:cNvPr id="2050" name="Picture 2" descr="Hillsborough River (Tampa) - 2021 All You Need to Know BEFORE You Go ...">
            <a:extLst>
              <a:ext uri="{FF2B5EF4-FFF2-40B4-BE49-F238E27FC236}">
                <a16:creationId xmlns:a16="http://schemas.microsoft.com/office/drawing/2014/main" id="{4AF9B1F9-10BA-398F-0929-D38BF0FE89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11280" y="292962"/>
            <a:ext cx="4104869" cy="26462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4889845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5">
            <a:extLst>
              <a:ext uri="{FF2B5EF4-FFF2-40B4-BE49-F238E27FC236}">
                <a16:creationId xmlns:a16="http://schemas.microsoft.com/office/drawing/2014/main" id="{234502A5-E561-275E-B85C-EA38D6D5940C}"/>
              </a:ext>
            </a:extLst>
          </p:cNvPr>
          <p:cNvSpPr/>
          <p:nvPr/>
        </p:nvSpPr>
        <p:spPr>
          <a:xfrm>
            <a:off x="6022964" y="1890635"/>
            <a:ext cx="5783656" cy="4478082"/>
          </a:xfrm>
          <a:custGeom>
            <a:avLst/>
            <a:gdLst/>
            <a:ahLst/>
            <a:cxnLst/>
            <a:rect l="l" t="t" r="r" b="b"/>
            <a:pathLst>
              <a:path w="3416934" h="5381625">
                <a:moveTo>
                  <a:pt x="3416807" y="0"/>
                </a:moveTo>
                <a:lnTo>
                  <a:pt x="0" y="0"/>
                </a:lnTo>
                <a:lnTo>
                  <a:pt x="0" y="5381244"/>
                </a:lnTo>
                <a:lnTo>
                  <a:pt x="3416807" y="5381244"/>
                </a:lnTo>
                <a:lnTo>
                  <a:pt x="3416807" y="0"/>
                </a:ln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</p:spPr>
        <p:txBody>
          <a:bodyPr wrap="square" lIns="0" tIns="0" rIns="0" bIns="0" rtlCol="0"/>
          <a:lstStyle/>
          <a:p>
            <a:endParaRPr>
              <a:latin typeface="Montserrat" panose="00000500000000000000" pitchFamily="2" charset="0"/>
            </a:endParaRPr>
          </a:p>
        </p:txBody>
      </p:sp>
      <p:sp>
        <p:nvSpPr>
          <p:cNvPr id="4" name="object 3">
            <a:extLst>
              <a:ext uri="{FF2B5EF4-FFF2-40B4-BE49-F238E27FC236}">
                <a16:creationId xmlns:a16="http://schemas.microsoft.com/office/drawing/2014/main" id="{DD8771F5-79D2-B426-57CA-50910A074E7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621462" y="553035"/>
            <a:ext cx="6546601" cy="67762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spcBef>
                <a:spcPts val="100"/>
              </a:spcBef>
            </a:pPr>
            <a:r>
              <a:rPr lang="es-CO" sz="2400" b="1" spc="-5" dirty="0">
                <a:solidFill>
                  <a:prstClr val="black"/>
                </a:solidFill>
                <a:latin typeface="Montserrat" panose="00000500000000000000" pitchFamily="2" charset="0"/>
                <a:ea typeface="+mn-ea"/>
                <a:cs typeface="Arial"/>
              </a:rPr>
              <a:t>Ordenamiento</a:t>
            </a:r>
            <a:r>
              <a:rPr sz="2400" b="1" spc="-5" dirty="0">
                <a:solidFill>
                  <a:prstClr val="black"/>
                </a:solidFill>
                <a:latin typeface="Montserrat" panose="00000500000000000000" pitchFamily="2" charset="0"/>
                <a:ea typeface="+mn-ea"/>
                <a:cs typeface="Arial"/>
              </a:rPr>
              <a:t> del </a:t>
            </a:r>
            <a:r>
              <a:rPr lang="es-CO" sz="2400" b="1" spc="-5" dirty="0">
                <a:solidFill>
                  <a:prstClr val="black"/>
                </a:solidFill>
                <a:latin typeface="Montserrat" panose="00000500000000000000" pitchFamily="2" charset="0"/>
                <a:ea typeface="+mn-ea"/>
                <a:cs typeface="Arial"/>
              </a:rPr>
              <a:t>territorio</a:t>
            </a:r>
            <a:r>
              <a:rPr sz="2400" b="1" spc="-5" dirty="0">
                <a:solidFill>
                  <a:prstClr val="black"/>
                </a:solidFill>
                <a:latin typeface="Montserrat" panose="00000500000000000000" pitchFamily="2" charset="0"/>
                <a:ea typeface="+mn-ea"/>
                <a:cs typeface="Arial"/>
              </a:rPr>
              <a:t> </a:t>
            </a:r>
            <a:r>
              <a:rPr lang="es-CO" sz="2400" b="1" spc="-5" dirty="0">
                <a:solidFill>
                  <a:prstClr val="black"/>
                </a:solidFill>
                <a:latin typeface="Montserrat" panose="00000500000000000000" pitchFamily="2" charset="0"/>
                <a:ea typeface="+mn-ea"/>
                <a:cs typeface="Arial"/>
              </a:rPr>
              <a:t>alrededor</a:t>
            </a:r>
            <a:r>
              <a:rPr sz="2400" b="1" spc="-5" dirty="0">
                <a:solidFill>
                  <a:prstClr val="black"/>
                </a:solidFill>
                <a:latin typeface="Montserrat" panose="00000500000000000000" pitchFamily="2" charset="0"/>
                <a:ea typeface="+mn-ea"/>
                <a:cs typeface="Arial"/>
              </a:rPr>
              <a:t> del </a:t>
            </a:r>
            <a:r>
              <a:rPr lang="es-CO" sz="2400" b="1" spc="-5" dirty="0">
                <a:solidFill>
                  <a:prstClr val="black"/>
                </a:solidFill>
                <a:latin typeface="Montserrat" panose="00000500000000000000" pitchFamily="2" charset="0"/>
                <a:ea typeface="+mn-ea"/>
                <a:cs typeface="Arial"/>
              </a:rPr>
              <a:t>agua</a:t>
            </a:r>
            <a:r>
              <a:rPr sz="2400" b="1" spc="-5" dirty="0">
                <a:solidFill>
                  <a:prstClr val="black"/>
                </a:solidFill>
                <a:latin typeface="Montserrat" panose="00000500000000000000" pitchFamily="2" charset="0"/>
                <a:ea typeface="+mn-ea"/>
                <a:cs typeface="Arial"/>
              </a:rPr>
              <a:t> y </a:t>
            </a:r>
            <a:r>
              <a:rPr lang="es-CO" sz="2400" b="1" spc="-5" dirty="0">
                <a:solidFill>
                  <a:prstClr val="black"/>
                </a:solidFill>
                <a:latin typeface="Montserrat" panose="00000500000000000000" pitchFamily="2" charset="0"/>
                <a:ea typeface="+mn-ea"/>
                <a:cs typeface="Arial"/>
              </a:rPr>
              <a:t>justicia</a:t>
            </a:r>
            <a:r>
              <a:rPr sz="2400" b="1" spc="-5" dirty="0">
                <a:solidFill>
                  <a:prstClr val="black"/>
                </a:solidFill>
                <a:latin typeface="Montserrat" panose="00000500000000000000" pitchFamily="2" charset="0"/>
                <a:ea typeface="+mn-ea"/>
                <a:cs typeface="Arial"/>
              </a:rPr>
              <a:t> </a:t>
            </a:r>
            <a:r>
              <a:rPr lang="es-CO" sz="2400" b="1" spc="-5" dirty="0">
                <a:solidFill>
                  <a:prstClr val="black"/>
                </a:solidFill>
                <a:latin typeface="Montserrat" panose="00000500000000000000" pitchFamily="2" charset="0"/>
                <a:ea typeface="+mn-ea"/>
                <a:cs typeface="Arial"/>
              </a:rPr>
              <a:t>ambiental</a:t>
            </a:r>
            <a:r>
              <a:rPr lang="es-MX" sz="2400" b="1" spc="-5" dirty="0">
                <a:solidFill>
                  <a:prstClr val="black"/>
                </a:solidFill>
                <a:latin typeface="Montserrat" panose="00000500000000000000" pitchFamily="2" charset="0"/>
                <a:ea typeface="+mn-ea"/>
                <a:cs typeface="Arial"/>
              </a:rPr>
              <a:t> </a:t>
            </a:r>
            <a:endParaRPr sz="2400" b="1" spc="-5" dirty="0">
              <a:solidFill>
                <a:prstClr val="black"/>
              </a:solidFill>
              <a:latin typeface="Montserrat" panose="00000500000000000000" pitchFamily="2" charset="0"/>
              <a:ea typeface="+mn-ea"/>
              <a:cs typeface="Arial"/>
            </a:endParaRPr>
          </a:p>
        </p:txBody>
      </p:sp>
      <p:sp>
        <p:nvSpPr>
          <p:cNvPr id="5" name="object 6">
            <a:extLst>
              <a:ext uri="{FF2B5EF4-FFF2-40B4-BE49-F238E27FC236}">
                <a16:creationId xmlns:a16="http://schemas.microsoft.com/office/drawing/2014/main" id="{C0D26237-8225-6177-72EA-6B2861B99472}"/>
              </a:ext>
            </a:extLst>
          </p:cNvPr>
          <p:cNvSpPr txBox="1"/>
          <p:nvPr/>
        </p:nvSpPr>
        <p:spPr>
          <a:xfrm>
            <a:off x="5804583" y="1998290"/>
            <a:ext cx="6220418" cy="437042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just">
              <a:lnSpc>
                <a:spcPct val="100000"/>
              </a:lnSpc>
              <a:spcAft>
                <a:spcPts val="600"/>
              </a:spcAft>
            </a:pPr>
            <a:endParaRPr sz="1400" dirty="0">
              <a:latin typeface="Times New Roman"/>
              <a:cs typeface="Times New Roman"/>
            </a:endParaRPr>
          </a:p>
          <a:p>
            <a:pPr marL="679450" marR="366395" indent="-375285" algn="just">
              <a:lnSpc>
                <a:spcPct val="100000"/>
              </a:lnSpc>
              <a:spcBef>
                <a:spcPts val="409"/>
              </a:spcBef>
              <a:spcAft>
                <a:spcPts val="600"/>
              </a:spcAft>
              <a:buAutoNum type="arabicPeriod"/>
              <a:tabLst>
                <a:tab pos="678815" algn="l"/>
                <a:tab pos="679450" algn="l"/>
              </a:tabLst>
            </a:pPr>
            <a:r>
              <a:rPr lang="es-CO" sz="1300" spc="-5" dirty="0">
                <a:latin typeface="Arial MT"/>
                <a:cs typeface="Arial MT"/>
              </a:rPr>
              <a:t>Catastro </a:t>
            </a:r>
            <a:r>
              <a:rPr lang="es-CO" sz="1300" dirty="0">
                <a:latin typeface="Arial MT"/>
                <a:cs typeface="Arial MT"/>
              </a:rPr>
              <a:t> </a:t>
            </a:r>
            <a:r>
              <a:rPr lang="es-CO" sz="1300" spc="-5" dirty="0">
                <a:latin typeface="Arial MT"/>
                <a:cs typeface="Arial MT"/>
              </a:rPr>
              <a:t>Multipropósito</a:t>
            </a:r>
            <a:r>
              <a:rPr lang="es-CO" sz="1300" spc="40" dirty="0">
                <a:latin typeface="Arial MT"/>
                <a:cs typeface="Arial MT"/>
              </a:rPr>
              <a:t> </a:t>
            </a:r>
          </a:p>
          <a:p>
            <a:pPr marL="679450" marR="366395" indent="-375285" algn="just">
              <a:lnSpc>
                <a:spcPct val="100000"/>
              </a:lnSpc>
              <a:spcBef>
                <a:spcPts val="409"/>
              </a:spcBef>
              <a:spcAft>
                <a:spcPts val="600"/>
              </a:spcAft>
              <a:buAutoNum type="arabicPeriod"/>
              <a:tabLst>
                <a:tab pos="678815" algn="l"/>
                <a:tab pos="679450" algn="l"/>
              </a:tabLst>
            </a:pPr>
            <a:r>
              <a:rPr lang="es-CO" sz="1300" spc="-5" dirty="0">
                <a:latin typeface="Arial MT"/>
                <a:cs typeface="Arial MT"/>
              </a:rPr>
              <a:t>Sistema de Administración del </a:t>
            </a:r>
            <a:r>
              <a:rPr lang="es-CO" sz="1300" dirty="0">
                <a:latin typeface="Arial MT"/>
                <a:cs typeface="Arial MT"/>
              </a:rPr>
              <a:t> </a:t>
            </a:r>
            <a:r>
              <a:rPr lang="es-CO" sz="1300" spc="-20" dirty="0">
                <a:latin typeface="Arial MT"/>
                <a:cs typeface="Arial MT"/>
              </a:rPr>
              <a:t>Territorio</a:t>
            </a:r>
            <a:r>
              <a:rPr lang="es-CO" sz="1300" spc="25" dirty="0">
                <a:latin typeface="Arial MT"/>
                <a:cs typeface="Arial MT"/>
              </a:rPr>
              <a:t> </a:t>
            </a:r>
            <a:r>
              <a:rPr lang="es-CO" sz="1300" spc="-20" dirty="0">
                <a:latin typeface="Arial MT"/>
                <a:cs typeface="Arial MT"/>
              </a:rPr>
              <a:t>(SAT).</a:t>
            </a:r>
            <a:endParaRPr lang="es-CO" sz="1300" dirty="0">
              <a:latin typeface="Arial MT"/>
              <a:cs typeface="Arial MT"/>
            </a:endParaRPr>
          </a:p>
          <a:p>
            <a:pPr marL="679450" marR="361315" indent="-375285" algn="just">
              <a:spcBef>
                <a:spcPts val="409"/>
              </a:spcBef>
              <a:spcAft>
                <a:spcPts val="600"/>
              </a:spcAft>
              <a:buFontTx/>
              <a:buAutoNum type="arabicPeriod"/>
              <a:tabLst>
                <a:tab pos="678815" algn="l"/>
                <a:tab pos="679450" algn="l"/>
              </a:tabLst>
            </a:pPr>
            <a:r>
              <a:rPr lang="es-CO" sz="1300" spc="-5" dirty="0">
                <a:latin typeface="Arial MT"/>
                <a:cs typeface="Arial MT"/>
              </a:rPr>
              <a:t>Consejos territoriales del agua</a:t>
            </a:r>
            <a:r>
              <a:rPr lang="es-CO" sz="1300" spc="-10" dirty="0">
                <a:latin typeface="Arial MT"/>
                <a:cs typeface="Arial MT"/>
              </a:rPr>
              <a:t>.</a:t>
            </a:r>
            <a:endParaRPr lang="es-CO" sz="1300" dirty="0">
              <a:latin typeface="Arial MT"/>
              <a:cs typeface="Arial MT"/>
            </a:endParaRPr>
          </a:p>
          <a:p>
            <a:pPr marL="679450" marR="279400" indent="-375285" algn="just">
              <a:lnSpc>
                <a:spcPct val="100000"/>
              </a:lnSpc>
              <a:spcBef>
                <a:spcPts val="400"/>
              </a:spcBef>
              <a:spcAft>
                <a:spcPts val="600"/>
              </a:spcAft>
              <a:buAutoNum type="arabicPeriod"/>
              <a:tabLst>
                <a:tab pos="678815" algn="l"/>
                <a:tab pos="679450" algn="l"/>
              </a:tabLst>
            </a:pPr>
            <a:r>
              <a:rPr lang="es-CO" sz="1300" spc="-5" dirty="0">
                <a:latin typeface="Arial MT"/>
                <a:cs typeface="Arial MT"/>
              </a:rPr>
              <a:t>Coordinación</a:t>
            </a:r>
            <a:r>
              <a:rPr lang="es-CO" sz="1300" spc="30" dirty="0">
                <a:latin typeface="Arial MT"/>
                <a:cs typeface="Arial MT"/>
              </a:rPr>
              <a:t> </a:t>
            </a:r>
            <a:r>
              <a:rPr lang="es-CO" sz="1300" spc="-5" dirty="0">
                <a:latin typeface="Arial MT"/>
                <a:cs typeface="Arial MT"/>
              </a:rPr>
              <a:t>de los</a:t>
            </a:r>
            <a:r>
              <a:rPr lang="es-CO" sz="1300" dirty="0">
                <a:latin typeface="Arial MT"/>
                <a:cs typeface="Arial MT"/>
              </a:rPr>
              <a:t> </a:t>
            </a:r>
            <a:r>
              <a:rPr lang="es-CO" sz="1300" spc="-5" dirty="0">
                <a:latin typeface="Arial MT"/>
                <a:cs typeface="Arial MT"/>
              </a:rPr>
              <a:t>instrumentos </a:t>
            </a:r>
            <a:r>
              <a:rPr lang="es-CO" sz="1300" spc="-350" dirty="0">
                <a:latin typeface="Arial MT"/>
                <a:cs typeface="Arial MT"/>
              </a:rPr>
              <a:t> </a:t>
            </a:r>
            <a:r>
              <a:rPr lang="es-CO" sz="1300" spc="-5" dirty="0">
                <a:latin typeface="Arial MT"/>
                <a:cs typeface="Arial MT"/>
              </a:rPr>
              <a:t>de</a:t>
            </a:r>
            <a:r>
              <a:rPr lang="es-CO" sz="1300" dirty="0">
                <a:latin typeface="Arial MT"/>
                <a:cs typeface="Arial MT"/>
              </a:rPr>
              <a:t> </a:t>
            </a:r>
            <a:r>
              <a:rPr lang="es-CO" sz="1300" spc="-5" dirty="0">
                <a:latin typeface="Arial MT"/>
                <a:cs typeface="Arial MT"/>
              </a:rPr>
              <a:t>planificación</a:t>
            </a:r>
            <a:r>
              <a:rPr lang="es-CO" sz="1300" spc="30" dirty="0">
                <a:latin typeface="Arial MT"/>
                <a:cs typeface="Arial MT"/>
              </a:rPr>
              <a:t> </a:t>
            </a:r>
            <a:r>
              <a:rPr lang="es-CO" sz="1300" spc="-5" dirty="0">
                <a:latin typeface="Arial MT"/>
                <a:cs typeface="Arial MT"/>
              </a:rPr>
              <a:t>de</a:t>
            </a:r>
            <a:r>
              <a:rPr lang="es-CO" sz="1300" spc="5" dirty="0">
                <a:latin typeface="Arial MT"/>
                <a:cs typeface="Arial MT"/>
              </a:rPr>
              <a:t> </a:t>
            </a:r>
            <a:r>
              <a:rPr lang="es-CO" sz="1300" spc="-5" dirty="0">
                <a:latin typeface="Arial MT"/>
                <a:cs typeface="Arial MT"/>
              </a:rPr>
              <a:t>territorios </a:t>
            </a:r>
            <a:r>
              <a:rPr lang="es-CO" sz="1300" dirty="0">
                <a:latin typeface="Arial MT"/>
                <a:cs typeface="Arial MT"/>
              </a:rPr>
              <a:t> </a:t>
            </a:r>
            <a:r>
              <a:rPr lang="es-CO" sz="1300" spc="-5" dirty="0">
                <a:latin typeface="Arial MT"/>
                <a:cs typeface="Arial MT"/>
              </a:rPr>
              <a:t>vitales para el uso de las regiones.</a:t>
            </a:r>
            <a:endParaRPr lang="es-CO" sz="1300" dirty="0">
              <a:latin typeface="Arial MT"/>
              <a:cs typeface="Arial MT"/>
            </a:endParaRPr>
          </a:p>
          <a:p>
            <a:pPr marL="679450" marR="423545" indent="-375285" algn="just">
              <a:lnSpc>
                <a:spcPct val="100000"/>
              </a:lnSpc>
              <a:spcBef>
                <a:spcPts val="395"/>
              </a:spcBef>
              <a:spcAft>
                <a:spcPts val="600"/>
              </a:spcAft>
              <a:buAutoNum type="arabicPeriod"/>
              <a:tabLst>
                <a:tab pos="678815" algn="l"/>
                <a:tab pos="679450" algn="l"/>
              </a:tabLst>
            </a:pPr>
            <a:r>
              <a:rPr lang="es-CO" sz="1300" spc="-5" dirty="0">
                <a:latin typeface="Arial MT"/>
                <a:cs typeface="Arial MT"/>
              </a:rPr>
              <a:t>Fortalecimiento y de desarrollo de capacidades</a:t>
            </a:r>
            <a:r>
              <a:rPr lang="es-CO" sz="1300" spc="30" dirty="0">
                <a:latin typeface="Arial MT"/>
                <a:cs typeface="Arial MT"/>
              </a:rPr>
              <a:t> </a:t>
            </a:r>
            <a:r>
              <a:rPr lang="es-CO" sz="1300" spc="-5" dirty="0">
                <a:latin typeface="Arial MT"/>
                <a:cs typeface="Arial MT"/>
              </a:rPr>
              <a:t>de los</a:t>
            </a:r>
            <a:r>
              <a:rPr lang="es-CO" sz="1300" spc="-10" dirty="0">
                <a:latin typeface="Arial MT"/>
                <a:cs typeface="Arial MT"/>
              </a:rPr>
              <a:t> </a:t>
            </a:r>
            <a:r>
              <a:rPr lang="es-CO" sz="1300" spc="-5" dirty="0">
                <a:latin typeface="Arial MT"/>
                <a:cs typeface="Arial MT"/>
              </a:rPr>
              <a:t>gobiernos </a:t>
            </a:r>
            <a:r>
              <a:rPr lang="es-CO" sz="1300" dirty="0">
                <a:latin typeface="Arial MT"/>
                <a:cs typeface="Arial MT"/>
              </a:rPr>
              <a:t> </a:t>
            </a:r>
            <a:r>
              <a:rPr lang="es-CO" sz="1300" spc="-5" dirty="0">
                <a:latin typeface="Arial MT"/>
                <a:cs typeface="Arial MT"/>
              </a:rPr>
              <a:t>locales</a:t>
            </a:r>
            <a:r>
              <a:rPr lang="es-CO" sz="1300" spc="5" dirty="0">
                <a:latin typeface="Arial MT"/>
                <a:cs typeface="Arial MT"/>
              </a:rPr>
              <a:t> </a:t>
            </a:r>
            <a:r>
              <a:rPr lang="es-CO" sz="1300" spc="-5" dirty="0">
                <a:latin typeface="Arial MT"/>
                <a:cs typeface="Arial MT"/>
              </a:rPr>
              <a:t>y</a:t>
            </a:r>
            <a:r>
              <a:rPr lang="es-CO" sz="1300" spc="-15" dirty="0">
                <a:latin typeface="Arial MT"/>
                <a:cs typeface="Arial MT"/>
              </a:rPr>
              <a:t> </a:t>
            </a:r>
            <a:r>
              <a:rPr lang="es-CO" sz="1300" spc="-5" dirty="0">
                <a:latin typeface="Arial MT"/>
                <a:cs typeface="Arial MT"/>
              </a:rPr>
              <a:t>las</a:t>
            </a:r>
            <a:r>
              <a:rPr lang="es-CO" sz="1300" dirty="0">
                <a:latin typeface="Arial MT"/>
                <a:cs typeface="Arial MT"/>
              </a:rPr>
              <a:t> </a:t>
            </a:r>
            <a:r>
              <a:rPr lang="es-CO" sz="1300" spc="-5" dirty="0">
                <a:latin typeface="Arial MT"/>
                <a:cs typeface="Arial MT"/>
              </a:rPr>
              <a:t>comunidades</a:t>
            </a:r>
            <a:r>
              <a:rPr lang="es-CO" sz="1300" spc="30" dirty="0">
                <a:latin typeface="Arial MT"/>
                <a:cs typeface="Arial MT"/>
              </a:rPr>
              <a:t> </a:t>
            </a:r>
            <a:r>
              <a:rPr lang="es-CO" sz="1300" spc="-5" dirty="0">
                <a:latin typeface="Arial MT"/>
                <a:cs typeface="Arial MT"/>
              </a:rPr>
              <a:t>para </a:t>
            </a:r>
            <a:r>
              <a:rPr lang="es-CO" sz="1300" spc="-345" dirty="0">
                <a:latin typeface="Arial MT"/>
                <a:cs typeface="Arial MT"/>
              </a:rPr>
              <a:t> </a:t>
            </a:r>
            <a:r>
              <a:rPr lang="es-CO" sz="1300" spc="-5" dirty="0">
                <a:latin typeface="Arial MT"/>
                <a:cs typeface="Arial MT"/>
              </a:rPr>
              <a:t>la</a:t>
            </a:r>
            <a:r>
              <a:rPr lang="es-CO" sz="1300" dirty="0">
                <a:latin typeface="Arial MT"/>
                <a:cs typeface="Arial MT"/>
              </a:rPr>
              <a:t> </a:t>
            </a:r>
            <a:r>
              <a:rPr lang="es-CO" sz="1300" spc="-5" dirty="0">
                <a:latin typeface="Arial MT"/>
                <a:cs typeface="Arial MT"/>
              </a:rPr>
              <a:t>toma</a:t>
            </a:r>
            <a:r>
              <a:rPr lang="es-CO" sz="1300" dirty="0">
                <a:latin typeface="Arial MT"/>
                <a:cs typeface="Arial MT"/>
              </a:rPr>
              <a:t> </a:t>
            </a:r>
            <a:r>
              <a:rPr lang="es-CO" sz="1300" spc="-5" dirty="0">
                <a:latin typeface="Arial MT"/>
                <a:cs typeface="Arial MT"/>
              </a:rPr>
              <a:t>de</a:t>
            </a:r>
            <a:r>
              <a:rPr lang="es-CO" sz="1300" spc="5" dirty="0">
                <a:latin typeface="Arial MT"/>
                <a:cs typeface="Arial MT"/>
              </a:rPr>
              <a:t> </a:t>
            </a:r>
            <a:r>
              <a:rPr lang="es-CO" sz="1300" spc="-5" dirty="0">
                <a:latin typeface="Arial MT"/>
                <a:cs typeface="Arial MT"/>
              </a:rPr>
              <a:t>decisiones</a:t>
            </a:r>
            <a:r>
              <a:rPr lang="es-CO" sz="1300" spc="25" dirty="0">
                <a:latin typeface="Arial MT"/>
                <a:cs typeface="Arial MT"/>
              </a:rPr>
              <a:t> </a:t>
            </a:r>
            <a:r>
              <a:rPr lang="es-CO" sz="1300" spc="-5" dirty="0">
                <a:latin typeface="Arial MT"/>
                <a:cs typeface="Arial MT"/>
              </a:rPr>
              <a:t>de </a:t>
            </a:r>
            <a:r>
              <a:rPr lang="es-CO" sz="1300" dirty="0">
                <a:latin typeface="Arial MT"/>
                <a:cs typeface="Arial MT"/>
              </a:rPr>
              <a:t> </a:t>
            </a:r>
            <a:r>
              <a:rPr lang="es-CO" sz="1300" spc="-5" dirty="0">
                <a:latin typeface="Arial MT"/>
                <a:cs typeface="Arial MT"/>
              </a:rPr>
              <a:t>ordenamiento</a:t>
            </a:r>
            <a:r>
              <a:rPr lang="es-CO" sz="1300" spc="45" dirty="0">
                <a:latin typeface="Arial MT"/>
                <a:cs typeface="Arial MT"/>
              </a:rPr>
              <a:t> </a:t>
            </a:r>
            <a:r>
              <a:rPr lang="es-CO" sz="1300" spc="-5" dirty="0">
                <a:latin typeface="Arial MT"/>
                <a:cs typeface="Arial MT"/>
              </a:rPr>
              <a:t>y</a:t>
            </a:r>
            <a:r>
              <a:rPr lang="es-CO" sz="1300" spc="-10" dirty="0">
                <a:latin typeface="Arial MT"/>
                <a:cs typeface="Arial MT"/>
              </a:rPr>
              <a:t> </a:t>
            </a:r>
            <a:r>
              <a:rPr lang="es-CO" sz="1300" spc="-5" dirty="0">
                <a:latin typeface="Arial MT"/>
                <a:cs typeface="Arial MT"/>
              </a:rPr>
              <a:t>planificación </a:t>
            </a:r>
            <a:r>
              <a:rPr lang="es-CO" sz="1300" dirty="0">
                <a:latin typeface="Arial MT"/>
                <a:cs typeface="Arial MT"/>
              </a:rPr>
              <a:t> </a:t>
            </a:r>
            <a:r>
              <a:rPr lang="es-CO" sz="1300" spc="-10" dirty="0">
                <a:latin typeface="Arial MT"/>
                <a:cs typeface="Arial MT"/>
              </a:rPr>
              <a:t>territorial.</a:t>
            </a:r>
            <a:endParaRPr lang="es-CO" sz="1300" dirty="0">
              <a:latin typeface="Arial MT"/>
              <a:cs typeface="Arial MT"/>
            </a:endParaRPr>
          </a:p>
          <a:p>
            <a:pPr marL="679450" marR="314325" indent="-375285" algn="just">
              <a:lnSpc>
                <a:spcPct val="100000"/>
              </a:lnSpc>
              <a:spcBef>
                <a:spcPts val="400"/>
              </a:spcBef>
              <a:spcAft>
                <a:spcPts val="600"/>
              </a:spcAft>
              <a:buAutoNum type="arabicPeriod"/>
              <a:tabLst>
                <a:tab pos="678815" algn="l"/>
                <a:tab pos="679450" algn="l"/>
              </a:tabLst>
            </a:pPr>
            <a:r>
              <a:rPr lang="es-CO" sz="1300" spc="-20" dirty="0">
                <a:latin typeface="Arial MT"/>
                <a:cs typeface="Arial MT"/>
              </a:rPr>
              <a:t>Formalización, adjudicación y regularización en la tenencia</a:t>
            </a:r>
            <a:r>
              <a:rPr lang="es-CO" sz="1300" spc="10" dirty="0">
                <a:latin typeface="Arial MT"/>
                <a:cs typeface="Arial MT"/>
              </a:rPr>
              <a:t> </a:t>
            </a:r>
            <a:r>
              <a:rPr lang="es-CO" sz="1300" spc="-5" dirty="0">
                <a:latin typeface="Arial MT"/>
                <a:cs typeface="Arial MT"/>
              </a:rPr>
              <a:t>en</a:t>
            </a:r>
            <a:r>
              <a:rPr lang="es-CO" sz="1300" dirty="0">
                <a:latin typeface="Arial MT"/>
                <a:cs typeface="Arial MT"/>
              </a:rPr>
              <a:t> </a:t>
            </a:r>
            <a:r>
              <a:rPr lang="es-CO" sz="1300" spc="-5" dirty="0">
                <a:latin typeface="Arial MT"/>
                <a:cs typeface="Arial MT"/>
              </a:rPr>
              <a:t>las</a:t>
            </a:r>
            <a:r>
              <a:rPr lang="es-CO" sz="1300" dirty="0">
                <a:latin typeface="Arial MT"/>
                <a:cs typeface="Arial MT"/>
              </a:rPr>
              <a:t> </a:t>
            </a:r>
            <a:r>
              <a:rPr lang="es-CO" sz="1300" spc="-5" dirty="0">
                <a:latin typeface="Arial MT"/>
                <a:cs typeface="Arial MT"/>
              </a:rPr>
              <a:t>zonas</a:t>
            </a:r>
            <a:r>
              <a:rPr lang="es-CO" sz="1300" spc="15" dirty="0">
                <a:latin typeface="Arial MT"/>
                <a:cs typeface="Arial MT"/>
              </a:rPr>
              <a:t> </a:t>
            </a:r>
            <a:r>
              <a:rPr lang="es-CO" sz="1300" spc="-5" dirty="0">
                <a:latin typeface="Arial MT"/>
                <a:cs typeface="Arial MT"/>
              </a:rPr>
              <a:t>rural, </a:t>
            </a:r>
            <a:r>
              <a:rPr lang="es-CO" sz="1300" dirty="0">
                <a:latin typeface="Arial MT"/>
                <a:cs typeface="Arial MT"/>
              </a:rPr>
              <a:t> </a:t>
            </a:r>
            <a:r>
              <a:rPr lang="es-CO" sz="1300" spc="-5" dirty="0">
                <a:latin typeface="Arial MT"/>
                <a:cs typeface="Arial MT"/>
              </a:rPr>
              <a:t>urbana</a:t>
            </a:r>
            <a:r>
              <a:rPr lang="es-CO" sz="1300" spc="20" dirty="0">
                <a:latin typeface="Arial MT"/>
                <a:cs typeface="Arial MT"/>
              </a:rPr>
              <a:t> </a:t>
            </a:r>
            <a:r>
              <a:rPr lang="es-CO" sz="1300" spc="-5" dirty="0">
                <a:latin typeface="Arial MT"/>
                <a:cs typeface="Arial MT"/>
              </a:rPr>
              <a:t>y</a:t>
            </a:r>
            <a:r>
              <a:rPr lang="es-CO" sz="1300" spc="-10" dirty="0">
                <a:latin typeface="Arial MT"/>
                <a:cs typeface="Arial MT"/>
              </a:rPr>
              <a:t> </a:t>
            </a:r>
            <a:r>
              <a:rPr lang="es-CO" sz="1300" spc="-5" dirty="0">
                <a:latin typeface="Arial MT"/>
                <a:cs typeface="Arial MT"/>
              </a:rPr>
              <a:t>suburbana</a:t>
            </a:r>
            <a:r>
              <a:rPr lang="es-CO" sz="1300" spc="-10" dirty="0">
                <a:latin typeface="Arial MT"/>
                <a:cs typeface="Arial MT"/>
              </a:rPr>
              <a:t>.</a:t>
            </a:r>
          </a:p>
          <a:p>
            <a:pPr marL="679450" marR="314325" indent="-375285" algn="just">
              <a:lnSpc>
                <a:spcPct val="100000"/>
              </a:lnSpc>
              <a:spcBef>
                <a:spcPts val="400"/>
              </a:spcBef>
              <a:spcAft>
                <a:spcPts val="600"/>
              </a:spcAft>
              <a:buAutoNum type="arabicPeriod"/>
              <a:tabLst>
                <a:tab pos="678815" algn="l"/>
                <a:tab pos="679450" algn="l"/>
              </a:tabLst>
            </a:pPr>
            <a:r>
              <a:rPr lang="es-MX" sz="1300" dirty="0">
                <a:latin typeface="Arial MT"/>
                <a:cs typeface="Arial MT"/>
              </a:rPr>
              <a:t>Estrategia nacional de reasentamiento, legalización urbanística, mejoramiento de asentamientos humanos y gestión del suelo</a:t>
            </a:r>
          </a:p>
          <a:p>
            <a:pPr marL="679450" marR="314325" indent="-375285" algn="just">
              <a:lnSpc>
                <a:spcPct val="100000"/>
              </a:lnSpc>
              <a:spcBef>
                <a:spcPts val="400"/>
              </a:spcBef>
              <a:spcAft>
                <a:spcPts val="600"/>
              </a:spcAft>
              <a:buAutoNum type="arabicPeriod"/>
              <a:tabLst>
                <a:tab pos="678815" algn="l"/>
                <a:tab pos="679450" algn="l"/>
              </a:tabLst>
            </a:pPr>
            <a:r>
              <a:rPr lang="es-MX" sz="1300" dirty="0">
                <a:latin typeface="Arial MT"/>
                <a:cs typeface="Arial MT"/>
              </a:rPr>
              <a:t>Modelo de descentralización diferencial para el fortalecimiento de capacidades</a:t>
            </a:r>
          </a:p>
          <a:p>
            <a:pPr marL="679450" marR="314325" indent="-375285" algn="just">
              <a:lnSpc>
                <a:spcPct val="100000"/>
              </a:lnSpc>
              <a:spcBef>
                <a:spcPts val="400"/>
              </a:spcBef>
              <a:spcAft>
                <a:spcPts val="600"/>
              </a:spcAft>
              <a:buAutoNum type="arabicPeriod"/>
              <a:tabLst>
                <a:tab pos="678815" algn="l"/>
                <a:tab pos="679450" algn="l"/>
              </a:tabLst>
            </a:pPr>
            <a:r>
              <a:rPr lang="es-MX" sz="1300" dirty="0">
                <a:latin typeface="Arial MT"/>
                <a:cs typeface="Arial MT"/>
              </a:rPr>
              <a:t>Fortalecimiento de los Esquemas Asociativos Territoriales - EAT</a:t>
            </a:r>
          </a:p>
        </p:txBody>
      </p:sp>
      <p:pic>
        <p:nvPicPr>
          <p:cNvPr id="6" name="object 7">
            <a:extLst>
              <a:ext uri="{FF2B5EF4-FFF2-40B4-BE49-F238E27FC236}">
                <a16:creationId xmlns:a16="http://schemas.microsoft.com/office/drawing/2014/main" id="{6B8FBFF9-9A60-4920-E316-535F6F62E1FC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71994" y="1969670"/>
            <a:ext cx="5699418" cy="4286751"/>
          </a:xfrm>
          <a:prstGeom prst="rect">
            <a:avLst/>
          </a:prstGeom>
        </p:spPr>
      </p:pic>
      <p:sp>
        <p:nvSpPr>
          <p:cNvPr id="7" name="object 4">
            <a:extLst>
              <a:ext uri="{FF2B5EF4-FFF2-40B4-BE49-F238E27FC236}">
                <a16:creationId xmlns:a16="http://schemas.microsoft.com/office/drawing/2014/main" id="{1F8A8986-4AFC-60C5-AEDD-7D485CFB2C7F}"/>
              </a:ext>
            </a:extLst>
          </p:cNvPr>
          <p:cNvSpPr txBox="1"/>
          <p:nvPr/>
        </p:nvSpPr>
        <p:spPr>
          <a:xfrm>
            <a:off x="7206324" y="1890635"/>
            <a:ext cx="3416935" cy="331501"/>
          </a:xfrm>
          <a:prstGeom prst="rect">
            <a:avLst/>
          </a:prstGeom>
          <a:solidFill>
            <a:srgbClr val="004A84"/>
          </a:solidFill>
        </p:spPr>
        <p:txBody>
          <a:bodyPr vert="horz" wrap="square" lIns="0" tIns="53975" rIns="0" bIns="0" rtlCol="0">
            <a:spAutoFit/>
          </a:bodyPr>
          <a:lstStyle/>
          <a:p>
            <a:pPr marL="176213" algn="ctr">
              <a:lnSpc>
                <a:spcPct val="100000"/>
              </a:lnSpc>
              <a:spcBef>
                <a:spcPts val="425"/>
              </a:spcBef>
            </a:pPr>
            <a:r>
              <a:rPr lang="es-MX" sz="1800" b="1" spc="-5" dirty="0">
                <a:solidFill>
                  <a:srgbClr val="FFFFFF"/>
                </a:solidFill>
                <a:latin typeface="Arial"/>
                <a:cs typeface="Arial"/>
              </a:rPr>
              <a:t>Apuestas</a:t>
            </a:r>
          </a:p>
        </p:txBody>
      </p:sp>
    </p:spTree>
    <p:extLst>
      <p:ext uri="{BB962C8B-B14F-4D97-AF65-F5344CB8AC3E}">
        <p14:creationId xmlns:p14="http://schemas.microsoft.com/office/powerpoint/2010/main" val="116645776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>
            <a:extLst>
              <a:ext uri="{FF2B5EF4-FFF2-40B4-BE49-F238E27FC236}">
                <a16:creationId xmlns:a16="http://schemas.microsoft.com/office/drawing/2014/main" id="{5B1485D5-A7FF-F8B9-FA89-301542AA5331}"/>
              </a:ext>
            </a:extLst>
          </p:cNvPr>
          <p:cNvSpPr/>
          <p:nvPr/>
        </p:nvSpPr>
        <p:spPr>
          <a:xfrm>
            <a:off x="9107578" y="939570"/>
            <a:ext cx="2498859" cy="278491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 err="1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4044305C-5142-A5CC-6DB3-4CC49AE9E1C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brightnessContrast brigh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383024" y="1855842"/>
            <a:ext cx="543392" cy="527550"/>
          </a:xfrm>
          <a:prstGeom prst="rect">
            <a:avLst/>
          </a:prstGeom>
        </p:spPr>
      </p:pic>
      <p:sp>
        <p:nvSpPr>
          <p:cNvPr id="5" name="Rectángulo 4">
            <a:extLst>
              <a:ext uri="{FF2B5EF4-FFF2-40B4-BE49-F238E27FC236}">
                <a16:creationId xmlns:a16="http://schemas.microsoft.com/office/drawing/2014/main" id="{C62F9D44-7750-474C-5FF2-4EA75C4BC71C}"/>
              </a:ext>
            </a:extLst>
          </p:cNvPr>
          <p:cNvSpPr/>
          <p:nvPr/>
        </p:nvSpPr>
        <p:spPr>
          <a:xfrm>
            <a:off x="6275735" y="941138"/>
            <a:ext cx="2498859" cy="278491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 err="1"/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358C13E9-7751-848C-6AC0-F7D4F7851E8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573263" y="1866777"/>
            <a:ext cx="491110" cy="491110"/>
          </a:xfrm>
          <a:prstGeom prst="rect">
            <a:avLst/>
          </a:prstGeom>
        </p:spPr>
      </p:pic>
      <p:sp>
        <p:nvSpPr>
          <p:cNvPr id="7" name="Rectángulo 6">
            <a:extLst>
              <a:ext uri="{FF2B5EF4-FFF2-40B4-BE49-F238E27FC236}">
                <a16:creationId xmlns:a16="http://schemas.microsoft.com/office/drawing/2014/main" id="{251A5039-A98F-366F-6543-9617EFCA0AFC}"/>
              </a:ext>
            </a:extLst>
          </p:cNvPr>
          <p:cNvSpPr/>
          <p:nvPr/>
        </p:nvSpPr>
        <p:spPr>
          <a:xfrm>
            <a:off x="392441" y="5137528"/>
            <a:ext cx="2634324" cy="663859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 err="1"/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D6D1246B-0F5A-190A-BBB5-5E8BE7FA12B9}"/>
              </a:ext>
            </a:extLst>
          </p:cNvPr>
          <p:cNvSpPr/>
          <p:nvPr/>
        </p:nvSpPr>
        <p:spPr>
          <a:xfrm>
            <a:off x="3532979" y="941061"/>
            <a:ext cx="2498859" cy="278351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 err="1"/>
          </a:p>
        </p:txBody>
      </p:sp>
      <p:grpSp>
        <p:nvGrpSpPr>
          <p:cNvPr id="9" name="Grupo 8">
            <a:extLst>
              <a:ext uri="{FF2B5EF4-FFF2-40B4-BE49-F238E27FC236}">
                <a16:creationId xmlns:a16="http://schemas.microsoft.com/office/drawing/2014/main" id="{88CDB845-98AD-450B-607F-8F20F97BC015}"/>
              </a:ext>
            </a:extLst>
          </p:cNvPr>
          <p:cNvGrpSpPr/>
          <p:nvPr/>
        </p:nvGrpSpPr>
        <p:grpSpPr>
          <a:xfrm>
            <a:off x="473822" y="2309675"/>
            <a:ext cx="2441030" cy="2441030"/>
            <a:chOff x="290348" y="2020611"/>
            <a:chExt cx="2441030" cy="2441030"/>
          </a:xfrm>
        </p:grpSpPr>
        <p:pic>
          <p:nvPicPr>
            <p:cNvPr id="10" name="Imagen 9">
              <a:extLst>
                <a:ext uri="{FF2B5EF4-FFF2-40B4-BE49-F238E27FC236}">
                  <a16:creationId xmlns:a16="http://schemas.microsoft.com/office/drawing/2014/main" id="{F3E5C41E-C909-D1A6-B371-79B146EBF0D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duotone>
                <a:schemeClr val="accent6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saturation sat="0"/>
                      </a14:imgEffect>
                      <a14:imgEffect>
                        <a14:brightnessContrast bright="40000" contrast="-4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502857" y="2141361"/>
              <a:ext cx="2016013" cy="2219118"/>
            </a:xfrm>
            <a:prstGeom prst="rect">
              <a:avLst/>
            </a:prstGeom>
          </p:spPr>
        </p:pic>
        <p:sp>
          <p:nvSpPr>
            <p:cNvPr id="11" name="Elipse 10">
              <a:extLst>
                <a:ext uri="{FF2B5EF4-FFF2-40B4-BE49-F238E27FC236}">
                  <a16:creationId xmlns:a16="http://schemas.microsoft.com/office/drawing/2014/main" id="{A3F26713-97D3-526B-1D30-14F323D62B41}"/>
                </a:ext>
              </a:extLst>
            </p:cNvPr>
            <p:cNvSpPr/>
            <p:nvPr/>
          </p:nvSpPr>
          <p:spPr>
            <a:xfrm>
              <a:off x="290348" y="2020611"/>
              <a:ext cx="2441030" cy="2441030"/>
            </a:xfrm>
            <a:prstGeom prst="ellipse">
              <a:avLst/>
            </a:prstGeom>
            <a:noFill/>
            <a:ln w="28575">
              <a:solidFill>
                <a:srgbClr val="99CCFF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 dirty="0" err="1">
                <a:highlight>
                  <a:srgbClr val="FFFF00"/>
                </a:highlight>
              </a:endParaRPr>
            </a:p>
          </p:txBody>
        </p:sp>
      </p:grpSp>
      <p:sp>
        <p:nvSpPr>
          <p:cNvPr id="12" name="Título 5">
            <a:extLst>
              <a:ext uri="{FF2B5EF4-FFF2-40B4-BE49-F238E27FC236}">
                <a16:creationId xmlns:a16="http://schemas.microsoft.com/office/drawing/2014/main" id="{55A02E1C-0F09-D667-4B61-FB2006FCB4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3904" y="5230121"/>
            <a:ext cx="3040866" cy="442868"/>
          </a:xfrm>
        </p:spPr>
        <p:txBody>
          <a:bodyPr>
            <a:noAutofit/>
          </a:bodyPr>
          <a:lstStyle/>
          <a:p>
            <a:pPr algn="ctr"/>
            <a:r>
              <a:rPr lang="es-MX" sz="2400" dirty="0">
                <a:solidFill>
                  <a:srgbClr val="004A84"/>
                </a:solidFill>
                <a:latin typeface="Montserrat Medium" panose="00000600000000000000" pitchFamily="2" charset="0"/>
              </a:rPr>
              <a:t>$ 28,8 billones</a:t>
            </a:r>
          </a:p>
        </p:txBody>
      </p:sp>
      <p:sp>
        <p:nvSpPr>
          <p:cNvPr id="13" name="Rectángulo 12">
            <a:extLst>
              <a:ext uri="{FF2B5EF4-FFF2-40B4-BE49-F238E27FC236}">
                <a16:creationId xmlns:a16="http://schemas.microsoft.com/office/drawing/2014/main" id="{B35048A0-D352-8150-AFF5-AB46A5972A5C}"/>
              </a:ext>
            </a:extLst>
          </p:cNvPr>
          <p:cNvSpPr/>
          <p:nvPr/>
        </p:nvSpPr>
        <p:spPr>
          <a:xfrm>
            <a:off x="3574989" y="865554"/>
            <a:ext cx="2502387" cy="659152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MX" sz="1200" dirty="0">
                <a:solidFill>
                  <a:schemeClr val="tx2"/>
                </a:solidFill>
                <a:latin typeface="Montserrat" panose="00000500000000000000" pitchFamily="2" charset="0"/>
              </a:rPr>
              <a:t>Hectáreas de pequeña y</a:t>
            </a:r>
          </a:p>
          <a:p>
            <a:r>
              <a:rPr lang="es-MX" sz="1200" dirty="0">
                <a:solidFill>
                  <a:schemeClr val="tx2"/>
                </a:solidFill>
                <a:latin typeface="Montserrat" panose="00000500000000000000" pitchFamily="2" charset="0"/>
              </a:rPr>
              <a:t>Mediana propiedad rural</a:t>
            </a:r>
          </a:p>
          <a:p>
            <a:r>
              <a:rPr lang="es-MX" sz="1200" dirty="0">
                <a:solidFill>
                  <a:schemeClr val="tx2"/>
                </a:solidFill>
                <a:latin typeface="Montserrat" panose="00000500000000000000" pitchFamily="2" charset="0"/>
              </a:rPr>
              <a:t>formalizadas</a:t>
            </a:r>
          </a:p>
        </p:txBody>
      </p:sp>
      <p:grpSp>
        <p:nvGrpSpPr>
          <p:cNvPr id="14" name="Grupo 13">
            <a:extLst>
              <a:ext uri="{FF2B5EF4-FFF2-40B4-BE49-F238E27FC236}">
                <a16:creationId xmlns:a16="http://schemas.microsoft.com/office/drawing/2014/main" id="{41FDD332-6551-8C15-7C03-A35EABBF898C}"/>
              </a:ext>
            </a:extLst>
          </p:cNvPr>
          <p:cNvGrpSpPr/>
          <p:nvPr/>
        </p:nvGrpSpPr>
        <p:grpSpPr>
          <a:xfrm>
            <a:off x="3792798" y="1830201"/>
            <a:ext cx="555792" cy="555792"/>
            <a:chOff x="4612729" y="2141361"/>
            <a:chExt cx="850023" cy="850023"/>
          </a:xfrm>
        </p:grpSpPr>
        <p:pic>
          <p:nvPicPr>
            <p:cNvPr id="15" name="Imagen 14">
              <a:extLst>
                <a:ext uri="{FF2B5EF4-FFF2-40B4-BE49-F238E27FC236}">
                  <a16:creationId xmlns:a16="http://schemas.microsoft.com/office/drawing/2014/main" id="{410D7AFD-E8FA-4E56-3FEB-A23C53CFB9BC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brightnessContrast bright="4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4681167" y="2218311"/>
              <a:ext cx="713147" cy="696122"/>
            </a:xfrm>
            <a:prstGeom prst="rect">
              <a:avLst/>
            </a:prstGeom>
          </p:spPr>
        </p:pic>
        <p:sp>
          <p:nvSpPr>
            <p:cNvPr id="16" name="Elipse 15">
              <a:extLst>
                <a:ext uri="{FF2B5EF4-FFF2-40B4-BE49-F238E27FC236}">
                  <a16:creationId xmlns:a16="http://schemas.microsoft.com/office/drawing/2014/main" id="{DC36DF8E-09B2-78A1-DEF5-48FFDD3735FE}"/>
                </a:ext>
              </a:extLst>
            </p:cNvPr>
            <p:cNvSpPr/>
            <p:nvPr/>
          </p:nvSpPr>
          <p:spPr>
            <a:xfrm>
              <a:off x="4612729" y="2141361"/>
              <a:ext cx="850023" cy="850023"/>
            </a:xfrm>
            <a:prstGeom prst="ellipse">
              <a:avLst/>
            </a:prstGeom>
            <a:noFill/>
            <a:ln w="28575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 dirty="0" err="1">
                <a:highlight>
                  <a:srgbClr val="FFFF00"/>
                </a:highlight>
              </a:endParaRPr>
            </a:p>
          </p:txBody>
        </p:sp>
      </p:grpSp>
      <p:cxnSp>
        <p:nvCxnSpPr>
          <p:cNvPr id="17" name="Conector recto 16">
            <a:extLst>
              <a:ext uri="{FF2B5EF4-FFF2-40B4-BE49-F238E27FC236}">
                <a16:creationId xmlns:a16="http://schemas.microsoft.com/office/drawing/2014/main" id="{DBBFE9FC-D287-0101-4755-5E77E5D0A56E}"/>
              </a:ext>
            </a:extLst>
          </p:cNvPr>
          <p:cNvCxnSpPr>
            <a:cxnSpLocks/>
          </p:cNvCxnSpPr>
          <p:nvPr/>
        </p:nvCxnSpPr>
        <p:spPr>
          <a:xfrm>
            <a:off x="3623116" y="3421670"/>
            <a:ext cx="2304271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8" name="Rectángulo 17">
            <a:extLst>
              <a:ext uri="{FF2B5EF4-FFF2-40B4-BE49-F238E27FC236}">
                <a16:creationId xmlns:a16="http://schemas.microsoft.com/office/drawing/2014/main" id="{7966C8AF-3F10-8F30-019A-6C2C77290A30}"/>
              </a:ext>
            </a:extLst>
          </p:cNvPr>
          <p:cNvSpPr/>
          <p:nvPr/>
        </p:nvSpPr>
        <p:spPr>
          <a:xfrm>
            <a:off x="3557829" y="3460296"/>
            <a:ext cx="1172354" cy="24030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000" dirty="0">
                <a:solidFill>
                  <a:schemeClr val="tx2"/>
                </a:solidFill>
                <a:latin typeface="Montserrat Light" panose="00000400000000000000" pitchFamily="2" charset="0"/>
              </a:rPr>
              <a:t>Línea Base</a:t>
            </a:r>
          </a:p>
          <a:p>
            <a:pPr algn="ctr"/>
            <a:r>
              <a:rPr lang="es-MX" sz="1000" dirty="0">
                <a:solidFill>
                  <a:schemeClr val="tx2"/>
                </a:solidFill>
                <a:latin typeface="Montserrat Light" panose="00000400000000000000" pitchFamily="2" charset="0"/>
              </a:rPr>
              <a:t>2022 - III</a:t>
            </a:r>
          </a:p>
        </p:txBody>
      </p:sp>
      <p:sp>
        <p:nvSpPr>
          <p:cNvPr id="19" name="Rectángulo 18">
            <a:extLst>
              <a:ext uri="{FF2B5EF4-FFF2-40B4-BE49-F238E27FC236}">
                <a16:creationId xmlns:a16="http://schemas.microsoft.com/office/drawing/2014/main" id="{6FE0ED4E-B019-CECC-4AAA-6E73E3E6A3DC}"/>
              </a:ext>
            </a:extLst>
          </p:cNvPr>
          <p:cNvSpPr/>
          <p:nvPr/>
        </p:nvSpPr>
        <p:spPr>
          <a:xfrm>
            <a:off x="5005827" y="3455067"/>
            <a:ext cx="1026311" cy="24030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000" dirty="0">
                <a:solidFill>
                  <a:schemeClr val="tx2"/>
                </a:solidFill>
                <a:latin typeface="Montserrat Light" panose="00000400000000000000" pitchFamily="2" charset="0"/>
              </a:rPr>
              <a:t>Meta</a:t>
            </a:r>
          </a:p>
          <a:p>
            <a:pPr algn="ctr"/>
            <a:r>
              <a:rPr lang="es-MX" sz="1000" dirty="0">
                <a:solidFill>
                  <a:schemeClr val="tx2"/>
                </a:solidFill>
                <a:latin typeface="Montserrat Light" panose="00000400000000000000" pitchFamily="2" charset="0"/>
              </a:rPr>
              <a:t>Cuatrienio</a:t>
            </a:r>
          </a:p>
        </p:txBody>
      </p:sp>
      <p:sp>
        <p:nvSpPr>
          <p:cNvPr id="20" name="Rectángulo 19">
            <a:extLst>
              <a:ext uri="{FF2B5EF4-FFF2-40B4-BE49-F238E27FC236}">
                <a16:creationId xmlns:a16="http://schemas.microsoft.com/office/drawing/2014/main" id="{1A3EE7A7-FE38-71E5-4BBA-AC9BECC9CE9A}"/>
              </a:ext>
            </a:extLst>
          </p:cNvPr>
          <p:cNvSpPr/>
          <p:nvPr/>
        </p:nvSpPr>
        <p:spPr>
          <a:xfrm>
            <a:off x="3623115" y="1537526"/>
            <a:ext cx="995569" cy="205316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MX" sz="1100" b="1" dirty="0">
                <a:solidFill>
                  <a:schemeClr val="tx2"/>
                </a:solidFill>
                <a:latin typeface="Montserrat Light" panose="00000400000000000000" pitchFamily="2" charset="0"/>
              </a:rPr>
              <a:t>Hectáreas</a:t>
            </a:r>
          </a:p>
        </p:txBody>
      </p:sp>
      <p:grpSp>
        <p:nvGrpSpPr>
          <p:cNvPr id="21" name="Grupo 20">
            <a:extLst>
              <a:ext uri="{FF2B5EF4-FFF2-40B4-BE49-F238E27FC236}">
                <a16:creationId xmlns:a16="http://schemas.microsoft.com/office/drawing/2014/main" id="{DBA62318-39FB-C964-19FD-2C962F6F384F}"/>
              </a:ext>
            </a:extLst>
          </p:cNvPr>
          <p:cNvGrpSpPr/>
          <p:nvPr/>
        </p:nvGrpSpPr>
        <p:grpSpPr>
          <a:xfrm>
            <a:off x="4166253" y="2200577"/>
            <a:ext cx="1742737" cy="950194"/>
            <a:chOff x="8106907" y="2441022"/>
            <a:chExt cx="1742737" cy="950194"/>
          </a:xfrm>
        </p:grpSpPr>
        <p:cxnSp>
          <p:nvCxnSpPr>
            <p:cNvPr id="22" name="Conector recto 21">
              <a:extLst>
                <a:ext uri="{FF2B5EF4-FFF2-40B4-BE49-F238E27FC236}">
                  <a16:creationId xmlns:a16="http://schemas.microsoft.com/office/drawing/2014/main" id="{35EF0536-C24D-1B0F-3AE4-91D7B3D79102}"/>
                </a:ext>
              </a:extLst>
            </p:cNvPr>
            <p:cNvCxnSpPr>
              <a:cxnSpLocks/>
              <a:endCxn id="24" idx="3"/>
            </p:cNvCxnSpPr>
            <p:nvPr/>
          </p:nvCxnSpPr>
          <p:spPr>
            <a:xfrm flipV="1">
              <a:off x="8154185" y="2463882"/>
              <a:ext cx="1695459" cy="888708"/>
            </a:xfrm>
            <a:prstGeom prst="line">
              <a:avLst/>
            </a:prstGeom>
            <a:ln w="19050">
              <a:solidFill>
                <a:srgbClr val="99CCFF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23" name="Rectángulo 22">
              <a:extLst>
                <a:ext uri="{FF2B5EF4-FFF2-40B4-BE49-F238E27FC236}">
                  <a16:creationId xmlns:a16="http://schemas.microsoft.com/office/drawing/2014/main" id="{401245A0-6C98-1207-AFE2-C71B3DCBBA26}"/>
                </a:ext>
              </a:extLst>
            </p:cNvPr>
            <p:cNvSpPr/>
            <p:nvPr/>
          </p:nvSpPr>
          <p:spPr>
            <a:xfrm>
              <a:off x="8106907" y="3345497"/>
              <a:ext cx="45719" cy="45719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 dirty="0" err="1"/>
            </a:p>
          </p:txBody>
        </p:sp>
        <p:sp>
          <p:nvSpPr>
            <p:cNvPr id="24" name="Rectángulo 23">
              <a:extLst>
                <a:ext uri="{FF2B5EF4-FFF2-40B4-BE49-F238E27FC236}">
                  <a16:creationId xmlns:a16="http://schemas.microsoft.com/office/drawing/2014/main" id="{5923A1AC-4E6D-0E2F-2B12-F03386B55210}"/>
                </a:ext>
              </a:extLst>
            </p:cNvPr>
            <p:cNvSpPr/>
            <p:nvPr/>
          </p:nvSpPr>
          <p:spPr>
            <a:xfrm>
              <a:off x="9803925" y="2441022"/>
              <a:ext cx="45719" cy="45719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 dirty="0" err="1"/>
            </a:p>
          </p:txBody>
        </p:sp>
      </p:grpSp>
      <p:cxnSp>
        <p:nvCxnSpPr>
          <p:cNvPr id="25" name="Conector recto 24">
            <a:extLst>
              <a:ext uri="{FF2B5EF4-FFF2-40B4-BE49-F238E27FC236}">
                <a16:creationId xmlns:a16="http://schemas.microsoft.com/office/drawing/2014/main" id="{42D542DC-B119-6741-5A20-FDB8D5B1B73F}"/>
              </a:ext>
            </a:extLst>
          </p:cNvPr>
          <p:cNvCxnSpPr>
            <a:cxnSpLocks/>
          </p:cNvCxnSpPr>
          <p:nvPr/>
        </p:nvCxnSpPr>
        <p:spPr>
          <a:xfrm>
            <a:off x="3026765" y="3795227"/>
            <a:ext cx="9078736" cy="0"/>
          </a:xfrm>
          <a:prstGeom prst="line">
            <a:avLst/>
          </a:prstGeom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sp>
        <p:nvSpPr>
          <p:cNvPr id="26" name="Forma libre: forma 25">
            <a:extLst>
              <a:ext uri="{FF2B5EF4-FFF2-40B4-BE49-F238E27FC236}">
                <a16:creationId xmlns:a16="http://schemas.microsoft.com/office/drawing/2014/main" id="{2DD8FBCC-E8B9-6258-B432-8E981BF6738D}"/>
              </a:ext>
            </a:extLst>
          </p:cNvPr>
          <p:cNvSpPr/>
          <p:nvPr/>
        </p:nvSpPr>
        <p:spPr>
          <a:xfrm>
            <a:off x="4231018" y="2287936"/>
            <a:ext cx="1677972" cy="1046375"/>
          </a:xfrm>
          <a:custGeom>
            <a:avLst/>
            <a:gdLst>
              <a:gd name="connsiteX0" fmla="*/ 0 w 1677972"/>
              <a:gd name="connsiteY0" fmla="*/ 1046375 h 1046375"/>
              <a:gd name="connsiteX1" fmla="*/ 0 w 1677972"/>
              <a:gd name="connsiteY1" fmla="*/ 876693 h 1046375"/>
              <a:gd name="connsiteX2" fmla="*/ 1677972 w 1677972"/>
              <a:gd name="connsiteY2" fmla="*/ 0 h 1046375"/>
              <a:gd name="connsiteX3" fmla="*/ 1677972 w 1677972"/>
              <a:gd name="connsiteY3" fmla="*/ 1027522 h 1046375"/>
              <a:gd name="connsiteX4" fmla="*/ 0 w 1677972"/>
              <a:gd name="connsiteY4" fmla="*/ 1046375 h 10463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77972" h="1046375">
                <a:moveTo>
                  <a:pt x="0" y="1046375"/>
                </a:moveTo>
                <a:lnTo>
                  <a:pt x="0" y="876693"/>
                </a:lnTo>
                <a:lnTo>
                  <a:pt x="1677972" y="0"/>
                </a:lnTo>
                <a:lnTo>
                  <a:pt x="1677972" y="1027522"/>
                </a:lnTo>
                <a:lnTo>
                  <a:pt x="0" y="1046375"/>
                </a:lnTo>
                <a:close/>
              </a:path>
            </a:pathLst>
          </a:custGeom>
          <a:pattFill prst="dkUpDiag">
            <a:fgClr>
              <a:srgbClr val="99CCFF"/>
            </a:fgClr>
            <a:bgClr>
              <a:schemeClr val="bg1"/>
            </a:bgClr>
          </a:patt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 err="1"/>
          </a:p>
        </p:txBody>
      </p:sp>
      <p:sp>
        <p:nvSpPr>
          <p:cNvPr id="27" name="Título 5">
            <a:extLst>
              <a:ext uri="{FF2B5EF4-FFF2-40B4-BE49-F238E27FC236}">
                <a16:creationId xmlns:a16="http://schemas.microsoft.com/office/drawing/2014/main" id="{CD632424-E3F8-0C83-1C8B-7024D5BA0241}"/>
              </a:ext>
            </a:extLst>
          </p:cNvPr>
          <p:cNvSpPr txBox="1">
            <a:spLocks/>
          </p:cNvSpPr>
          <p:nvPr/>
        </p:nvSpPr>
        <p:spPr>
          <a:xfrm>
            <a:off x="3477629" y="2804028"/>
            <a:ext cx="1026311" cy="19857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s-CO" sz="3500" b="0" kern="1200">
                <a:solidFill>
                  <a:schemeClr val="tx1"/>
                </a:solidFill>
                <a:latin typeface="Montserrat ExtraBold" pitchFamily="2" charset="0"/>
                <a:ea typeface="+mj-ea"/>
                <a:cs typeface="+mj-cs"/>
              </a:defRPr>
            </a:lvl1pPr>
          </a:lstStyle>
          <a:p>
            <a:pPr algn="ctr"/>
            <a:r>
              <a:rPr lang="es-MX" sz="1400" dirty="0">
                <a:solidFill>
                  <a:srgbClr val="004A84"/>
                </a:solidFill>
                <a:latin typeface="Montserrat" panose="00000500000000000000" pitchFamily="2" charset="0"/>
              </a:rPr>
              <a:t>720.065</a:t>
            </a:r>
          </a:p>
        </p:txBody>
      </p:sp>
      <p:sp>
        <p:nvSpPr>
          <p:cNvPr id="28" name="Título 5">
            <a:extLst>
              <a:ext uri="{FF2B5EF4-FFF2-40B4-BE49-F238E27FC236}">
                <a16:creationId xmlns:a16="http://schemas.microsoft.com/office/drawing/2014/main" id="{E67C36AA-2E55-617F-FE06-CD0BC1C4481E}"/>
              </a:ext>
            </a:extLst>
          </p:cNvPr>
          <p:cNvSpPr txBox="1">
            <a:spLocks/>
          </p:cNvSpPr>
          <p:nvPr/>
        </p:nvSpPr>
        <p:spPr>
          <a:xfrm>
            <a:off x="5005827" y="1957826"/>
            <a:ext cx="1026311" cy="19857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s-CO" sz="3500" b="0" kern="1200">
                <a:solidFill>
                  <a:schemeClr val="tx1"/>
                </a:solidFill>
                <a:latin typeface="Montserrat ExtraBold" pitchFamily="2" charset="0"/>
                <a:ea typeface="+mj-ea"/>
                <a:cs typeface="+mj-cs"/>
              </a:defRPr>
            </a:lvl1pPr>
          </a:lstStyle>
          <a:p>
            <a:pPr algn="ctr"/>
            <a:r>
              <a:rPr lang="es-MX" sz="1400" dirty="0">
                <a:solidFill>
                  <a:srgbClr val="004A84"/>
                </a:solidFill>
                <a:latin typeface="Montserrat" panose="00000500000000000000" pitchFamily="2" charset="0"/>
              </a:rPr>
              <a:t>3´972.423</a:t>
            </a:r>
          </a:p>
        </p:txBody>
      </p:sp>
      <p:sp>
        <p:nvSpPr>
          <p:cNvPr id="29" name="Rectángulo 28">
            <a:extLst>
              <a:ext uri="{FF2B5EF4-FFF2-40B4-BE49-F238E27FC236}">
                <a16:creationId xmlns:a16="http://schemas.microsoft.com/office/drawing/2014/main" id="{903C2B4D-1D2E-C037-F766-5A03F7FFFDD0}"/>
              </a:ext>
            </a:extLst>
          </p:cNvPr>
          <p:cNvSpPr/>
          <p:nvPr/>
        </p:nvSpPr>
        <p:spPr>
          <a:xfrm>
            <a:off x="6317745" y="865554"/>
            <a:ext cx="2502387" cy="659152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MX" sz="1200" dirty="0">
                <a:solidFill>
                  <a:schemeClr val="tx2"/>
                </a:solidFill>
                <a:latin typeface="Montserrat" panose="00000500000000000000" pitchFamily="2" charset="0"/>
              </a:rPr>
              <a:t>Hectáreas entregadas a través del Fondo de Tierras</a:t>
            </a:r>
          </a:p>
        </p:txBody>
      </p:sp>
      <p:sp>
        <p:nvSpPr>
          <p:cNvPr id="30" name="Elipse 29">
            <a:extLst>
              <a:ext uri="{FF2B5EF4-FFF2-40B4-BE49-F238E27FC236}">
                <a16:creationId xmlns:a16="http://schemas.microsoft.com/office/drawing/2014/main" id="{BF6CDCED-D5D5-CA06-2C71-EF59099F346F}"/>
              </a:ext>
            </a:extLst>
          </p:cNvPr>
          <p:cNvSpPr/>
          <p:nvPr/>
        </p:nvSpPr>
        <p:spPr>
          <a:xfrm>
            <a:off x="6535554" y="1830201"/>
            <a:ext cx="555792" cy="555792"/>
          </a:xfrm>
          <a:prstGeom prst="ellipse">
            <a:avLst/>
          </a:prstGeom>
          <a:noFill/>
          <a:ln w="28575">
            <a:solidFill>
              <a:schemeClr val="tx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 err="1">
              <a:highlight>
                <a:srgbClr val="FFFF00"/>
              </a:highlight>
            </a:endParaRPr>
          </a:p>
        </p:txBody>
      </p:sp>
      <p:cxnSp>
        <p:nvCxnSpPr>
          <p:cNvPr id="31" name="Conector recto 30">
            <a:extLst>
              <a:ext uri="{FF2B5EF4-FFF2-40B4-BE49-F238E27FC236}">
                <a16:creationId xmlns:a16="http://schemas.microsoft.com/office/drawing/2014/main" id="{E7E2FF03-9551-9483-29D4-A77FDFA4442D}"/>
              </a:ext>
            </a:extLst>
          </p:cNvPr>
          <p:cNvCxnSpPr>
            <a:cxnSpLocks/>
          </p:cNvCxnSpPr>
          <p:nvPr/>
        </p:nvCxnSpPr>
        <p:spPr>
          <a:xfrm>
            <a:off x="6365872" y="3421670"/>
            <a:ext cx="2304271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2" name="Rectángulo 31">
            <a:extLst>
              <a:ext uri="{FF2B5EF4-FFF2-40B4-BE49-F238E27FC236}">
                <a16:creationId xmlns:a16="http://schemas.microsoft.com/office/drawing/2014/main" id="{845FDA43-E64F-1DDF-BA7C-72BA95F26F90}"/>
              </a:ext>
            </a:extLst>
          </p:cNvPr>
          <p:cNvSpPr/>
          <p:nvPr/>
        </p:nvSpPr>
        <p:spPr>
          <a:xfrm>
            <a:off x="6300585" y="3460296"/>
            <a:ext cx="1172354" cy="24030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000" dirty="0">
                <a:solidFill>
                  <a:schemeClr val="tx2"/>
                </a:solidFill>
                <a:latin typeface="Montserrat Light" panose="00000400000000000000" pitchFamily="2" charset="0"/>
              </a:rPr>
              <a:t>Línea Base</a:t>
            </a:r>
          </a:p>
          <a:p>
            <a:pPr algn="ctr"/>
            <a:r>
              <a:rPr lang="es-MX" sz="1000" dirty="0">
                <a:solidFill>
                  <a:schemeClr val="tx2"/>
                </a:solidFill>
                <a:latin typeface="Montserrat Light" panose="00000400000000000000" pitchFamily="2" charset="0"/>
              </a:rPr>
              <a:t>2022 - Nov</a:t>
            </a:r>
          </a:p>
        </p:txBody>
      </p:sp>
      <p:sp>
        <p:nvSpPr>
          <p:cNvPr id="33" name="Rectángulo 32">
            <a:extLst>
              <a:ext uri="{FF2B5EF4-FFF2-40B4-BE49-F238E27FC236}">
                <a16:creationId xmlns:a16="http://schemas.microsoft.com/office/drawing/2014/main" id="{57492076-2E42-1549-5C48-B66B8BE018F4}"/>
              </a:ext>
            </a:extLst>
          </p:cNvPr>
          <p:cNvSpPr/>
          <p:nvPr/>
        </p:nvSpPr>
        <p:spPr>
          <a:xfrm>
            <a:off x="7748583" y="3455067"/>
            <a:ext cx="1026311" cy="24030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000" dirty="0">
                <a:solidFill>
                  <a:schemeClr val="tx2"/>
                </a:solidFill>
                <a:latin typeface="Montserrat Light" panose="00000400000000000000" pitchFamily="2" charset="0"/>
              </a:rPr>
              <a:t>Meta</a:t>
            </a:r>
          </a:p>
          <a:p>
            <a:pPr algn="ctr"/>
            <a:r>
              <a:rPr lang="es-MX" sz="1000" dirty="0">
                <a:solidFill>
                  <a:schemeClr val="tx2"/>
                </a:solidFill>
                <a:latin typeface="Montserrat Light" panose="00000400000000000000" pitchFamily="2" charset="0"/>
              </a:rPr>
              <a:t>Cuatrienio</a:t>
            </a:r>
          </a:p>
        </p:txBody>
      </p:sp>
      <p:grpSp>
        <p:nvGrpSpPr>
          <p:cNvPr id="34" name="Grupo 33">
            <a:extLst>
              <a:ext uri="{FF2B5EF4-FFF2-40B4-BE49-F238E27FC236}">
                <a16:creationId xmlns:a16="http://schemas.microsoft.com/office/drawing/2014/main" id="{5BCD341E-BDA8-9656-E2F0-77B657D6B9C0}"/>
              </a:ext>
            </a:extLst>
          </p:cNvPr>
          <p:cNvGrpSpPr/>
          <p:nvPr/>
        </p:nvGrpSpPr>
        <p:grpSpPr>
          <a:xfrm>
            <a:off x="6873556" y="2312619"/>
            <a:ext cx="1742737" cy="950194"/>
            <a:chOff x="8106907" y="2441022"/>
            <a:chExt cx="1742737" cy="950194"/>
          </a:xfrm>
        </p:grpSpPr>
        <p:cxnSp>
          <p:nvCxnSpPr>
            <p:cNvPr id="35" name="Conector recto 34">
              <a:extLst>
                <a:ext uri="{FF2B5EF4-FFF2-40B4-BE49-F238E27FC236}">
                  <a16:creationId xmlns:a16="http://schemas.microsoft.com/office/drawing/2014/main" id="{D38CA5A0-FA1D-5ED9-B41C-9A8D559A0DC7}"/>
                </a:ext>
              </a:extLst>
            </p:cNvPr>
            <p:cNvCxnSpPr>
              <a:cxnSpLocks/>
              <a:endCxn id="37" idx="3"/>
            </p:cNvCxnSpPr>
            <p:nvPr/>
          </p:nvCxnSpPr>
          <p:spPr>
            <a:xfrm flipV="1">
              <a:off x="8154185" y="2463882"/>
              <a:ext cx="1695459" cy="888708"/>
            </a:xfrm>
            <a:prstGeom prst="line">
              <a:avLst/>
            </a:prstGeom>
            <a:ln w="19050">
              <a:solidFill>
                <a:srgbClr val="99CCFF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36" name="Rectángulo 35">
              <a:extLst>
                <a:ext uri="{FF2B5EF4-FFF2-40B4-BE49-F238E27FC236}">
                  <a16:creationId xmlns:a16="http://schemas.microsoft.com/office/drawing/2014/main" id="{C93E0309-492B-0128-45A3-17F1521FEDF8}"/>
                </a:ext>
              </a:extLst>
            </p:cNvPr>
            <p:cNvSpPr/>
            <p:nvPr/>
          </p:nvSpPr>
          <p:spPr>
            <a:xfrm>
              <a:off x="8106907" y="3345497"/>
              <a:ext cx="45719" cy="45719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 dirty="0" err="1"/>
            </a:p>
          </p:txBody>
        </p:sp>
        <p:sp>
          <p:nvSpPr>
            <p:cNvPr id="37" name="Rectángulo 36">
              <a:extLst>
                <a:ext uri="{FF2B5EF4-FFF2-40B4-BE49-F238E27FC236}">
                  <a16:creationId xmlns:a16="http://schemas.microsoft.com/office/drawing/2014/main" id="{8B0DA691-BF60-2DD1-80DB-3FCD18E23A21}"/>
                </a:ext>
              </a:extLst>
            </p:cNvPr>
            <p:cNvSpPr/>
            <p:nvPr/>
          </p:nvSpPr>
          <p:spPr>
            <a:xfrm>
              <a:off x="9803925" y="2441022"/>
              <a:ext cx="45719" cy="45719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 dirty="0" err="1"/>
            </a:p>
          </p:txBody>
        </p:sp>
      </p:grpSp>
      <p:sp>
        <p:nvSpPr>
          <p:cNvPr id="38" name="Título 5">
            <a:extLst>
              <a:ext uri="{FF2B5EF4-FFF2-40B4-BE49-F238E27FC236}">
                <a16:creationId xmlns:a16="http://schemas.microsoft.com/office/drawing/2014/main" id="{DB0BF12A-C821-9267-A3BB-878342102383}"/>
              </a:ext>
            </a:extLst>
          </p:cNvPr>
          <p:cNvSpPr txBox="1">
            <a:spLocks/>
          </p:cNvSpPr>
          <p:nvPr/>
        </p:nvSpPr>
        <p:spPr>
          <a:xfrm>
            <a:off x="6143663" y="2972933"/>
            <a:ext cx="1026311" cy="19857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s-CO" sz="3500" b="0" kern="1200">
                <a:solidFill>
                  <a:schemeClr val="tx1"/>
                </a:solidFill>
                <a:latin typeface="Montserrat ExtraBold" pitchFamily="2" charset="0"/>
                <a:ea typeface="+mj-ea"/>
                <a:cs typeface="+mj-cs"/>
              </a:defRPr>
            </a:lvl1pPr>
          </a:lstStyle>
          <a:p>
            <a:pPr algn="ctr"/>
            <a:r>
              <a:rPr lang="es-MX" sz="1400" dirty="0">
                <a:solidFill>
                  <a:srgbClr val="004A84"/>
                </a:solidFill>
                <a:latin typeface="Montserrat" panose="00000500000000000000" pitchFamily="2" charset="0"/>
              </a:rPr>
              <a:t>17.056</a:t>
            </a:r>
          </a:p>
        </p:txBody>
      </p:sp>
      <p:sp>
        <p:nvSpPr>
          <p:cNvPr id="39" name="Título 5">
            <a:extLst>
              <a:ext uri="{FF2B5EF4-FFF2-40B4-BE49-F238E27FC236}">
                <a16:creationId xmlns:a16="http://schemas.microsoft.com/office/drawing/2014/main" id="{520F3986-1151-4DFD-B905-F87FC71068A0}"/>
              </a:ext>
            </a:extLst>
          </p:cNvPr>
          <p:cNvSpPr txBox="1">
            <a:spLocks/>
          </p:cNvSpPr>
          <p:nvPr/>
        </p:nvSpPr>
        <p:spPr>
          <a:xfrm>
            <a:off x="7748583" y="2055545"/>
            <a:ext cx="1161476" cy="18875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s-CO" sz="3500" b="0" kern="1200">
                <a:solidFill>
                  <a:schemeClr val="tx1"/>
                </a:solidFill>
                <a:latin typeface="Montserrat ExtraBold" pitchFamily="2" charset="0"/>
                <a:ea typeface="+mj-ea"/>
                <a:cs typeface="+mj-cs"/>
              </a:defRPr>
            </a:lvl1pPr>
          </a:lstStyle>
          <a:p>
            <a:pPr algn="ctr"/>
            <a:r>
              <a:rPr lang="es-MX" sz="1400" dirty="0">
                <a:solidFill>
                  <a:srgbClr val="004A84"/>
                </a:solidFill>
                <a:latin typeface="Montserrat" panose="00000500000000000000" pitchFamily="2" charset="0"/>
              </a:rPr>
              <a:t>3´000,000</a:t>
            </a:r>
          </a:p>
        </p:txBody>
      </p:sp>
      <p:sp>
        <p:nvSpPr>
          <p:cNvPr id="40" name="Rectángulo 39">
            <a:extLst>
              <a:ext uri="{FF2B5EF4-FFF2-40B4-BE49-F238E27FC236}">
                <a16:creationId xmlns:a16="http://schemas.microsoft.com/office/drawing/2014/main" id="{8BBFED2B-09CB-D758-7E61-0A54C7778A4B}"/>
              </a:ext>
            </a:extLst>
          </p:cNvPr>
          <p:cNvSpPr/>
          <p:nvPr/>
        </p:nvSpPr>
        <p:spPr>
          <a:xfrm>
            <a:off x="9149588" y="863986"/>
            <a:ext cx="2502387" cy="659152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MX" sz="1200" dirty="0">
                <a:solidFill>
                  <a:schemeClr val="tx2"/>
                </a:solidFill>
                <a:latin typeface="Montserrat" panose="00000500000000000000" pitchFamily="2" charset="0"/>
              </a:rPr>
              <a:t>Porcentaje del área geográfica con catastro actualizado</a:t>
            </a:r>
          </a:p>
        </p:txBody>
      </p:sp>
      <p:sp>
        <p:nvSpPr>
          <p:cNvPr id="41" name="Elipse 40">
            <a:extLst>
              <a:ext uri="{FF2B5EF4-FFF2-40B4-BE49-F238E27FC236}">
                <a16:creationId xmlns:a16="http://schemas.microsoft.com/office/drawing/2014/main" id="{389335DF-31BD-C35C-41FA-28907374C86C}"/>
              </a:ext>
            </a:extLst>
          </p:cNvPr>
          <p:cNvSpPr/>
          <p:nvPr/>
        </p:nvSpPr>
        <p:spPr>
          <a:xfrm>
            <a:off x="9367397" y="1828633"/>
            <a:ext cx="555792" cy="555792"/>
          </a:xfrm>
          <a:prstGeom prst="ellipse">
            <a:avLst/>
          </a:prstGeom>
          <a:noFill/>
          <a:ln w="28575">
            <a:solidFill>
              <a:schemeClr val="tx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 err="1">
              <a:highlight>
                <a:srgbClr val="FFFF00"/>
              </a:highlight>
            </a:endParaRPr>
          </a:p>
        </p:txBody>
      </p:sp>
      <p:cxnSp>
        <p:nvCxnSpPr>
          <p:cNvPr id="42" name="Conector recto 41">
            <a:extLst>
              <a:ext uri="{FF2B5EF4-FFF2-40B4-BE49-F238E27FC236}">
                <a16:creationId xmlns:a16="http://schemas.microsoft.com/office/drawing/2014/main" id="{E36406EA-FCD6-494E-F48F-FD5C808E1FEA}"/>
              </a:ext>
            </a:extLst>
          </p:cNvPr>
          <p:cNvCxnSpPr>
            <a:cxnSpLocks/>
          </p:cNvCxnSpPr>
          <p:nvPr/>
        </p:nvCxnSpPr>
        <p:spPr>
          <a:xfrm>
            <a:off x="9197715" y="3420102"/>
            <a:ext cx="2304271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3" name="Rectángulo 42">
            <a:extLst>
              <a:ext uri="{FF2B5EF4-FFF2-40B4-BE49-F238E27FC236}">
                <a16:creationId xmlns:a16="http://schemas.microsoft.com/office/drawing/2014/main" id="{CDF772A8-A5AC-01CE-9D44-959FD05C4D0E}"/>
              </a:ext>
            </a:extLst>
          </p:cNvPr>
          <p:cNvSpPr/>
          <p:nvPr/>
        </p:nvSpPr>
        <p:spPr>
          <a:xfrm>
            <a:off x="9168742" y="3444839"/>
            <a:ext cx="941778" cy="240287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000" dirty="0">
                <a:solidFill>
                  <a:schemeClr val="tx2"/>
                </a:solidFill>
                <a:latin typeface="Montserrat Light" panose="00000400000000000000" pitchFamily="2" charset="0"/>
              </a:rPr>
              <a:t>Línea Base</a:t>
            </a:r>
          </a:p>
          <a:p>
            <a:pPr algn="ctr"/>
            <a:r>
              <a:rPr lang="es-MX" sz="1000" dirty="0">
                <a:solidFill>
                  <a:schemeClr val="tx2"/>
                </a:solidFill>
                <a:latin typeface="Montserrat Light" panose="00000400000000000000" pitchFamily="2" charset="0"/>
              </a:rPr>
              <a:t>2022</a:t>
            </a:r>
          </a:p>
        </p:txBody>
      </p:sp>
      <p:sp>
        <p:nvSpPr>
          <p:cNvPr id="44" name="Rectángulo 43">
            <a:extLst>
              <a:ext uri="{FF2B5EF4-FFF2-40B4-BE49-F238E27FC236}">
                <a16:creationId xmlns:a16="http://schemas.microsoft.com/office/drawing/2014/main" id="{E595D236-24D1-17BD-6141-653080823111}"/>
              </a:ext>
            </a:extLst>
          </p:cNvPr>
          <p:cNvSpPr/>
          <p:nvPr/>
        </p:nvSpPr>
        <p:spPr>
          <a:xfrm>
            <a:off x="10580426" y="3453499"/>
            <a:ext cx="1026311" cy="24030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000" dirty="0">
                <a:solidFill>
                  <a:schemeClr val="tx2"/>
                </a:solidFill>
                <a:latin typeface="Montserrat Light" panose="00000400000000000000" pitchFamily="2" charset="0"/>
              </a:rPr>
              <a:t>Meta</a:t>
            </a:r>
          </a:p>
          <a:p>
            <a:pPr algn="ctr"/>
            <a:r>
              <a:rPr lang="es-MX" sz="1000" dirty="0">
                <a:solidFill>
                  <a:schemeClr val="tx2"/>
                </a:solidFill>
                <a:latin typeface="Montserrat Light" panose="00000400000000000000" pitchFamily="2" charset="0"/>
              </a:rPr>
              <a:t>Cuatrienio</a:t>
            </a:r>
          </a:p>
        </p:txBody>
      </p:sp>
      <p:sp>
        <p:nvSpPr>
          <p:cNvPr id="45" name="Título 5">
            <a:extLst>
              <a:ext uri="{FF2B5EF4-FFF2-40B4-BE49-F238E27FC236}">
                <a16:creationId xmlns:a16="http://schemas.microsoft.com/office/drawing/2014/main" id="{F0642EFC-6E7A-5C76-CB89-6E5E6E671361}"/>
              </a:ext>
            </a:extLst>
          </p:cNvPr>
          <p:cNvSpPr txBox="1">
            <a:spLocks/>
          </p:cNvSpPr>
          <p:nvPr/>
        </p:nvSpPr>
        <p:spPr>
          <a:xfrm>
            <a:off x="9042131" y="2951959"/>
            <a:ext cx="1026311" cy="19857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s-CO" sz="3500" b="0" kern="1200">
                <a:solidFill>
                  <a:schemeClr val="tx1"/>
                </a:solidFill>
                <a:latin typeface="Montserrat ExtraBold" pitchFamily="2" charset="0"/>
                <a:ea typeface="+mj-ea"/>
                <a:cs typeface="+mj-cs"/>
              </a:defRPr>
            </a:lvl1pPr>
          </a:lstStyle>
          <a:p>
            <a:pPr algn="ctr"/>
            <a:r>
              <a:rPr lang="es-MX" sz="1400" dirty="0">
                <a:solidFill>
                  <a:srgbClr val="004A84"/>
                </a:solidFill>
                <a:latin typeface="Montserrat" panose="00000500000000000000" pitchFamily="2" charset="0"/>
              </a:rPr>
              <a:t>9,4%</a:t>
            </a:r>
          </a:p>
        </p:txBody>
      </p:sp>
      <p:sp>
        <p:nvSpPr>
          <p:cNvPr id="46" name="Título 5">
            <a:extLst>
              <a:ext uri="{FF2B5EF4-FFF2-40B4-BE49-F238E27FC236}">
                <a16:creationId xmlns:a16="http://schemas.microsoft.com/office/drawing/2014/main" id="{17132EC1-5BCD-D5A2-1F91-20DDDDEC8D02}"/>
              </a:ext>
            </a:extLst>
          </p:cNvPr>
          <p:cNvSpPr txBox="1">
            <a:spLocks/>
          </p:cNvSpPr>
          <p:nvPr/>
        </p:nvSpPr>
        <p:spPr>
          <a:xfrm>
            <a:off x="10692493" y="2249455"/>
            <a:ext cx="1026311" cy="19857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s-CO" sz="3500" b="0" kern="1200">
                <a:solidFill>
                  <a:schemeClr val="tx1"/>
                </a:solidFill>
                <a:latin typeface="Montserrat ExtraBold" pitchFamily="2" charset="0"/>
                <a:ea typeface="+mj-ea"/>
                <a:cs typeface="+mj-cs"/>
              </a:defRPr>
            </a:lvl1pPr>
          </a:lstStyle>
          <a:p>
            <a:pPr algn="ctr"/>
            <a:r>
              <a:rPr lang="es-MX" sz="1400" dirty="0">
                <a:solidFill>
                  <a:srgbClr val="004A84"/>
                </a:solidFill>
                <a:latin typeface="Montserrat" panose="00000500000000000000" pitchFamily="2" charset="0"/>
              </a:rPr>
              <a:t>70%</a:t>
            </a:r>
          </a:p>
        </p:txBody>
      </p:sp>
      <p:sp>
        <p:nvSpPr>
          <p:cNvPr id="47" name="Forma libre: forma 46">
            <a:extLst>
              <a:ext uri="{FF2B5EF4-FFF2-40B4-BE49-F238E27FC236}">
                <a16:creationId xmlns:a16="http://schemas.microsoft.com/office/drawing/2014/main" id="{52EC34B5-9A45-B665-5950-9B0F0FEEAE70}"/>
              </a:ext>
            </a:extLst>
          </p:cNvPr>
          <p:cNvSpPr/>
          <p:nvPr/>
        </p:nvSpPr>
        <p:spPr>
          <a:xfrm>
            <a:off x="6932061" y="2408917"/>
            <a:ext cx="1696825" cy="923826"/>
          </a:xfrm>
          <a:custGeom>
            <a:avLst/>
            <a:gdLst>
              <a:gd name="connsiteX0" fmla="*/ 18854 w 1696825"/>
              <a:gd name="connsiteY0" fmla="*/ 838985 h 923826"/>
              <a:gd name="connsiteX1" fmla="*/ 1687398 w 1696825"/>
              <a:gd name="connsiteY1" fmla="*/ 0 h 923826"/>
              <a:gd name="connsiteX2" fmla="*/ 1696825 w 1696825"/>
              <a:gd name="connsiteY2" fmla="*/ 923826 h 923826"/>
              <a:gd name="connsiteX3" fmla="*/ 0 w 1696825"/>
              <a:gd name="connsiteY3" fmla="*/ 923826 h 923826"/>
              <a:gd name="connsiteX4" fmla="*/ 18854 w 1696825"/>
              <a:gd name="connsiteY4" fmla="*/ 838985 h 9238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96825" h="923826">
                <a:moveTo>
                  <a:pt x="18854" y="838985"/>
                </a:moveTo>
                <a:lnTo>
                  <a:pt x="1687398" y="0"/>
                </a:lnTo>
                <a:cubicBezTo>
                  <a:pt x="1690540" y="307942"/>
                  <a:pt x="1693683" y="615884"/>
                  <a:pt x="1696825" y="923826"/>
                </a:cubicBezTo>
                <a:lnTo>
                  <a:pt x="0" y="923826"/>
                </a:lnTo>
                <a:lnTo>
                  <a:pt x="18854" y="838985"/>
                </a:lnTo>
                <a:close/>
              </a:path>
            </a:pathLst>
          </a:custGeom>
          <a:pattFill prst="dkUpDiag">
            <a:fgClr>
              <a:srgbClr val="99CCFF"/>
            </a:fgClr>
            <a:bgClr>
              <a:schemeClr val="bg1"/>
            </a:bgClr>
          </a:patt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 err="1"/>
          </a:p>
        </p:txBody>
      </p:sp>
      <p:sp>
        <p:nvSpPr>
          <p:cNvPr id="48" name="Rectángulo 47">
            <a:extLst>
              <a:ext uri="{FF2B5EF4-FFF2-40B4-BE49-F238E27FC236}">
                <a16:creationId xmlns:a16="http://schemas.microsoft.com/office/drawing/2014/main" id="{963CD28D-5339-B5A4-D800-3D485EBA6611}"/>
              </a:ext>
            </a:extLst>
          </p:cNvPr>
          <p:cNvSpPr/>
          <p:nvPr/>
        </p:nvSpPr>
        <p:spPr>
          <a:xfrm>
            <a:off x="9267964" y="3262813"/>
            <a:ext cx="555792" cy="156256"/>
          </a:xfrm>
          <a:prstGeom prst="rect">
            <a:avLst/>
          </a:prstGeom>
          <a:solidFill>
            <a:srgbClr val="CCEC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 err="1"/>
          </a:p>
        </p:txBody>
      </p:sp>
      <p:sp>
        <p:nvSpPr>
          <p:cNvPr id="49" name="Rectángulo 48">
            <a:extLst>
              <a:ext uri="{FF2B5EF4-FFF2-40B4-BE49-F238E27FC236}">
                <a16:creationId xmlns:a16="http://schemas.microsoft.com/office/drawing/2014/main" id="{EB913513-E9C8-66E5-18AF-8C02D8E152AE}"/>
              </a:ext>
            </a:extLst>
          </p:cNvPr>
          <p:cNvSpPr/>
          <p:nvPr/>
        </p:nvSpPr>
        <p:spPr>
          <a:xfrm>
            <a:off x="10910160" y="2439180"/>
            <a:ext cx="555792" cy="971691"/>
          </a:xfrm>
          <a:prstGeom prst="rect">
            <a:avLst/>
          </a:prstGeom>
          <a:solidFill>
            <a:srgbClr val="99CC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 err="1"/>
          </a:p>
        </p:txBody>
      </p:sp>
      <p:sp>
        <p:nvSpPr>
          <p:cNvPr id="50" name="Rectángulo 49">
            <a:extLst>
              <a:ext uri="{FF2B5EF4-FFF2-40B4-BE49-F238E27FC236}">
                <a16:creationId xmlns:a16="http://schemas.microsoft.com/office/drawing/2014/main" id="{D3E2EE41-72CC-C467-9376-AE086163378D}"/>
              </a:ext>
            </a:extLst>
          </p:cNvPr>
          <p:cNvSpPr/>
          <p:nvPr/>
        </p:nvSpPr>
        <p:spPr>
          <a:xfrm>
            <a:off x="7671286" y="3851487"/>
            <a:ext cx="2634324" cy="278491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 err="1"/>
          </a:p>
        </p:txBody>
      </p:sp>
      <p:pic>
        <p:nvPicPr>
          <p:cNvPr id="51" name="Imagen 50">
            <a:extLst>
              <a:ext uri="{FF2B5EF4-FFF2-40B4-BE49-F238E27FC236}">
                <a16:creationId xmlns:a16="http://schemas.microsoft.com/office/drawing/2014/main" id="{393C2C7D-C0F1-AA46-3F57-EE8B9E2FAF5E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rightnessContrast brigh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003620" y="4994371"/>
            <a:ext cx="454983" cy="479306"/>
          </a:xfrm>
          <a:prstGeom prst="rect">
            <a:avLst/>
          </a:prstGeom>
        </p:spPr>
      </p:pic>
      <p:sp>
        <p:nvSpPr>
          <p:cNvPr id="52" name="Rectángulo 51">
            <a:extLst>
              <a:ext uri="{FF2B5EF4-FFF2-40B4-BE49-F238E27FC236}">
                <a16:creationId xmlns:a16="http://schemas.microsoft.com/office/drawing/2014/main" id="{D5F5C695-A45D-7BEA-B68C-B647D429ACF2}"/>
              </a:ext>
            </a:extLst>
          </p:cNvPr>
          <p:cNvSpPr/>
          <p:nvPr/>
        </p:nvSpPr>
        <p:spPr>
          <a:xfrm>
            <a:off x="4503940" y="3849919"/>
            <a:ext cx="2634324" cy="278491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 err="1"/>
          </a:p>
        </p:txBody>
      </p:sp>
      <p:pic>
        <p:nvPicPr>
          <p:cNvPr id="53" name="Imagen 52">
            <a:extLst>
              <a:ext uri="{FF2B5EF4-FFF2-40B4-BE49-F238E27FC236}">
                <a16:creationId xmlns:a16="http://schemas.microsoft.com/office/drawing/2014/main" id="{5F4BF4AB-871B-D00E-17B3-FCA0BBE04550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sharpenSoften amount="-2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847624" y="4970394"/>
            <a:ext cx="456132" cy="442804"/>
          </a:xfrm>
          <a:prstGeom prst="rect">
            <a:avLst/>
          </a:prstGeom>
        </p:spPr>
      </p:pic>
      <p:sp>
        <p:nvSpPr>
          <p:cNvPr id="54" name="Rectángulo 53">
            <a:extLst>
              <a:ext uri="{FF2B5EF4-FFF2-40B4-BE49-F238E27FC236}">
                <a16:creationId xmlns:a16="http://schemas.microsoft.com/office/drawing/2014/main" id="{C210E228-E4C3-7965-3260-A89F72272E27}"/>
              </a:ext>
            </a:extLst>
          </p:cNvPr>
          <p:cNvSpPr/>
          <p:nvPr/>
        </p:nvSpPr>
        <p:spPr>
          <a:xfrm>
            <a:off x="7720744" y="3817863"/>
            <a:ext cx="2502387" cy="1109006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MX" sz="1200" dirty="0">
                <a:solidFill>
                  <a:schemeClr val="tx2"/>
                </a:solidFill>
                <a:latin typeface="Montserrat" panose="00000500000000000000" pitchFamily="2" charset="0"/>
              </a:rPr>
              <a:t>Familias que por la magnitud de los eventos y afectación en sus viviendas fueron reasentadas temporal o definitivamente</a:t>
            </a:r>
          </a:p>
        </p:txBody>
      </p:sp>
      <p:sp>
        <p:nvSpPr>
          <p:cNvPr id="55" name="Elipse 54">
            <a:extLst>
              <a:ext uri="{FF2B5EF4-FFF2-40B4-BE49-F238E27FC236}">
                <a16:creationId xmlns:a16="http://schemas.microsoft.com/office/drawing/2014/main" id="{07E1EDD0-3FB6-4B7C-6B1E-05B5F9F3388B}"/>
              </a:ext>
            </a:extLst>
          </p:cNvPr>
          <p:cNvSpPr/>
          <p:nvPr/>
        </p:nvSpPr>
        <p:spPr>
          <a:xfrm>
            <a:off x="7955713" y="4961622"/>
            <a:ext cx="555792" cy="555792"/>
          </a:xfrm>
          <a:prstGeom prst="ellipse">
            <a:avLst/>
          </a:prstGeom>
          <a:noFill/>
          <a:ln w="28575">
            <a:solidFill>
              <a:schemeClr val="tx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 err="1">
              <a:highlight>
                <a:srgbClr val="FFFF00"/>
              </a:highlight>
            </a:endParaRPr>
          </a:p>
        </p:txBody>
      </p:sp>
      <p:cxnSp>
        <p:nvCxnSpPr>
          <p:cNvPr id="56" name="Conector recto 55">
            <a:extLst>
              <a:ext uri="{FF2B5EF4-FFF2-40B4-BE49-F238E27FC236}">
                <a16:creationId xmlns:a16="http://schemas.microsoft.com/office/drawing/2014/main" id="{39C1BCFB-2451-A5BA-AEDC-7AA0657431D8}"/>
              </a:ext>
            </a:extLst>
          </p:cNvPr>
          <p:cNvCxnSpPr>
            <a:cxnSpLocks/>
          </p:cNvCxnSpPr>
          <p:nvPr/>
        </p:nvCxnSpPr>
        <p:spPr>
          <a:xfrm>
            <a:off x="7786031" y="6348924"/>
            <a:ext cx="2304271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7" name="Rectángulo 56">
            <a:extLst>
              <a:ext uri="{FF2B5EF4-FFF2-40B4-BE49-F238E27FC236}">
                <a16:creationId xmlns:a16="http://schemas.microsoft.com/office/drawing/2014/main" id="{165D411B-F5CA-FBB4-5A03-86ECDC7658C0}"/>
              </a:ext>
            </a:extLst>
          </p:cNvPr>
          <p:cNvSpPr/>
          <p:nvPr/>
        </p:nvSpPr>
        <p:spPr>
          <a:xfrm>
            <a:off x="7720744" y="6387550"/>
            <a:ext cx="1172354" cy="24030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000" dirty="0">
                <a:solidFill>
                  <a:schemeClr val="tx2"/>
                </a:solidFill>
                <a:latin typeface="Montserrat Light" panose="00000400000000000000" pitchFamily="2" charset="0"/>
              </a:rPr>
              <a:t>Línea Base</a:t>
            </a:r>
          </a:p>
          <a:p>
            <a:pPr algn="ctr"/>
            <a:r>
              <a:rPr lang="es-MX" sz="1000" dirty="0">
                <a:solidFill>
                  <a:schemeClr val="tx2"/>
                </a:solidFill>
                <a:latin typeface="Montserrat Light" panose="00000400000000000000" pitchFamily="2" charset="0"/>
              </a:rPr>
              <a:t>2022</a:t>
            </a:r>
          </a:p>
        </p:txBody>
      </p:sp>
      <p:sp>
        <p:nvSpPr>
          <p:cNvPr id="58" name="Rectángulo 57">
            <a:extLst>
              <a:ext uri="{FF2B5EF4-FFF2-40B4-BE49-F238E27FC236}">
                <a16:creationId xmlns:a16="http://schemas.microsoft.com/office/drawing/2014/main" id="{3E30CAE9-6946-6030-7D19-AC29531A1344}"/>
              </a:ext>
            </a:extLst>
          </p:cNvPr>
          <p:cNvSpPr/>
          <p:nvPr/>
        </p:nvSpPr>
        <p:spPr>
          <a:xfrm>
            <a:off x="9168742" y="6382321"/>
            <a:ext cx="1026311" cy="24030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000" dirty="0">
                <a:solidFill>
                  <a:schemeClr val="tx2"/>
                </a:solidFill>
                <a:latin typeface="Montserrat Light" panose="00000400000000000000" pitchFamily="2" charset="0"/>
              </a:rPr>
              <a:t>Meta</a:t>
            </a:r>
          </a:p>
          <a:p>
            <a:pPr algn="ctr"/>
            <a:r>
              <a:rPr lang="es-MX" sz="1000" dirty="0">
                <a:solidFill>
                  <a:schemeClr val="tx2"/>
                </a:solidFill>
                <a:latin typeface="Montserrat Light" panose="00000400000000000000" pitchFamily="2" charset="0"/>
              </a:rPr>
              <a:t>Cuatrienio</a:t>
            </a:r>
          </a:p>
        </p:txBody>
      </p:sp>
      <p:grpSp>
        <p:nvGrpSpPr>
          <p:cNvPr id="59" name="Grupo 58">
            <a:extLst>
              <a:ext uri="{FF2B5EF4-FFF2-40B4-BE49-F238E27FC236}">
                <a16:creationId xmlns:a16="http://schemas.microsoft.com/office/drawing/2014/main" id="{8E84D2B9-A190-A13B-272A-CA95FFE11328}"/>
              </a:ext>
            </a:extLst>
          </p:cNvPr>
          <p:cNvGrpSpPr/>
          <p:nvPr/>
        </p:nvGrpSpPr>
        <p:grpSpPr>
          <a:xfrm>
            <a:off x="8356869" y="5257106"/>
            <a:ext cx="1677971" cy="966810"/>
            <a:chOff x="8106907" y="2441022"/>
            <a:chExt cx="1742737" cy="950194"/>
          </a:xfrm>
        </p:grpSpPr>
        <p:cxnSp>
          <p:nvCxnSpPr>
            <p:cNvPr id="60" name="Conector recto 59">
              <a:extLst>
                <a:ext uri="{FF2B5EF4-FFF2-40B4-BE49-F238E27FC236}">
                  <a16:creationId xmlns:a16="http://schemas.microsoft.com/office/drawing/2014/main" id="{E48897F9-A20C-24BA-2A79-FF25F169817C}"/>
                </a:ext>
              </a:extLst>
            </p:cNvPr>
            <p:cNvCxnSpPr>
              <a:cxnSpLocks/>
              <a:endCxn id="62" idx="3"/>
            </p:cNvCxnSpPr>
            <p:nvPr/>
          </p:nvCxnSpPr>
          <p:spPr>
            <a:xfrm flipV="1">
              <a:off x="8154185" y="2463882"/>
              <a:ext cx="1695459" cy="888708"/>
            </a:xfrm>
            <a:prstGeom prst="line">
              <a:avLst/>
            </a:prstGeom>
            <a:ln w="19050">
              <a:solidFill>
                <a:srgbClr val="99CCFF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61" name="Rectángulo 60">
              <a:extLst>
                <a:ext uri="{FF2B5EF4-FFF2-40B4-BE49-F238E27FC236}">
                  <a16:creationId xmlns:a16="http://schemas.microsoft.com/office/drawing/2014/main" id="{7F98C7FF-E643-6817-362B-269D65EC414E}"/>
                </a:ext>
              </a:extLst>
            </p:cNvPr>
            <p:cNvSpPr/>
            <p:nvPr/>
          </p:nvSpPr>
          <p:spPr>
            <a:xfrm>
              <a:off x="8106907" y="3345497"/>
              <a:ext cx="45719" cy="45719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 dirty="0" err="1"/>
            </a:p>
          </p:txBody>
        </p:sp>
        <p:sp>
          <p:nvSpPr>
            <p:cNvPr id="62" name="Rectángulo 61">
              <a:extLst>
                <a:ext uri="{FF2B5EF4-FFF2-40B4-BE49-F238E27FC236}">
                  <a16:creationId xmlns:a16="http://schemas.microsoft.com/office/drawing/2014/main" id="{DB3D1FBF-1921-8F6B-054B-3031A03B5BBE}"/>
                </a:ext>
              </a:extLst>
            </p:cNvPr>
            <p:cNvSpPr/>
            <p:nvPr/>
          </p:nvSpPr>
          <p:spPr>
            <a:xfrm>
              <a:off x="9803925" y="2441022"/>
              <a:ext cx="45719" cy="45719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 dirty="0" err="1"/>
            </a:p>
          </p:txBody>
        </p:sp>
      </p:grpSp>
      <p:sp>
        <p:nvSpPr>
          <p:cNvPr id="63" name="Título 5">
            <a:extLst>
              <a:ext uri="{FF2B5EF4-FFF2-40B4-BE49-F238E27FC236}">
                <a16:creationId xmlns:a16="http://schemas.microsoft.com/office/drawing/2014/main" id="{02C2BD36-2F75-71EE-3F31-44607AF060AB}"/>
              </a:ext>
            </a:extLst>
          </p:cNvPr>
          <p:cNvSpPr txBox="1">
            <a:spLocks/>
          </p:cNvSpPr>
          <p:nvPr/>
        </p:nvSpPr>
        <p:spPr>
          <a:xfrm>
            <a:off x="7630290" y="5985977"/>
            <a:ext cx="1026311" cy="19857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s-CO" sz="3500" b="0" kern="1200">
                <a:solidFill>
                  <a:schemeClr val="tx1"/>
                </a:solidFill>
                <a:latin typeface="Montserrat ExtraBold" pitchFamily="2" charset="0"/>
                <a:ea typeface="+mj-ea"/>
                <a:cs typeface="+mj-cs"/>
              </a:defRPr>
            </a:lvl1pPr>
          </a:lstStyle>
          <a:p>
            <a:pPr algn="ctr"/>
            <a:r>
              <a:rPr lang="es-MX" sz="1400" dirty="0">
                <a:solidFill>
                  <a:srgbClr val="004A84"/>
                </a:solidFill>
                <a:latin typeface="Montserrat" panose="00000500000000000000" pitchFamily="2" charset="0"/>
              </a:rPr>
              <a:t>155</a:t>
            </a:r>
          </a:p>
        </p:txBody>
      </p:sp>
      <p:sp>
        <p:nvSpPr>
          <p:cNvPr id="64" name="Título 5">
            <a:extLst>
              <a:ext uri="{FF2B5EF4-FFF2-40B4-BE49-F238E27FC236}">
                <a16:creationId xmlns:a16="http://schemas.microsoft.com/office/drawing/2014/main" id="{989FCB76-BD22-3CA3-F44D-8F1B0E60EBB6}"/>
              </a:ext>
            </a:extLst>
          </p:cNvPr>
          <p:cNvSpPr txBox="1">
            <a:spLocks/>
          </p:cNvSpPr>
          <p:nvPr/>
        </p:nvSpPr>
        <p:spPr>
          <a:xfrm>
            <a:off x="9168742" y="4982799"/>
            <a:ext cx="1161476" cy="18875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s-CO" sz="3500" b="0" kern="1200">
                <a:solidFill>
                  <a:schemeClr val="tx1"/>
                </a:solidFill>
                <a:latin typeface="Montserrat ExtraBold" pitchFamily="2" charset="0"/>
                <a:ea typeface="+mj-ea"/>
                <a:cs typeface="+mj-cs"/>
              </a:defRPr>
            </a:lvl1pPr>
          </a:lstStyle>
          <a:p>
            <a:pPr algn="ctr"/>
            <a:r>
              <a:rPr lang="es-MX" sz="1400" dirty="0">
                <a:solidFill>
                  <a:srgbClr val="004A84"/>
                </a:solidFill>
                <a:latin typeface="Montserrat" panose="00000500000000000000" pitchFamily="2" charset="0"/>
              </a:rPr>
              <a:t>20.000</a:t>
            </a:r>
          </a:p>
        </p:txBody>
      </p:sp>
      <p:sp>
        <p:nvSpPr>
          <p:cNvPr id="65" name="Rectángulo 64">
            <a:extLst>
              <a:ext uri="{FF2B5EF4-FFF2-40B4-BE49-F238E27FC236}">
                <a16:creationId xmlns:a16="http://schemas.microsoft.com/office/drawing/2014/main" id="{59FEBE2E-CB4C-A45A-36D4-6CF4A4ED5E1C}"/>
              </a:ext>
            </a:extLst>
          </p:cNvPr>
          <p:cNvSpPr/>
          <p:nvPr/>
        </p:nvSpPr>
        <p:spPr>
          <a:xfrm>
            <a:off x="4502430" y="4019928"/>
            <a:ext cx="2502387" cy="659152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MX" sz="1200" dirty="0">
                <a:solidFill>
                  <a:schemeClr val="tx2"/>
                </a:solidFill>
                <a:latin typeface="Montserrat" panose="00000500000000000000" pitchFamily="2" charset="0"/>
              </a:rPr>
              <a:t>Promedio nacional de la brecha en la generación de recursos propios por municipio</a:t>
            </a:r>
          </a:p>
        </p:txBody>
      </p:sp>
      <p:sp>
        <p:nvSpPr>
          <p:cNvPr id="66" name="Elipse 65">
            <a:extLst>
              <a:ext uri="{FF2B5EF4-FFF2-40B4-BE49-F238E27FC236}">
                <a16:creationId xmlns:a16="http://schemas.microsoft.com/office/drawing/2014/main" id="{944195FF-02E9-746A-0BEF-2871C4DF23F1}"/>
              </a:ext>
            </a:extLst>
          </p:cNvPr>
          <p:cNvSpPr/>
          <p:nvPr/>
        </p:nvSpPr>
        <p:spPr>
          <a:xfrm>
            <a:off x="4788367" y="4908286"/>
            <a:ext cx="555792" cy="555792"/>
          </a:xfrm>
          <a:prstGeom prst="ellipse">
            <a:avLst/>
          </a:prstGeom>
          <a:noFill/>
          <a:ln w="28575">
            <a:solidFill>
              <a:schemeClr val="tx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 err="1">
              <a:highlight>
                <a:srgbClr val="FFFF00"/>
              </a:highlight>
            </a:endParaRPr>
          </a:p>
        </p:txBody>
      </p:sp>
      <p:cxnSp>
        <p:nvCxnSpPr>
          <p:cNvPr id="67" name="Conector recto 66">
            <a:extLst>
              <a:ext uri="{FF2B5EF4-FFF2-40B4-BE49-F238E27FC236}">
                <a16:creationId xmlns:a16="http://schemas.microsoft.com/office/drawing/2014/main" id="{75AC17E5-4A73-74B6-0756-9FC84076A06B}"/>
              </a:ext>
            </a:extLst>
          </p:cNvPr>
          <p:cNvCxnSpPr>
            <a:cxnSpLocks/>
          </p:cNvCxnSpPr>
          <p:nvPr/>
        </p:nvCxnSpPr>
        <p:spPr>
          <a:xfrm>
            <a:off x="4618685" y="6347356"/>
            <a:ext cx="2304271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8" name="Rectángulo 67">
            <a:extLst>
              <a:ext uri="{FF2B5EF4-FFF2-40B4-BE49-F238E27FC236}">
                <a16:creationId xmlns:a16="http://schemas.microsoft.com/office/drawing/2014/main" id="{5F91B480-A2C0-D917-2266-D76F41FBB98B}"/>
              </a:ext>
            </a:extLst>
          </p:cNvPr>
          <p:cNvSpPr/>
          <p:nvPr/>
        </p:nvSpPr>
        <p:spPr>
          <a:xfrm>
            <a:off x="4553398" y="6385982"/>
            <a:ext cx="1172354" cy="24030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000" dirty="0">
                <a:solidFill>
                  <a:schemeClr val="tx2"/>
                </a:solidFill>
                <a:latin typeface="Montserrat Light" panose="00000400000000000000" pitchFamily="2" charset="0"/>
              </a:rPr>
              <a:t>Línea Base</a:t>
            </a:r>
          </a:p>
          <a:p>
            <a:pPr algn="ctr"/>
            <a:r>
              <a:rPr lang="es-MX" sz="1000" dirty="0">
                <a:solidFill>
                  <a:schemeClr val="tx2"/>
                </a:solidFill>
                <a:latin typeface="Montserrat Light" panose="00000400000000000000" pitchFamily="2" charset="0"/>
              </a:rPr>
              <a:t>2020</a:t>
            </a:r>
          </a:p>
        </p:txBody>
      </p:sp>
      <p:sp>
        <p:nvSpPr>
          <p:cNvPr id="69" name="Rectángulo 68">
            <a:extLst>
              <a:ext uri="{FF2B5EF4-FFF2-40B4-BE49-F238E27FC236}">
                <a16:creationId xmlns:a16="http://schemas.microsoft.com/office/drawing/2014/main" id="{01B9268B-E400-01B3-FFE1-EFD73A7D7E76}"/>
              </a:ext>
            </a:extLst>
          </p:cNvPr>
          <p:cNvSpPr/>
          <p:nvPr/>
        </p:nvSpPr>
        <p:spPr>
          <a:xfrm>
            <a:off x="6001396" y="6380753"/>
            <a:ext cx="1026311" cy="24030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000" dirty="0">
                <a:solidFill>
                  <a:schemeClr val="tx2"/>
                </a:solidFill>
                <a:latin typeface="Montserrat Light" panose="00000400000000000000" pitchFamily="2" charset="0"/>
              </a:rPr>
              <a:t>Meta</a:t>
            </a:r>
          </a:p>
          <a:p>
            <a:pPr algn="ctr"/>
            <a:r>
              <a:rPr lang="es-MX" sz="1000" dirty="0">
                <a:solidFill>
                  <a:schemeClr val="tx2"/>
                </a:solidFill>
                <a:latin typeface="Montserrat Light" panose="00000400000000000000" pitchFamily="2" charset="0"/>
              </a:rPr>
              <a:t>Cuatrienio</a:t>
            </a:r>
          </a:p>
        </p:txBody>
      </p:sp>
      <p:sp>
        <p:nvSpPr>
          <p:cNvPr id="70" name="Título 5">
            <a:extLst>
              <a:ext uri="{FF2B5EF4-FFF2-40B4-BE49-F238E27FC236}">
                <a16:creationId xmlns:a16="http://schemas.microsoft.com/office/drawing/2014/main" id="{8559A541-DBD7-E550-6845-1593778A1B76}"/>
              </a:ext>
            </a:extLst>
          </p:cNvPr>
          <p:cNvSpPr txBox="1">
            <a:spLocks/>
          </p:cNvSpPr>
          <p:nvPr/>
        </p:nvSpPr>
        <p:spPr>
          <a:xfrm>
            <a:off x="4463101" y="5596405"/>
            <a:ext cx="1026311" cy="19857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s-CO" sz="3500" b="0" kern="1200">
                <a:solidFill>
                  <a:schemeClr val="tx1"/>
                </a:solidFill>
                <a:latin typeface="Montserrat ExtraBold" pitchFamily="2" charset="0"/>
                <a:ea typeface="+mj-ea"/>
                <a:cs typeface="+mj-cs"/>
              </a:defRPr>
            </a:lvl1pPr>
          </a:lstStyle>
          <a:p>
            <a:pPr algn="ctr"/>
            <a:r>
              <a:rPr lang="es-MX" sz="1400" dirty="0">
                <a:solidFill>
                  <a:srgbClr val="004A84"/>
                </a:solidFill>
                <a:latin typeface="Montserrat" panose="00000500000000000000" pitchFamily="2" charset="0"/>
              </a:rPr>
              <a:t>35%</a:t>
            </a:r>
          </a:p>
        </p:txBody>
      </p:sp>
      <p:sp>
        <p:nvSpPr>
          <p:cNvPr id="71" name="Título 5">
            <a:extLst>
              <a:ext uri="{FF2B5EF4-FFF2-40B4-BE49-F238E27FC236}">
                <a16:creationId xmlns:a16="http://schemas.microsoft.com/office/drawing/2014/main" id="{F738FF8B-AA66-1013-2EF0-14EEAEF28F7F}"/>
              </a:ext>
            </a:extLst>
          </p:cNvPr>
          <p:cNvSpPr txBox="1">
            <a:spLocks/>
          </p:cNvSpPr>
          <p:nvPr/>
        </p:nvSpPr>
        <p:spPr>
          <a:xfrm>
            <a:off x="6113463" y="5596405"/>
            <a:ext cx="1026311" cy="19857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s-CO" sz="3500" b="0" kern="1200">
                <a:solidFill>
                  <a:schemeClr val="tx1"/>
                </a:solidFill>
                <a:latin typeface="Montserrat ExtraBold" pitchFamily="2" charset="0"/>
                <a:ea typeface="+mj-ea"/>
                <a:cs typeface="+mj-cs"/>
              </a:defRPr>
            </a:lvl1pPr>
          </a:lstStyle>
          <a:p>
            <a:pPr algn="ctr"/>
            <a:r>
              <a:rPr lang="es-MX" sz="1400" dirty="0">
                <a:solidFill>
                  <a:srgbClr val="004A84"/>
                </a:solidFill>
                <a:latin typeface="Montserrat" panose="00000500000000000000" pitchFamily="2" charset="0"/>
              </a:rPr>
              <a:t>30%</a:t>
            </a:r>
          </a:p>
        </p:txBody>
      </p:sp>
      <p:sp>
        <p:nvSpPr>
          <p:cNvPr id="72" name="Rectángulo 71">
            <a:extLst>
              <a:ext uri="{FF2B5EF4-FFF2-40B4-BE49-F238E27FC236}">
                <a16:creationId xmlns:a16="http://schemas.microsoft.com/office/drawing/2014/main" id="{4202D2A3-FD93-5C6E-B29C-FA7769023D04}"/>
              </a:ext>
            </a:extLst>
          </p:cNvPr>
          <p:cNvSpPr/>
          <p:nvPr/>
        </p:nvSpPr>
        <p:spPr>
          <a:xfrm>
            <a:off x="4688934" y="5804211"/>
            <a:ext cx="555792" cy="519172"/>
          </a:xfrm>
          <a:prstGeom prst="rect">
            <a:avLst/>
          </a:prstGeom>
          <a:solidFill>
            <a:srgbClr val="CCEC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 err="1"/>
          </a:p>
        </p:txBody>
      </p:sp>
      <p:sp>
        <p:nvSpPr>
          <p:cNvPr id="73" name="Rectángulo 72">
            <a:extLst>
              <a:ext uri="{FF2B5EF4-FFF2-40B4-BE49-F238E27FC236}">
                <a16:creationId xmlns:a16="http://schemas.microsoft.com/office/drawing/2014/main" id="{D63E0E7F-F5BD-AE5F-EDD0-4C0F239519AC}"/>
              </a:ext>
            </a:extLst>
          </p:cNvPr>
          <p:cNvSpPr/>
          <p:nvPr/>
        </p:nvSpPr>
        <p:spPr>
          <a:xfrm>
            <a:off x="6331130" y="5884700"/>
            <a:ext cx="555792" cy="453425"/>
          </a:xfrm>
          <a:prstGeom prst="rect">
            <a:avLst/>
          </a:prstGeom>
          <a:solidFill>
            <a:srgbClr val="99CC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 err="1"/>
          </a:p>
        </p:txBody>
      </p:sp>
      <p:sp>
        <p:nvSpPr>
          <p:cNvPr id="74" name="Forma libre: forma 73">
            <a:extLst>
              <a:ext uri="{FF2B5EF4-FFF2-40B4-BE49-F238E27FC236}">
                <a16:creationId xmlns:a16="http://schemas.microsoft.com/office/drawing/2014/main" id="{70E92B48-6723-B15E-EEF8-FA802FAAE315}"/>
              </a:ext>
            </a:extLst>
          </p:cNvPr>
          <p:cNvSpPr/>
          <p:nvPr/>
        </p:nvSpPr>
        <p:spPr>
          <a:xfrm>
            <a:off x="8356869" y="5337797"/>
            <a:ext cx="1677971" cy="914400"/>
          </a:xfrm>
          <a:custGeom>
            <a:avLst/>
            <a:gdLst>
              <a:gd name="connsiteX0" fmla="*/ 0 w 1677971"/>
              <a:gd name="connsiteY0" fmla="*/ 914400 h 914400"/>
              <a:gd name="connsiteX1" fmla="*/ 1677971 w 1677971"/>
              <a:gd name="connsiteY1" fmla="*/ 914400 h 914400"/>
              <a:gd name="connsiteX2" fmla="*/ 1677971 w 1677971"/>
              <a:gd name="connsiteY2" fmla="*/ 0 h 914400"/>
              <a:gd name="connsiteX3" fmla="*/ 0 w 1677971"/>
              <a:gd name="connsiteY3" fmla="*/ 914400 h 914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677971" h="914400">
                <a:moveTo>
                  <a:pt x="0" y="914400"/>
                </a:moveTo>
                <a:lnTo>
                  <a:pt x="1677971" y="914400"/>
                </a:lnTo>
                <a:lnTo>
                  <a:pt x="1677971" y="0"/>
                </a:lnTo>
                <a:lnTo>
                  <a:pt x="0" y="914400"/>
                </a:lnTo>
                <a:close/>
              </a:path>
            </a:pathLst>
          </a:custGeom>
          <a:pattFill prst="dkUpDiag">
            <a:fgClr>
              <a:srgbClr val="99CCFF"/>
            </a:fgClr>
            <a:bgClr>
              <a:schemeClr val="bg1"/>
            </a:bgClr>
          </a:patt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 err="1"/>
          </a:p>
        </p:txBody>
      </p:sp>
      <p:sp>
        <p:nvSpPr>
          <p:cNvPr id="75" name="object 3">
            <a:extLst>
              <a:ext uri="{FF2B5EF4-FFF2-40B4-BE49-F238E27FC236}">
                <a16:creationId xmlns:a16="http://schemas.microsoft.com/office/drawing/2014/main" id="{03BB0198-EE6E-3A13-171E-EEF9B11FF342}"/>
              </a:ext>
            </a:extLst>
          </p:cNvPr>
          <p:cNvSpPr txBox="1">
            <a:spLocks/>
          </p:cNvSpPr>
          <p:nvPr/>
        </p:nvSpPr>
        <p:spPr>
          <a:xfrm>
            <a:off x="673685" y="1450391"/>
            <a:ext cx="2028659" cy="382156"/>
          </a:xfrm>
          <a:prstGeom prst="rect">
            <a:avLst/>
          </a:prstGeom>
        </p:spPr>
        <p:txBody>
          <a:bodyPr vert="horz" wrap="square" lIns="0" tIns="12700" rIns="0" bIns="0" rtlCol="0" anchor="ctr">
            <a:spAutoFit/>
          </a:bodyPr>
          <a:lstStyle>
            <a:lvl1pPr marL="12700" marR="5080">
              <a:lnSpc>
                <a:spcPct val="100000"/>
              </a:lnSpc>
              <a:spcBef>
                <a:spcPts val="5"/>
              </a:spcBef>
              <a:buNone/>
              <a:defRPr lang="es-CO" sz="2400" b="1" i="0" spc="-5">
                <a:latin typeface="Montserrat" panose="00000500000000000000" pitchFamily="2" charset="0"/>
                <a:ea typeface="+mj-ea"/>
                <a:cs typeface="Arial"/>
              </a:defRPr>
            </a:lvl1pPr>
          </a:lstStyle>
          <a:p>
            <a:r>
              <a:rPr lang="es-ES" dirty="0"/>
              <a:t>Indicadores</a:t>
            </a:r>
          </a:p>
        </p:txBody>
      </p:sp>
    </p:spTree>
    <p:extLst>
      <p:ext uri="{BB962C8B-B14F-4D97-AF65-F5344CB8AC3E}">
        <p14:creationId xmlns:p14="http://schemas.microsoft.com/office/powerpoint/2010/main" val="382571042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2">
            <a:extLst>
              <a:ext uri="{FF2B5EF4-FFF2-40B4-BE49-F238E27FC236}">
                <a16:creationId xmlns:a16="http://schemas.microsoft.com/office/drawing/2014/main" id="{DFEF9A57-2E87-E1F7-3A46-782382C20583}"/>
              </a:ext>
            </a:extLst>
          </p:cNvPr>
          <p:cNvSpPr txBox="1">
            <a:spLocks/>
          </p:cNvSpPr>
          <p:nvPr/>
        </p:nvSpPr>
        <p:spPr>
          <a:xfrm>
            <a:off x="6096000" y="3226160"/>
            <a:ext cx="5176838" cy="66953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lnSpc>
                <a:spcPct val="90000"/>
              </a:lnSpc>
              <a:spcBef>
                <a:spcPct val="0"/>
              </a:spcBef>
              <a:buNone/>
              <a:defRPr sz="4400">
                <a:latin typeface="+mj-lt"/>
                <a:ea typeface="+mj-ea"/>
                <a:cs typeface="+mj-cs"/>
              </a:defRPr>
            </a:lvl1pPr>
          </a:lstStyle>
          <a:p>
            <a:r>
              <a:rPr lang="es-MX" dirty="0"/>
              <a:t>2. Seguridad humana y justicia social</a:t>
            </a:r>
            <a:endParaRPr lang="es-CO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F7F336F3-429E-7C72-4630-757F757A7214}"/>
              </a:ext>
            </a:extLst>
          </p:cNvPr>
          <p:cNvPicPr>
            <a:picLocks noChangeAspect="1"/>
          </p:cNvPicPr>
          <p:nvPr/>
        </p:nvPicPr>
        <p:blipFill>
          <a:blip r:embed="rId3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067575" y="2085640"/>
            <a:ext cx="2684962" cy="30669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412208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63">
            <a:extLst>
              <a:ext uri="{FF2B5EF4-FFF2-40B4-BE49-F238E27FC236}">
                <a16:creationId xmlns:a16="http://schemas.microsoft.com/office/drawing/2014/main" id="{8AB845A9-43CC-0F1B-87B1-5CBF0DF36801}"/>
              </a:ext>
            </a:extLst>
          </p:cNvPr>
          <p:cNvSpPr txBox="1"/>
          <p:nvPr/>
        </p:nvSpPr>
        <p:spPr>
          <a:xfrm>
            <a:off x="3691057" y="3055495"/>
            <a:ext cx="4240502" cy="424592"/>
          </a:xfrm>
          <a:prstGeom prst="rect">
            <a:avLst/>
          </a:prstGeom>
          <a:solidFill>
            <a:srgbClr val="FFC000"/>
          </a:solidFill>
          <a:ln cap="flat">
            <a:noFill/>
          </a:ln>
        </p:spPr>
        <p:txBody>
          <a:bodyPr vert="horz" wrap="square" lIns="120133" tIns="60066" rIns="120133" bIns="60066" anchor="t" anchorCtr="1" compatLnSpc="1">
            <a:sp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s-MX" sz="1971" b="1" i="0" u="none" strike="noStrike" kern="1200" cap="none" spc="0" baseline="0">
                <a:solidFill>
                  <a:srgbClr val="FFFFFF"/>
                </a:solidFill>
                <a:uFillTx/>
                <a:latin typeface="Montserrat Black" pitchFamily="2"/>
              </a:rPr>
              <a:t>Catalizadores</a:t>
            </a:r>
          </a:p>
        </p:txBody>
      </p:sp>
      <p:grpSp>
        <p:nvGrpSpPr>
          <p:cNvPr id="6" name="Group 6">
            <a:extLst>
              <a:ext uri="{FF2B5EF4-FFF2-40B4-BE49-F238E27FC236}">
                <a16:creationId xmlns:a16="http://schemas.microsoft.com/office/drawing/2014/main" id="{B993ACD7-011B-8A0B-035E-8432892FE95E}"/>
              </a:ext>
            </a:extLst>
          </p:cNvPr>
          <p:cNvGrpSpPr/>
          <p:nvPr/>
        </p:nvGrpSpPr>
        <p:grpSpPr>
          <a:xfrm>
            <a:off x="2930187" y="3586039"/>
            <a:ext cx="1751204" cy="2156063"/>
            <a:chOff x="199019" y="3596390"/>
            <a:chExt cx="1751204" cy="2156063"/>
          </a:xfrm>
        </p:grpSpPr>
        <p:sp>
          <p:nvSpPr>
            <p:cNvPr id="7" name="Rectangle 4">
              <a:extLst>
                <a:ext uri="{FF2B5EF4-FFF2-40B4-BE49-F238E27FC236}">
                  <a16:creationId xmlns:a16="http://schemas.microsoft.com/office/drawing/2014/main" id="{4C62CCDD-9F1A-124B-9410-2415EAB59408}"/>
                </a:ext>
              </a:extLst>
            </p:cNvPr>
            <p:cNvSpPr/>
            <p:nvPr/>
          </p:nvSpPr>
          <p:spPr>
            <a:xfrm>
              <a:off x="199019" y="3596390"/>
              <a:ext cx="327144" cy="2156063"/>
            </a:xfrm>
            <a:prstGeom prst="rect">
              <a:avLst/>
            </a:prstGeom>
            <a:solidFill>
              <a:srgbClr val="A5A5A5"/>
            </a:solidFill>
            <a:ln w="19046" cap="flat">
              <a:solidFill>
                <a:srgbClr val="FFFFFF"/>
              </a:solidFill>
              <a:prstDash val="solid"/>
              <a:miter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es-ES" sz="4800" b="1" i="0" u="none" strike="noStrike" kern="1200" cap="none" spc="0" baseline="0">
                  <a:solidFill>
                    <a:srgbClr val="FFFFFF"/>
                  </a:solidFill>
                  <a:uFillTx/>
                  <a:latin typeface="Montserrat Black" pitchFamily="2"/>
                </a:rPr>
                <a:t>1</a:t>
              </a:r>
            </a:p>
          </p:txBody>
        </p:sp>
        <p:sp>
          <p:nvSpPr>
            <p:cNvPr id="8" name="Rectangle 5">
              <a:extLst>
                <a:ext uri="{FF2B5EF4-FFF2-40B4-BE49-F238E27FC236}">
                  <a16:creationId xmlns:a16="http://schemas.microsoft.com/office/drawing/2014/main" id="{107DAE33-4B3B-EFD6-2830-CD766C64EEE2}"/>
                </a:ext>
              </a:extLst>
            </p:cNvPr>
            <p:cNvSpPr/>
            <p:nvPr/>
          </p:nvSpPr>
          <p:spPr>
            <a:xfrm>
              <a:off x="526164" y="3596390"/>
              <a:ext cx="1424059" cy="2156063"/>
            </a:xfrm>
            <a:prstGeom prst="rect">
              <a:avLst/>
            </a:prstGeom>
            <a:solidFill>
              <a:srgbClr val="F2F2F2"/>
            </a:solidFill>
            <a:ln cap="flat">
              <a:noFill/>
              <a:prstDash val="solid"/>
            </a:ln>
          </p:spPr>
          <p:txBody>
            <a:bodyPr vert="horz" wrap="square" lIns="179990" tIns="45720" rIns="179990" bIns="4572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es-CO" sz="1200" b="1" i="0" u="none" strike="noStrike" kern="1200" cap="none" spc="0" baseline="0" dirty="0">
                  <a:solidFill>
                    <a:srgbClr val="7F7F7F"/>
                  </a:solidFill>
                  <a:uFillTx/>
                  <a:latin typeface="Montserrat SemiBold"/>
                </a:rPr>
                <a:t>Habilitadores que potencian la seguridad humana y las oportunidades de bienestar</a:t>
              </a:r>
              <a:endParaRPr lang="es-MX" sz="1200" b="1" i="0" u="none" strike="noStrike" kern="1200" cap="none" spc="0" baseline="0" dirty="0">
                <a:solidFill>
                  <a:srgbClr val="7F7F7F"/>
                </a:solidFill>
                <a:uFillTx/>
                <a:latin typeface="Montserrat SemiBold"/>
              </a:endParaRPr>
            </a:p>
          </p:txBody>
        </p:sp>
      </p:grpSp>
      <p:grpSp>
        <p:nvGrpSpPr>
          <p:cNvPr id="9" name="Group 6">
            <a:extLst>
              <a:ext uri="{FF2B5EF4-FFF2-40B4-BE49-F238E27FC236}">
                <a16:creationId xmlns:a16="http://schemas.microsoft.com/office/drawing/2014/main" id="{117107C8-F0BE-B0C9-D981-AC4EFA157336}"/>
              </a:ext>
            </a:extLst>
          </p:cNvPr>
          <p:cNvGrpSpPr/>
          <p:nvPr/>
        </p:nvGrpSpPr>
        <p:grpSpPr>
          <a:xfrm>
            <a:off x="4718579" y="3586039"/>
            <a:ext cx="1747300" cy="2156072"/>
            <a:chOff x="1987411" y="3596390"/>
            <a:chExt cx="1747300" cy="2156072"/>
          </a:xfrm>
        </p:grpSpPr>
        <p:sp>
          <p:nvSpPr>
            <p:cNvPr id="10" name="Rectangle 4">
              <a:extLst>
                <a:ext uri="{FF2B5EF4-FFF2-40B4-BE49-F238E27FC236}">
                  <a16:creationId xmlns:a16="http://schemas.microsoft.com/office/drawing/2014/main" id="{B2DBB547-8DC5-A9B6-0BEF-0729E9E7121E}"/>
                </a:ext>
              </a:extLst>
            </p:cNvPr>
            <p:cNvSpPr/>
            <p:nvPr/>
          </p:nvSpPr>
          <p:spPr>
            <a:xfrm>
              <a:off x="1987411" y="3596390"/>
              <a:ext cx="323240" cy="2156072"/>
            </a:xfrm>
            <a:prstGeom prst="rect">
              <a:avLst/>
            </a:prstGeom>
            <a:solidFill>
              <a:srgbClr val="9DC3E6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es-ES" sz="4204" b="1" i="0" u="none" strike="noStrike" kern="1200" cap="none" spc="0" baseline="0">
                  <a:solidFill>
                    <a:srgbClr val="FFFFFF"/>
                  </a:solidFill>
                  <a:uFillTx/>
                  <a:latin typeface="Montserrat Black" pitchFamily="2"/>
                </a:rPr>
                <a:t>2</a:t>
              </a:r>
            </a:p>
          </p:txBody>
        </p:sp>
        <p:sp>
          <p:nvSpPr>
            <p:cNvPr id="11" name="Rectangle 5">
              <a:extLst>
                <a:ext uri="{FF2B5EF4-FFF2-40B4-BE49-F238E27FC236}">
                  <a16:creationId xmlns:a16="http://schemas.microsoft.com/office/drawing/2014/main" id="{39BB9844-138A-CC01-61D3-2689EDEB465E}"/>
                </a:ext>
              </a:extLst>
            </p:cNvPr>
            <p:cNvSpPr/>
            <p:nvPr/>
          </p:nvSpPr>
          <p:spPr>
            <a:xfrm>
              <a:off x="2310652" y="3596390"/>
              <a:ext cx="1424059" cy="2156072"/>
            </a:xfrm>
            <a:prstGeom prst="rect">
              <a:avLst/>
            </a:prstGeom>
            <a:solidFill>
              <a:srgbClr val="F2F2F2"/>
            </a:solidFill>
            <a:ln cap="flat">
              <a:noFill/>
              <a:prstDash val="solid"/>
            </a:ln>
          </p:spPr>
          <p:txBody>
            <a:bodyPr vert="horz" wrap="square" lIns="179990" tIns="45720" rIns="179990" bIns="4572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es-CO" sz="1200" b="1" i="0" u="none" strike="noStrike" kern="1200" cap="none" spc="0" baseline="0" dirty="0">
                  <a:solidFill>
                    <a:srgbClr val="7F7F7F"/>
                  </a:solidFill>
                  <a:uFillTx/>
                  <a:latin typeface="Montserrat SemiBold"/>
                </a:rPr>
                <a:t>Superación de privaciones como fundamento de la dignidad humana y condiciones básicas para el bienestar</a:t>
              </a:r>
              <a:endParaRPr lang="es-MX" sz="1200" b="1" i="0" u="none" strike="noStrike" kern="1200" cap="none" spc="0" baseline="0" dirty="0">
                <a:solidFill>
                  <a:srgbClr val="7F7F7F"/>
                </a:solidFill>
                <a:uFillTx/>
                <a:latin typeface="Montserrat SemiBold"/>
              </a:endParaRPr>
            </a:p>
          </p:txBody>
        </p:sp>
      </p:grpSp>
      <p:grpSp>
        <p:nvGrpSpPr>
          <p:cNvPr id="12" name="Group 6">
            <a:extLst>
              <a:ext uri="{FF2B5EF4-FFF2-40B4-BE49-F238E27FC236}">
                <a16:creationId xmlns:a16="http://schemas.microsoft.com/office/drawing/2014/main" id="{14951A43-2030-3102-8F72-73E5EBF83850}"/>
              </a:ext>
            </a:extLst>
          </p:cNvPr>
          <p:cNvGrpSpPr/>
          <p:nvPr/>
        </p:nvGrpSpPr>
        <p:grpSpPr>
          <a:xfrm>
            <a:off x="6557858" y="3586039"/>
            <a:ext cx="2101081" cy="2156072"/>
            <a:chOff x="3826690" y="3596390"/>
            <a:chExt cx="2101081" cy="2156072"/>
          </a:xfrm>
        </p:grpSpPr>
        <p:sp>
          <p:nvSpPr>
            <p:cNvPr id="13" name="Rectangle 4">
              <a:extLst>
                <a:ext uri="{FF2B5EF4-FFF2-40B4-BE49-F238E27FC236}">
                  <a16:creationId xmlns:a16="http://schemas.microsoft.com/office/drawing/2014/main" id="{A5CB3791-D259-C3E3-DBF0-5E843BC7C6E8}"/>
                </a:ext>
              </a:extLst>
            </p:cNvPr>
            <p:cNvSpPr/>
            <p:nvPr/>
          </p:nvSpPr>
          <p:spPr>
            <a:xfrm>
              <a:off x="3826690" y="3596390"/>
              <a:ext cx="373587" cy="2156072"/>
            </a:xfrm>
            <a:prstGeom prst="rect">
              <a:avLst/>
            </a:prstGeom>
            <a:solidFill>
              <a:srgbClr val="FF0000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es-ES" sz="4800" b="1" i="0" u="none" strike="noStrike" kern="1200" cap="none" spc="0" baseline="0">
                  <a:solidFill>
                    <a:srgbClr val="FFFFFF"/>
                  </a:solidFill>
                  <a:uFillTx/>
                  <a:latin typeface="Montserrat Black" pitchFamily="2"/>
                </a:rPr>
                <a:t>3</a:t>
              </a:r>
            </a:p>
          </p:txBody>
        </p:sp>
        <p:sp>
          <p:nvSpPr>
            <p:cNvPr id="14" name="Rectangle 5">
              <a:extLst>
                <a:ext uri="{FF2B5EF4-FFF2-40B4-BE49-F238E27FC236}">
                  <a16:creationId xmlns:a16="http://schemas.microsoft.com/office/drawing/2014/main" id="{A8B4A7E2-CD46-1F75-746C-5FBBF8D86A4C}"/>
                </a:ext>
              </a:extLst>
            </p:cNvPr>
            <p:cNvSpPr/>
            <p:nvPr/>
          </p:nvSpPr>
          <p:spPr>
            <a:xfrm>
              <a:off x="4200278" y="3596390"/>
              <a:ext cx="1727493" cy="2156072"/>
            </a:xfrm>
            <a:prstGeom prst="rect">
              <a:avLst/>
            </a:prstGeom>
            <a:solidFill>
              <a:srgbClr val="F2F2F2"/>
            </a:solidFill>
            <a:ln cap="flat">
              <a:noFill/>
              <a:prstDash val="solid"/>
            </a:ln>
          </p:spPr>
          <p:txBody>
            <a:bodyPr vert="horz" wrap="square" lIns="179990" tIns="45720" rIns="179990" bIns="4572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es-CO" sz="1200" b="1" i="0" u="none" strike="noStrike" kern="1200" cap="none" spc="0" baseline="0" dirty="0">
                  <a:solidFill>
                    <a:srgbClr val="7F7F7F"/>
                  </a:solidFill>
                  <a:uFillTx/>
                  <a:latin typeface="Montserrat SemiBold"/>
                </a:rPr>
                <a:t>Expansión de capacidades: más y mejores oportunidades de la población para lograr su proyectos de vida</a:t>
              </a:r>
              <a:endParaRPr lang="es-MX" sz="1200" b="1" i="0" u="none" strike="noStrike" kern="1200" cap="none" spc="0" baseline="0" dirty="0">
                <a:solidFill>
                  <a:srgbClr val="7F7F7F"/>
                </a:solidFill>
                <a:uFillTx/>
                <a:latin typeface="Montserrat SemiBold"/>
              </a:endParaRPr>
            </a:p>
          </p:txBody>
        </p:sp>
      </p:grpSp>
      <p:sp>
        <p:nvSpPr>
          <p:cNvPr id="16" name="object 3">
            <a:extLst>
              <a:ext uri="{FF2B5EF4-FFF2-40B4-BE49-F238E27FC236}">
                <a16:creationId xmlns:a16="http://schemas.microsoft.com/office/drawing/2014/main" id="{E44DDE68-9D9D-E73A-0495-015FA3E50648}"/>
              </a:ext>
            </a:extLst>
          </p:cNvPr>
          <p:cNvSpPr txBox="1"/>
          <p:nvPr/>
        </p:nvSpPr>
        <p:spPr>
          <a:xfrm>
            <a:off x="512035" y="1813221"/>
            <a:ext cx="3784246" cy="75148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spcBef>
                <a:spcPts val="100"/>
              </a:spcBef>
            </a:pPr>
            <a:r>
              <a:rPr sz="2400" b="1" spc="-5" dirty="0">
                <a:solidFill>
                  <a:prstClr val="black"/>
                </a:solidFill>
                <a:latin typeface="Montserrat" panose="00000500000000000000" pitchFamily="2" charset="0"/>
                <a:cs typeface="Arial"/>
              </a:rPr>
              <a:t>Seguridad Humana y Justicia Social</a:t>
            </a:r>
          </a:p>
        </p:txBody>
      </p:sp>
      <p:pic>
        <p:nvPicPr>
          <p:cNvPr id="4" name="Imagen 3" descr="Un grupo de personas en un salón de clases&#10;&#10;Descripción generada automáticamente con confianza media">
            <a:extLst>
              <a:ext uri="{FF2B5EF4-FFF2-40B4-BE49-F238E27FC236}">
                <a16:creationId xmlns:a16="http://schemas.microsoft.com/office/drawing/2014/main" id="{B92FA872-FFA2-2051-D0B3-540B9035C89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6914" y="735185"/>
            <a:ext cx="3313869" cy="2156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258291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object 3">
            <a:extLst>
              <a:ext uri="{FF2B5EF4-FFF2-40B4-BE49-F238E27FC236}">
                <a16:creationId xmlns:a16="http://schemas.microsoft.com/office/drawing/2014/main" id="{BB807D90-8C60-09B4-8A0C-0F4A03C37D98}"/>
              </a:ext>
            </a:extLst>
          </p:cNvPr>
          <p:cNvSpPr txBox="1"/>
          <p:nvPr/>
        </p:nvSpPr>
        <p:spPr>
          <a:xfrm>
            <a:off x="3102777" y="362814"/>
            <a:ext cx="5986446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2400" b="1" spc="-5" dirty="0">
                <a:solidFill>
                  <a:prstClr val="black"/>
                </a:solidFill>
                <a:latin typeface="Montserrat" panose="00000500000000000000" pitchFamily="2" charset="0"/>
                <a:cs typeface="Arial"/>
              </a:rPr>
              <a:t>Seguridad Humana y Justicia Social</a:t>
            </a:r>
          </a:p>
        </p:txBody>
      </p:sp>
      <p:graphicFrame>
        <p:nvGraphicFramePr>
          <p:cNvPr id="4" name="Diagrama 3">
            <a:extLst>
              <a:ext uri="{FF2B5EF4-FFF2-40B4-BE49-F238E27FC236}">
                <a16:creationId xmlns:a16="http://schemas.microsoft.com/office/drawing/2014/main" id="{AFE6B3E0-90C2-74E0-2198-C42BA0E9FD8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410317709"/>
              </p:ext>
            </p:extLst>
          </p:nvPr>
        </p:nvGraphicFramePr>
        <p:xfrm>
          <a:off x="3189662" y="1443975"/>
          <a:ext cx="8475596" cy="471712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Elipse 4">
            <a:extLst>
              <a:ext uri="{FF2B5EF4-FFF2-40B4-BE49-F238E27FC236}">
                <a16:creationId xmlns:a16="http://schemas.microsoft.com/office/drawing/2014/main" id="{B087F00B-93C4-0FD6-9C49-A51A37D6A295}"/>
              </a:ext>
            </a:extLst>
          </p:cNvPr>
          <p:cNvSpPr/>
          <p:nvPr/>
        </p:nvSpPr>
        <p:spPr>
          <a:xfrm>
            <a:off x="865473" y="2497950"/>
            <a:ext cx="2441030" cy="2441030"/>
          </a:xfrm>
          <a:prstGeom prst="ellipse">
            <a:avLst/>
          </a:prstGeom>
          <a:solidFill>
            <a:srgbClr val="FFCD00"/>
          </a:solidFill>
          <a:ln w="28575"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 err="1"/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72501331-FEEF-2B9A-F5DD-53EA2CE94656}"/>
              </a:ext>
            </a:extLst>
          </p:cNvPr>
          <p:cNvSpPr txBox="1"/>
          <p:nvPr/>
        </p:nvSpPr>
        <p:spPr>
          <a:xfrm>
            <a:off x="857054" y="3137805"/>
            <a:ext cx="233260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/>
            <a:r>
              <a:rPr lang="es-MX" kern="1200" dirty="0">
                <a:solidFill>
                  <a:prstClr val="black"/>
                </a:solidFill>
                <a:latin typeface="Montserrat" panose="00000500000000000000" pitchFamily="2" charset="0"/>
                <a:cs typeface="Arial MT"/>
              </a:rPr>
              <a:t>36</a:t>
            </a:r>
          </a:p>
          <a:p>
            <a:pPr lvl="0" algn="ctr"/>
            <a:r>
              <a:rPr lang="es-MX" kern="1200" dirty="0">
                <a:solidFill>
                  <a:prstClr val="black"/>
                </a:solidFill>
                <a:latin typeface="Montserrat" panose="00000500000000000000" pitchFamily="2" charset="0"/>
                <a:cs typeface="Arial MT"/>
              </a:rPr>
              <a:t>Apuestas</a:t>
            </a:r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97558521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>
            <a:extLst>
              <a:ext uri="{FF2B5EF4-FFF2-40B4-BE49-F238E27FC236}">
                <a16:creationId xmlns:a16="http://schemas.microsoft.com/office/drawing/2014/main" id="{CDB8F18F-D8CE-A3FF-0301-897A4C777227}"/>
              </a:ext>
            </a:extLst>
          </p:cNvPr>
          <p:cNvSpPr/>
          <p:nvPr/>
        </p:nvSpPr>
        <p:spPr>
          <a:xfrm>
            <a:off x="6343796" y="1393798"/>
            <a:ext cx="2634324" cy="230739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 err="1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EF8C70EA-A69A-ACEB-BB7E-4ADCAB0D3A7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25785" y="1513913"/>
            <a:ext cx="430429" cy="367202"/>
          </a:xfrm>
          <a:prstGeom prst="rect">
            <a:avLst/>
          </a:prstGeom>
        </p:spPr>
      </p:pic>
      <p:sp>
        <p:nvSpPr>
          <p:cNvPr id="4" name="Rectángulo 3">
            <a:extLst>
              <a:ext uri="{FF2B5EF4-FFF2-40B4-BE49-F238E27FC236}">
                <a16:creationId xmlns:a16="http://schemas.microsoft.com/office/drawing/2014/main" id="{B4CB15A5-DDB0-CC07-8069-D193E6173615}"/>
              </a:ext>
            </a:extLst>
          </p:cNvPr>
          <p:cNvSpPr/>
          <p:nvPr/>
        </p:nvSpPr>
        <p:spPr>
          <a:xfrm>
            <a:off x="3502526" y="1395366"/>
            <a:ext cx="2634324" cy="230739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 err="1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56B07324-11A3-7C79-29EB-9E5D8E6E95D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436821" y="1355640"/>
            <a:ext cx="470195" cy="356739"/>
          </a:xfrm>
          <a:prstGeom prst="rect">
            <a:avLst/>
          </a:prstGeom>
        </p:spPr>
      </p:pic>
      <p:sp>
        <p:nvSpPr>
          <p:cNvPr id="6" name="Rectángulo 5">
            <a:extLst>
              <a:ext uri="{FF2B5EF4-FFF2-40B4-BE49-F238E27FC236}">
                <a16:creationId xmlns:a16="http://schemas.microsoft.com/office/drawing/2014/main" id="{608B5A85-D0E1-7D37-AF29-E6E2A8C20781}"/>
              </a:ext>
            </a:extLst>
          </p:cNvPr>
          <p:cNvSpPr/>
          <p:nvPr/>
        </p:nvSpPr>
        <p:spPr>
          <a:xfrm>
            <a:off x="553034" y="1393798"/>
            <a:ext cx="2634324" cy="230739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 err="1"/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17B6A20B-1662-267D-5B5F-BB5813D4A2A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69851" y="1692254"/>
            <a:ext cx="442463" cy="357553"/>
          </a:xfrm>
          <a:prstGeom prst="rect">
            <a:avLst/>
          </a:prstGeom>
        </p:spPr>
      </p:pic>
      <p:sp>
        <p:nvSpPr>
          <p:cNvPr id="8" name="Rectángulo 7">
            <a:extLst>
              <a:ext uri="{FF2B5EF4-FFF2-40B4-BE49-F238E27FC236}">
                <a16:creationId xmlns:a16="http://schemas.microsoft.com/office/drawing/2014/main" id="{C7D30212-161A-656B-F3FA-83BCDC7C8A26}"/>
              </a:ext>
            </a:extLst>
          </p:cNvPr>
          <p:cNvSpPr/>
          <p:nvPr/>
        </p:nvSpPr>
        <p:spPr>
          <a:xfrm>
            <a:off x="595884" y="864707"/>
            <a:ext cx="2674326" cy="514703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200" dirty="0">
                <a:solidFill>
                  <a:schemeClr val="tx2"/>
                </a:solidFill>
                <a:latin typeface="Montserrat" panose="00000500000000000000" pitchFamily="2" charset="0"/>
              </a:rPr>
              <a:t>Variación anual de los ingresos de micronegocios de la economía popular atendidos</a:t>
            </a:r>
          </a:p>
        </p:txBody>
      </p:sp>
      <p:sp>
        <p:nvSpPr>
          <p:cNvPr id="9" name="Elipse 8">
            <a:extLst>
              <a:ext uri="{FF2B5EF4-FFF2-40B4-BE49-F238E27FC236}">
                <a16:creationId xmlns:a16="http://schemas.microsoft.com/office/drawing/2014/main" id="{B0CC74CD-187F-021A-D7C1-2D59C5E876D5}"/>
              </a:ext>
            </a:extLst>
          </p:cNvPr>
          <p:cNvSpPr/>
          <p:nvPr/>
        </p:nvSpPr>
        <p:spPr>
          <a:xfrm>
            <a:off x="812853" y="1670122"/>
            <a:ext cx="555792" cy="433994"/>
          </a:xfrm>
          <a:prstGeom prst="ellipse">
            <a:avLst/>
          </a:prstGeom>
          <a:noFill/>
          <a:ln w="28575">
            <a:solidFill>
              <a:schemeClr val="tx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 err="1">
              <a:highlight>
                <a:srgbClr val="FFFF00"/>
              </a:highlight>
            </a:endParaRPr>
          </a:p>
        </p:txBody>
      </p:sp>
      <p:cxnSp>
        <p:nvCxnSpPr>
          <p:cNvPr id="10" name="Conector recto 9">
            <a:extLst>
              <a:ext uri="{FF2B5EF4-FFF2-40B4-BE49-F238E27FC236}">
                <a16:creationId xmlns:a16="http://schemas.microsoft.com/office/drawing/2014/main" id="{E9F023A9-A9A4-AAEA-EC51-AAD5C799D851}"/>
              </a:ext>
            </a:extLst>
          </p:cNvPr>
          <p:cNvCxnSpPr>
            <a:cxnSpLocks/>
          </p:cNvCxnSpPr>
          <p:nvPr/>
        </p:nvCxnSpPr>
        <p:spPr>
          <a:xfrm>
            <a:off x="643171" y="3396010"/>
            <a:ext cx="2304271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" name="Rectángulo 10">
            <a:extLst>
              <a:ext uri="{FF2B5EF4-FFF2-40B4-BE49-F238E27FC236}">
                <a16:creationId xmlns:a16="http://schemas.microsoft.com/office/drawing/2014/main" id="{DDBC4169-CA17-C26E-C73F-4AE792CC7318}"/>
              </a:ext>
            </a:extLst>
          </p:cNvPr>
          <p:cNvSpPr/>
          <p:nvPr/>
        </p:nvSpPr>
        <p:spPr>
          <a:xfrm>
            <a:off x="577884" y="3487296"/>
            <a:ext cx="1172354" cy="18764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MX" sz="1000" dirty="0">
                <a:solidFill>
                  <a:schemeClr val="tx2"/>
                </a:solidFill>
                <a:latin typeface="Montserrat Light" panose="00000400000000000000" pitchFamily="2" charset="0"/>
              </a:rPr>
              <a:t>Línea Base</a:t>
            </a:r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id="{FB86220A-6E9E-9D2F-6F31-9F06A7649E8E}"/>
              </a:ext>
            </a:extLst>
          </p:cNvPr>
          <p:cNvSpPr/>
          <p:nvPr/>
        </p:nvSpPr>
        <p:spPr>
          <a:xfrm>
            <a:off x="2025882" y="3482067"/>
            <a:ext cx="1026311" cy="18764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s-MX" sz="1000" dirty="0">
                <a:solidFill>
                  <a:schemeClr val="tx2"/>
                </a:solidFill>
                <a:latin typeface="Montserrat Light" panose="00000400000000000000" pitchFamily="2" charset="0"/>
              </a:rPr>
              <a:t>Meta</a:t>
            </a:r>
          </a:p>
          <a:p>
            <a:pPr algn="r"/>
            <a:r>
              <a:rPr lang="es-MX" sz="1000" dirty="0">
                <a:solidFill>
                  <a:schemeClr val="tx2"/>
                </a:solidFill>
                <a:latin typeface="Montserrat Light" panose="00000400000000000000" pitchFamily="2" charset="0"/>
              </a:rPr>
              <a:t>Cuatrienio</a:t>
            </a:r>
          </a:p>
        </p:txBody>
      </p:sp>
      <p:cxnSp>
        <p:nvCxnSpPr>
          <p:cNvPr id="13" name="Conector recto 12">
            <a:extLst>
              <a:ext uri="{FF2B5EF4-FFF2-40B4-BE49-F238E27FC236}">
                <a16:creationId xmlns:a16="http://schemas.microsoft.com/office/drawing/2014/main" id="{F324AC48-A812-49E2-A883-7BE4E51377DC}"/>
              </a:ext>
            </a:extLst>
          </p:cNvPr>
          <p:cNvCxnSpPr>
            <a:cxnSpLocks/>
          </p:cNvCxnSpPr>
          <p:nvPr/>
        </p:nvCxnSpPr>
        <p:spPr>
          <a:xfrm>
            <a:off x="521849" y="3765721"/>
            <a:ext cx="8448784" cy="0"/>
          </a:xfrm>
          <a:prstGeom prst="line">
            <a:avLst/>
          </a:prstGeom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sp>
        <p:nvSpPr>
          <p:cNvPr id="14" name="Título 5">
            <a:extLst>
              <a:ext uri="{FF2B5EF4-FFF2-40B4-BE49-F238E27FC236}">
                <a16:creationId xmlns:a16="http://schemas.microsoft.com/office/drawing/2014/main" id="{F2E433E2-B2F5-9F59-0833-3FF91CE23F7D}"/>
              </a:ext>
            </a:extLst>
          </p:cNvPr>
          <p:cNvSpPr txBox="1">
            <a:spLocks/>
          </p:cNvSpPr>
          <p:nvPr/>
        </p:nvSpPr>
        <p:spPr>
          <a:xfrm>
            <a:off x="499655" y="3223217"/>
            <a:ext cx="1026311" cy="15505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s-CO" sz="3500" b="0" kern="1200">
                <a:solidFill>
                  <a:schemeClr val="tx1"/>
                </a:solidFill>
                <a:latin typeface="Montserrat ExtraBold" pitchFamily="2" charset="0"/>
                <a:ea typeface="+mj-ea"/>
                <a:cs typeface="+mj-cs"/>
              </a:defRPr>
            </a:lvl1pPr>
          </a:lstStyle>
          <a:p>
            <a:pPr algn="ctr"/>
            <a:r>
              <a:rPr lang="es-MX" sz="1400" dirty="0">
                <a:solidFill>
                  <a:srgbClr val="004A84"/>
                </a:solidFill>
                <a:latin typeface="Montserrat" panose="00000500000000000000" pitchFamily="2" charset="0"/>
              </a:rPr>
              <a:t>S/N</a:t>
            </a:r>
          </a:p>
        </p:txBody>
      </p:sp>
      <p:sp>
        <p:nvSpPr>
          <p:cNvPr id="15" name="Título 5">
            <a:extLst>
              <a:ext uri="{FF2B5EF4-FFF2-40B4-BE49-F238E27FC236}">
                <a16:creationId xmlns:a16="http://schemas.microsoft.com/office/drawing/2014/main" id="{6E144B62-80B1-B3E5-704A-9FCB0328B631}"/>
              </a:ext>
            </a:extLst>
          </p:cNvPr>
          <p:cNvSpPr txBox="1">
            <a:spLocks/>
          </p:cNvSpPr>
          <p:nvPr/>
        </p:nvSpPr>
        <p:spPr>
          <a:xfrm>
            <a:off x="2058872" y="2072373"/>
            <a:ext cx="1143112" cy="17337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s-CO" sz="3500" b="0" kern="1200">
                <a:solidFill>
                  <a:schemeClr val="tx1"/>
                </a:solidFill>
                <a:latin typeface="Montserrat ExtraBold" pitchFamily="2" charset="0"/>
                <a:ea typeface="+mj-ea"/>
                <a:cs typeface="+mj-cs"/>
              </a:defRPr>
            </a:lvl1pPr>
          </a:lstStyle>
          <a:p>
            <a:pPr algn="ctr"/>
            <a:r>
              <a:rPr lang="es-MX" sz="1400" dirty="0">
                <a:solidFill>
                  <a:srgbClr val="004A84"/>
                </a:solidFill>
                <a:latin typeface="Montserrat" panose="00000500000000000000" pitchFamily="2" charset="0"/>
              </a:rPr>
              <a:t>12%</a:t>
            </a:r>
          </a:p>
        </p:txBody>
      </p:sp>
      <p:sp>
        <p:nvSpPr>
          <p:cNvPr id="16" name="Rectángulo 15">
            <a:extLst>
              <a:ext uri="{FF2B5EF4-FFF2-40B4-BE49-F238E27FC236}">
                <a16:creationId xmlns:a16="http://schemas.microsoft.com/office/drawing/2014/main" id="{AAA79B51-FACB-AF41-C70E-AD6DF6B1772C}"/>
              </a:ext>
            </a:extLst>
          </p:cNvPr>
          <p:cNvSpPr/>
          <p:nvPr/>
        </p:nvSpPr>
        <p:spPr>
          <a:xfrm>
            <a:off x="3554803" y="866275"/>
            <a:ext cx="2502387" cy="514703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MX" sz="1200" dirty="0">
                <a:solidFill>
                  <a:schemeClr val="tx2"/>
                </a:solidFill>
                <a:latin typeface="Montserrat" panose="00000500000000000000" pitchFamily="2" charset="0"/>
              </a:rPr>
              <a:t>Tasa de homicidio intencional</a:t>
            </a:r>
          </a:p>
        </p:txBody>
      </p:sp>
      <p:sp>
        <p:nvSpPr>
          <p:cNvPr id="17" name="Elipse 16">
            <a:extLst>
              <a:ext uri="{FF2B5EF4-FFF2-40B4-BE49-F238E27FC236}">
                <a16:creationId xmlns:a16="http://schemas.microsoft.com/office/drawing/2014/main" id="{D84EA4EC-5BBF-ADFD-5A36-3A1C958FE54F}"/>
              </a:ext>
            </a:extLst>
          </p:cNvPr>
          <p:cNvSpPr/>
          <p:nvPr/>
        </p:nvSpPr>
        <p:spPr>
          <a:xfrm>
            <a:off x="5379505" y="1321333"/>
            <a:ext cx="555792" cy="433994"/>
          </a:xfrm>
          <a:prstGeom prst="ellipse">
            <a:avLst/>
          </a:prstGeom>
          <a:noFill/>
          <a:ln w="28575">
            <a:solidFill>
              <a:schemeClr val="tx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 err="1">
              <a:highlight>
                <a:srgbClr val="FFFF00"/>
              </a:highlight>
            </a:endParaRPr>
          </a:p>
        </p:txBody>
      </p:sp>
      <p:cxnSp>
        <p:nvCxnSpPr>
          <p:cNvPr id="18" name="Conector recto 17">
            <a:extLst>
              <a:ext uri="{FF2B5EF4-FFF2-40B4-BE49-F238E27FC236}">
                <a16:creationId xmlns:a16="http://schemas.microsoft.com/office/drawing/2014/main" id="{565A0050-02A2-F83B-1F81-8E5F0E18595D}"/>
              </a:ext>
            </a:extLst>
          </p:cNvPr>
          <p:cNvCxnSpPr>
            <a:cxnSpLocks/>
          </p:cNvCxnSpPr>
          <p:nvPr/>
        </p:nvCxnSpPr>
        <p:spPr>
          <a:xfrm>
            <a:off x="3602090" y="3397578"/>
            <a:ext cx="2304271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9" name="Rectángulo 18">
            <a:extLst>
              <a:ext uri="{FF2B5EF4-FFF2-40B4-BE49-F238E27FC236}">
                <a16:creationId xmlns:a16="http://schemas.microsoft.com/office/drawing/2014/main" id="{5EAAA3EF-7ECB-20A3-0B67-AFB4D430D533}"/>
              </a:ext>
            </a:extLst>
          </p:cNvPr>
          <p:cNvSpPr/>
          <p:nvPr/>
        </p:nvSpPr>
        <p:spPr>
          <a:xfrm>
            <a:off x="3536803" y="3488864"/>
            <a:ext cx="1172354" cy="18764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MX" sz="1000" dirty="0">
                <a:solidFill>
                  <a:schemeClr val="tx2"/>
                </a:solidFill>
                <a:latin typeface="Montserrat Light" panose="00000400000000000000" pitchFamily="2" charset="0"/>
              </a:rPr>
              <a:t>Línea Base</a:t>
            </a:r>
          </a:p>
          <a:p>
            <a:r>
              <a:rPr lang="es-MX" sz="1000" dirty="0">
                <a:solidFill>
                  <a:schemeClr val="tx2"/>
                </a:solidFill>
                <a:latin typeface="Montserrat Light" panose="00000400000000000000" pitchFamily="2" charset="0"/>
              </a:rPr>
              <a:t>2022</a:t>
            </a:r>
          </a:p>
        </p:txBody>
      </p:sp>
      <p:sp>
        <p:nvSpPr>
          <p:cNvPr id="20" name="Rectángulo 19">
            <a:extLst>
              <a:ext uri="{FF2B5EF4-FFF2-40B4-BE49-F238E27FC236}">
                <a16:creationId xmlns:a16="http://schemas.microsoft.com/office/drawing/2014/main" id="{D0DBBDCC-2970-E24C-D423-8B2DD0923E9E}"/>
              </a:ext>
            </a:extLst>
          </p:cNvPr>
          <p:cNvSpPr/>
          <p:nvPr/>
        </p:nvSpPr>
        <p:spPr>
          <a:xfrm>
            <a:off x="4984801" y="3483635"/>
            <a:ext cx="1026311" cy="18764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s-MX" sz="1000" dirty="0">
                <a:solidFill>
                  <a:schemeClr val="tx2"/>
                </a:solidFill>
                <a:latin typeface="Montserrat Light" panose="00000400000000000000" pitchFamily="2" charset="0"/>
              </a:rPr>
              <a:t>Meta</a:t>
            </a:r>
          </a:p>
          <a:p>
            <a:pPr algn="r"/>
            <a:r>
              <a:rPr lang="es-MX" sz="1000" dirty="0">
                <a:solidFill>
                  <a:schemeClr val="tx2"/>
                </a:solidFill>
                <a:latin typeface="Montserrat Light" panose="00000400000000000000" pitchFamily="2" charset="0"/>
              </a:rPr>
              <a:t>Cuatrienio</a:t>
            </a:r>
          </a:p>
        </p:txBody>
      </p:sp>
      <p:sp>
        <p:nvSpPr>
          <p:cNvPr id="21" name="Título 5">
            <a:extLst>
              <a:ext uri="{FF2B5EF4-FFF2-40B4-BE49-F238E27FC236}">
                <a16:creationId xmlns:a16="http://schemas.microsoft.com/office/drawing/2014/main" id="{0B6F13F3-333A-63EA-6B33-06307AA02D5B}"/>
              </a:ext>
            </a:extLst>
          </p:cNvPr>
          <p:cNvSpPr txBox="1">
            <a:spLocks/>
          </p:cNvSpPr>
          <p:nvPr/>
        </p:nvSpPr>
        <p:spPr>
          <a:xfrm>
            <a:off x="5067464" y="2318709"/>
            <a:ext cx="1161476" cy="14739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s-CO" sz="3500" b="0" kern="1200">
                <a:solidFill>
                  <a:schemeClr val="tx1"/>
                </a:solidFill>
                <a:latin typeface="Montserrat ExtraBold" pitchFamily="2" charset="0"/>
                <a:ea typeface="+mj-ea"/>
                <a:cs typeface="+mj-cs"/>
              </a:defRPr>
            </a:lvl1pPr>
          </a:lstStyle>
          <a:p>
            <a:pPr algn="ctr"/>
            <a:r>
              <a:rPr lang="es-MX" sz="1400" dirty="0">
                <a:solidFill>
                  <a:srgbClr val="004A84"/>
                </a:solidFill>
                <a:latin typeface="Montserrat" panose="00000500000000000000" pitchFamily="2" charset="0"/>
              </a:rPr>
              <a:t>24,4</a:t>
            </a:r>
          </a:p>
        </p:txBody>
      </p:sp>
      <p:sp>
        <p:nvSpPr>
          <p:cNvPr id="22" name="Rectángulo 21">
            <a:extLst>
              <a:ext uri="{FF2B5EF4-FFF2-40B4-BE49-F238E27FC236}">
                <a16:creationId xmlns:a16="http://schemas.microsoft.com/office/drawing/2014/main" id="{1D7C0F4C-CE98-63E0-B87B-0F1B9A2A9D56}"/>
              </a:ext>
            </a:extLst>
          </p:cNvPr>
          <p:cNvSpPr/>
          <p:nvPr/>
        </p:nvSpPr>
        <p:spPr>
          <a:xfrm>
            <a:off x="6452018" y="847925"/>
            <a:ext cx="2503004" cy="522083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200" dirty="0">
                <a:solidFill>
                  <a:schemeClr val="tx2"/>
                </a:solidFill>
                <a:latin typeface="Montserrat" panose="00000500000000000000" pitchFamily="2" charset="0"/>
              </a:rPr>
              <a:t>Tasa de cobertura en educación superior</a:t>
            </a:r>
          </a:p>
        </p:txBody>
      </p:sp>
      <p:sp>
        <p:nvSpPr>
          <p:cNvPr id="23" name="Elipse 22">
            <a:extLst>
              <a:ext uri="{FF2B5EF4-FFF2-40B4-BE49-F238E27FC236}">
                <a16:creationId xmlns:a16="http://schemas.microsoft.com/office/drawing/2014/main" id="{E648D658-F89A-871E-4B4F-AE23741E0EFE}"/>
              </a:ext>
            </a:extLst>
          </p:cNvPr>
          <p:cNvSpPr/>
          <p:nvPr/>
        </p:nvSpPr>
        <p:spPr>
          <a:xfrm>
            <a:off x="7255889" y="1507915"/>
            <a:ext cx="555792" cy="433994"/>
          </a:xfrm>
          <a:prstGeom prst="ellipse">
            <a:avLst/>
          </a:prstGeom>
          <a:noFill/>
          <a:ln w="28575">
            <a:solidFill>
              <a:schemeClr val="tx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 err="1">
              <a:highlight>
                <a:srgbClr val="FFFF00"/>
              </a:highlight>
            </a:endParaRPr>
          </a:p>
        </p:txBody>
      </p:sp>
      <p:cxnSp>
        <p:nvCxnSpPr>
          <p:cNvPr id="24" name="Conector recto 23">
            <a:extLst>
              <a:ext uri="{FF2B5EF4-FFF2-40B4-BE49-F238E27FC236}">
                <a16:creationId xmlns:a16="http://schemas.microsoft.com/office/drawing/2014/main" id="{BE1086BA-55AC-2B98-BE98-50C95308BFC5}"/>
              </a:ext>
            </a:extLst>
          </p:cNvPr>
          <p:cNvCxnSpPr>
            <a:cxnSpLocks/>
          </p:cNvCxnSpPr>
          <p:nvPr/>
        </p:nvCxnSpPr>
        <p:spPr>
          <a:xfrm>
            <a:off x="6433933" y="3396010"/>
            <a:ext cx="2304271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5" name="Rectángulo 24">
            <a:extLst>
              <a:ext uri="{FF2B5EF4-FFF2-40B4-BE49-F238E27FC236}">
                <a16:creationId xmlns:a16="http://schemas.microsoft.com/office/drawing/2014/main" id="{8E288828-AB13-19BE-AF84-FC46660501DD}"/>
              </a:ext>
            </a:extLst>
          </p:cNvPr>
          <p:cNvSpPr/>
          <p:nvPr/>
        </p:nvSpPr>
        <p:spPr>
          <a:xfrm>
            <a:off x="6368646" y="3487296"/>
            <a:ext cx="1172354" cy="18764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MX" sz="1000" dirty="0">
                <a:solidFill>
                  <a:schemeClr val="tx2"/>
                </a:solidFill>
                <a:latin typeface="Montserrat Light" panose="00000400000000000000" pitchFamily="2" charset="0"/>
              </a:rPr>
              <a:t>Línea Base</a:t>
            </a:r>
          </a:p>
          <a:p>
            <a:r>
              <a:rPr lang="es-MX" sz="1000" dirty="0">
                <a:solidFill>
                  <a:schemeClr val="tx2"/>
                </a:solidFill>
                <a:latin typeface="Montserrat Light" panose="00000400000000000000" pitchFamily="2" charset="0"/>
              </a:rPr>
              <a:t>2021</a:t>
            </a:r>
          </a:p>
        </p:txBody>
      </p:sp>
      <p:sp>
        <p:nvSpPr>
          <p:cNvPr id="26" name="Rectángulo 25">
            <a:extLst>
              <a:ext uri="{FF2B5EF4-FFF2-40B4-BE49-F238E27FC236}">
                <a16:creationId xmlns:a16="http://schemas.microsoft.com/office/drawing/2014/main" id="{70AE9BF1-79F0-D624-588F-ABD6634950BD}"/>
              </a:ext>
            </a:extLst>
          </p:cNvPr>
          <p:cNvSpPr/>
          <p:nvPr/>
        </p:nvSpPr>
        <p:spPr>
          <a:xfrm>
            <a:off x="7816644" y="3482067"/>
            <a:ext cx="1026311" cy="18764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s-MX" sz="1000" dirty="0">
                <a:solidFill>
                  <a:schemeClr val="tx2"/>
                </a:solidFill>
                <a:latin typeface="Montserrat Light" panose="00000400000000000000" pitchFamily="2" charset="0"/>
              </a:rPr>
              <a:t>Meta</a:t>
            </a:r>
          </a:p>
          <a:p>
            <a:pPr algn="r"/>
            <a:r>
              <a:rPr lang="es-MX" sz="1000" dirty="0">
                <a:solidFill>
                  <a:schemeClr val="tx2"/>
                </a:solidFill>
                <a:latin typeface="Montserrat Light" panose="00000400000000000000" pitchFamily="2" charset="0"/>
              </a:rPr>
              <a:t>Cuatrienio</a:t>
            </a:r>
          </a:p>
        </p:txBody>
      </p:sp>
      <p:sp>
        <p:nvSpPr>
          <p:cNvPr id="27" name="Título 5">
            <a:extLst>
              <a:ext uri="{FF2B5EF4-FFF2-40B4-BE49-F238E27FC236}">
                <a16:creationId xmlns:a16="http://schemas.microsoft.com/office/drawing/2014/main" id="{0CC28DAB-77EE-CAD2-DE9E-7B1C285EEB61}"/>
              </a:ext>
            </a:extLst>
          </p:cNvPr>
          <p:cNvSpPr txBox="1">
            <a:spLocks/>
          </p:cNvSpPr>
          <p:nvPr/>
        </p:nvSpPr>
        <p:spPr>
          <a:xfrm>
            <a:off x="6347184" y="2297092"/>
            <a:ext cx="1026311" cy="15505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s-CO" sz="3500" b="0" kern="1200">
                <a:solidFill>
                  <a:schemeClr val="tx1"/>
                </a:solidFill>
                <a:latin typeface="Montserrat ExtraBold" pitchFamily="2" charset="0"/>
                <a:ea typeface="+mj-ea"/>
                <a:cs typeface="+mj-cs"/>
              </a:defRPr>
            </a:lvl1pPr>
          </a:lstStyle>
          <a:p>
            <a:pPr algn="ctr"/>
            <a:r>
              <a:rPr lang="es-MX" sz="1400" dirty="0">
                <a:solidFill>
                  <a:srgbClr val="004A84"/>
                </a:solidFill>
                <a:latin typeface="Montserrat" panose="00000500000000000000" pitchFamily="2" charset="0"/>
              </a:rPr>
              <a:t>53,94%</a:t>
            </a:r>
          </a:p>
        </p:txBody>
      </p:sp>
      <p:sp>
        <p:nvSpPr>
          <p:cNvPr id="28" name="Título 5">
            <a:extLst>
              <a:ext uri="{FF2B5EF4-FFF2-40B4-BE49-F238E27FC236}">
                <a16:creationId xmlns:a16="http://schemas.microsoft.com/office/drawing/2014/main" id="{4975AC6F-5CC0-354A-A1E8-460EBA37B6E8}"/>
              </a:ext>
            </a:extLst>
          </p:cNvPr>
          <p:cNvSpPr txBox="1">
            <a:spLocks/>
          </p:cNvSpPr>
          <p:nvPr/>
        </p:nvSpPr>
        <p:spPr>
          <a:xfrm>
            <a:off x="7928711" y="2038113"/>
            <a:ext cx="1026311" cy="15505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s-CO" sz="3500" b="0" kern="1200">
                <a:solidFill>
                  <a:schemeClr val="tx1"/>
                </a:solidFill>
                <a:latin typeface="Montserrat ExtraBold" pitchFamily="2" charset="0"/>
                <a:ea typeface="+mj-ea"/>
                <a:cs typeface="+mj-cs"/>
              </a:defRPr>
            </a:lvl1pPr>
          </a:lstStyle>
          <a:p>
            <a:pPr algn="ctr"/>
            <a:r>
              <a:rPr lang="es-MX" sz="1400" dirty="0">
                <a:solidFill>
                  <a:srgbClr val="004A84"/>
                </a:solidFill>
                <a:latin typeface="Montserrat" panose="00000500000000000000" pitchFamily="2" charset="0"/>
              </a:rPr>
              <a:t>62%</a:t>
            </a:r>
          </a:p>
        </p:txBody>
      </p:sp>
      <p:sp>
        <p:nvSpPr>
          <p:cNvPr id="29" name="Rectángulo 28">
            <a:extLst>
              <a:ext uri="{FF2B5EF4-FFF2-40B4-BE49-F238E27FC236}">
                <a16:creationId xmlns:a16="http://schemas.microsoft.com/office/drawing/2014/main" id="{7E12C597-95AD-27E5-5E0E-3715499392C0}"/>
              </a:ext>
            </a:extLst>
          </p:cNvPr>
          <p:cNvSpPr/>
          <p:nvPr/>
        </p:nvSpPr>
        <p:spPr>
          <a:xfrm>
            <a:off x="2323296" y="2500502"/>
            <a:ext cx="555792" cy="879849"/>
          </a:xfrm>
          <a:prstGeom prst="rect">
            <a:avLst/>
          </a:prstGeom>
          <a:solidFill>
            <a:srgbClr val="99CC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 err="1"/>
          </a:p>
        </p:txBody>
      </p:sp>
      <p:sp>
        <p:nvSpPr>
          <p:cNvPr id="30" name="Rectángulo 29">
            <a:extLst>
              <a:ext uri="{FF2B5EF4-FFF2-40B4-BE49-F238E27FC236}">
                <a16:creationId xmlns:a16="http://schemas.microsoft.com/office/drawing/2014/main" id="{C334E06C-8A93-1E44-CD35-6CC2B76D26D2}"/>
              </a:ext>
            </a:extLst>
          </p:cNvPr>
          <p:cNvSpPr/>
          <p:nvPr/>
        </p:nvSpPr>
        <p:spPr>
          <a:xfrm>
            <a:off x="3548237" y="1391616"/>
            <a:ext cx="2180114" cy="18764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MX" sz="1100" dirty="0">
                <a:solidFill>
                  <a:schemeClr val="tx2"/>
                </a:solidFill>
                <a:latin typeface="Montserrat Light" panose="00000400000000000000" pitchFamily="2" charset="0"/>
              </a:rPr>
              <a:t>(por 100.000 personas)</a:t>
            </a:r>
          </a:p>
        </p:txBody>
      </p:sp>
      <p:sp>
        <p:nvSpPr>
          <p:cNvPr id="31" name="Forma libre: forma 30">
            <a:extLst>
              <a:ext uri="{FF2B5EF4-FFF2-40B4-BE49-F238E27FC236}">
                <a16:creationId xmlns:a16="http://schemas.microsoft.com/office/drawing/2014/main" id="{175A148B-AF3F-F0FD-C615-6925A7DEFE2F}"/>
              </a:ext>
            </a:extLst>
          </p:cNvPr>
          <p:cNvSpPr/>
          <p:nvPr/>
        </p:nvSpPr>
        <p:spPr>
          <a:xfrm>
            <a:off x="3951876" y="2512577"/>
            <a:ext cx="1527143" cy="861235"/>
          </a:xfrm>
          <a:custGeom>
            <a:avLst/>
            <a:gdLst>
              <a:gd name="connsiteX0" fmla="*/ 0 w 1527143"/>
              <a:gd name="connsiteY0" fmla="*/ 1074656 h 1102936"/>
              <a:gd name="connsiteX1" fmla="*/ 0 w 1527143"/>
              <a:gd name="connsiteY1" fmla="*/ 0 h 1102936"/>
              <a:gd name="connsiteX2" fmla="*/ 1527143 w 1527143"/>
              <a:gd name="connsiteY2" fmla="*/ 273377 h 1102936"/>
              <a:gd name="connsiteX3" fmla="*/ 1527143 w 1527143"/>
              <a:gd name="connsiteY3" fmla="*/ 1102936 h 1102936"/>
              <a:gd name="connsiteX4" fmla="*/ 0 w 1527143"/>
              <a:gd name="connsiteY4" fmla="*/ 1074656 h 11029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27143" h="1102936">
                <a:moveTo>
                  <a:pt x="0" y="1074656"/>
                </a:moveTo>
                <a:lnTo>
                  <a:pt x="0" y="0"/>
                </a:lnTo>
                <a:lnTo>
                  <a:pt x="1527143" y="273377"/>
                </a:lnTo>
                <a:lnTo>
                  <a:pt x="1527143" y="1102936"/>
                </a:lnTo>
                <a:lnTo>
                  <a:pt x="0" y="1074656"/>
                </a:lnTo>
                <a:close/>
              </a:path>
            </a:pathLst>
          </a:custGeom>
          <a:pattFill prst="dkUpDiag">
            <a:fgClr>
              <a:srgbClr val="99CCFF"/>
            </a:fgClr>
            <a:bgClr>
              <a:schemeClr val="bg1"/>
            </a:bgClr>
          </a:patt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 err="1"/>
          </a:p>
        </p:txBody>
      </p:sp>
      <p:grpSp>
        <p:nvGrpSpPr>
          <p:cNvPr id="32" name="Grupo 31">
            <a:extLst>
              <a:ext uri="{FF2B5EF4-FFF2-40B4-BE49-F238E27FC236}">
                <a16:creationId xmlns:a16="http://schemas.microsoft.com/office/drawing/2014/main" id="{0FE0F206-99A1-5773-4A17-C752C3EDBC2E}"/>
              </a:ext>
            </a:extLst>
          </p:cNvPr>
          <p:cNvGrpSpPr/>
          <p:nvPr/>
        </p:nvGrpSpPr>
        <p:grpSpPr>
          <a:xfrm rot="1647757">
            <a:off x="3941532" y="2216346"/>
            <a:ext cx="1494621" cy="382998"/>
            <a:chOff x="6552296" y="5239318"/>
            <a:chExt cx="1494621" cy="490485"/>
          </a:xfrm>
        </p:grpSpPr>
        <p:cxnSp>
          <p:nvCxnSpPr>
            <p:cNvPr id="33" name="Conector recto 32">
              <a:extLst>
                <a:ext uri="{FF2B5EF4-FFF2-40B4-BE49-F238E27FC236}">
                  <a16:creationId xmlns:a16="http://schemas.microsoft.com/office/drawing/2014/main" id="{FE79EE42-DA3C-5791-97FB-BD0F77AB2A35}"/>
                </a:ext>
              </a:extLst>
            </p:cNvPr>
            <p:cNvCxnSpPr>
              <a:cxnSpLocks/>
            </p:cNvCxnSpPr>
            <p:nvPr/>
          </p:nvCxnSpPr>
          <p:spPr>
            <a:xfrm rot="19952243">
              <a:off x="6564251" y="5351096"/>
              <a:ext cx="1460404" cy="270353"/>
            </a:xfrm>
            <a:prstGeom prst="line">
              <a:avLst/>
            </a:prstGeom>
            <a:ln w="19050">
              <a:solidFill>
                <a:srgbClr val="99CCFF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34" name="Rectángulo 33">
              <a:extLst>
                <a:ext uri="{FF2B5EF4-FFF2-40B4-BE49-F238E27FC236}">
                  <a16:creationId xmlns:a16="http://schemas.microsoft.com/office/drawing/2014/main" id="{42235F94-9D72-0D42-BFF6-C9A199474A65}"/>
                </a:ext>
              </a:extLst>
            </p:cNvPr>
            <p:cNvSpPr/>
            <p:nvPr/>
          </p:nvSpPr>
          <p:spPr>
            <a:xfrm>
              <a:off x="6552296" y="5684084"/>
              <a:ext cx="45719" cy="45719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 dirty="0" err="1"/>
            </a:p>
          </p:txBody>
        </p:sp>
        <p:sp>
          <p:nvSpPr>
            <p:cNvPr id="35" name="Rectángulo 34">
              <a:extLst>
                <a:ext uri="{FF2B5EF4-FFF2-40B4-BE49-F238E27FC236}">
                  <a16:creationId xmlns:a16="http://schemas.microsoft.com/office/drawing/2014/main" id="{9A03C179-2363-B34A-E665-CE6B5C24D299}"/>
                </a:ext>
              </a:extLst>
            </p:cNvPr>
            <p:cNvSpPr/>
            <p:nvPr/>
          </p:nvSpPr>
          <p:spPr>
            <a:xfrm>
              <a:off x="8001198" y="5239318"/>
              <a:ext cx="45719" cy="45719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 dirty="0" err="1"/>
            </a:p>
          </p:txBody>
        </p:sp>
      </p:grpSp>
      <p:sp>
        <p:nvSpPr>
          <p:cNvPr id="36" name="Título 5">
            <a:extLst>
              <a:ext uri="{FF2B5EF4-FFF2-40B4-BE49-F238E27FC236}">
                <a16:creationId xmlns:a16="http://schemas.microsoft.com/office/drawing/2014/main" id="{0B840365-54E6-A812-DEF4-AF98E8B0F33F}"/>
              </a:ext>
            </a:extLst>
          </p:cNvPr>
          <p:cNvSpPr txBox="1">
            <a:spLocks/>
          </p:cNvSpPr>
          <p:nvPr/>
        </p:nvSpPr>
        <p:spPr>
          <a:xfrm>
            <a:off x="3371138" y="1991304"/>
            <a:ext cx="1161476" cy="14739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s-CO" sz="3500" b="0" kern="1200">
                <a:solidFill>
                  <a:schemeClr val="tx1"/>
                </a:solidFill>
                <a:latin typeface="Montserrat ExtraBold" pitchFamily="2" charset="0"/>
                <a:ea typeface="+mj-ea"/>
                <a:cs typeface="+mj-cs"/>
              </a:defRPr>
            </a:lvl1pPr>
          </a:lstStyle>
          <a:p>
            <a:pPr algn="ctr"/>
            <a:r>
              <a:rPr lang="es-MX" sz="1400" dirty="0">
                <a:solidFill>
                  <a:srgbClr val="004A84"/>
                </a:solidFill>
                <a:latin typeface="Montserrat" panose="00000500000000000000" pitchFamily="2" charset="0"/>
              </a:rPr>
              <a:t>25,9</a:t>
            </a:r>
          </a:p>
        </p:txBody>
      </p:sp>
      <p:sp>
        <p:nvSpPr>
          <p:cNvPr id="37" name="Rectángulo 36">
            <a:extLst>
              <a:ext uri="{FF2B5EF4-FFF2-40B4-BE49-F238E27FC236}">
                <a16:creationId xmlns:a16="http://schemas.microsoft.com/office/drawing/2014/main" id="{D09748C7-B45B-102D-FE5B-38DC4A8EECFA}"/>
              </a:ext>
            </a:extLst>
          </p:cNvPr>
          <p:cNvSpPr/>
          <p:nvPr/>
        </p:nvSpPr>
        <p:spPr>
          <a:xfrm>
            <a:off x="8163970" y="2482765"/>
            <a:ext cx="555792" cy="879849"/>
          </a:xfrm>
          <a:prstGeom prst="rect">
            <a:avLst/>
          </a:prstGeom>
          <a:solidFill>
            <a:srgbClr val="99CC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 err="1"/>
          </a:p>
        </p:txBody>
      </p:sp>
      <p:sp>
        <p:nvSpPr>
          <p:cNvPr id="38" name="Rectángulo 37">
            <a:extLst>
              <a:ext uri="{FF2B5EF4-FFF2-40B4-BE49-F238E27FC236}">
                <a16:creationId xmlns:a16="http://schemas.microsoft.com/office/drawing/2014/main" id="{CDE1F124-29F6-F796-70ED-42FC9604C2BB}"/>
              </a:ext>
            </a:extLst>
          </p:cNvPr>
          <p:cNvSpPr/>
          <p:nvPr/>
        </p:nvSpPr>
        <p:spPr>
          <a:xfrm>
            <a:off x="6565942" y="2713164"/>
            <a:ext cx="555792" cy="660649"/>
          </a:xfrm>
          <a:prstGeom prst="rect">
            <a:avLst/>
          </a:prstGeom>
          <a:solidFill>
            <a:srgbClr val="CCEC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 err="1"/>
          </a:p>
        </p:txBody>
      </p:sp>
      <p:sp>
        <p:nvSpPr>
          <p:cNvPr id="39" name="Rectángulo 38">
            <a:extLst>
              <a:ext uri="{FF2B5EF4-FFF2-40B4-BE49-F238E27FC236}">
                <a16:creationId xmlns:a16="http://schemas.microsoft.com/office/drawing/2014/main" id="{25E12EEF-741E-7BE6-69DA-1A813CFCB881}"/>
              </a:ext>
            </a:extLst>
          </p:cNvPr>
          <p:cNvSpPr/>
          <p:nvPr/>
        </p:nvSpPr>
        <p:spPr>
          <a:xfrm>
            <a:off x="6336309" y="4312105"/>
            <a:ext cx="2634324" cy="2344485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 err="1"/>
          </a:p>
        </p:txBody>
      </p:sp>
      <p:pic>
        <p:nvPicPr>
          <p:cNvPr id="40" name="Imagen 39">
            <a:extLst>
              <a:ext uri="{FF2B5EF4-FFF2-40B4-BE49-F238E27FC236}">
                <a16:creationId xmlns:a16="http://schemas.microsoft.com/office/drawing/2014/main" id="{9555D988-EEF4-1AE1-1AEA-A340F014B69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508328" y="4483983"/>
            <a:ext cx="374790" cy="313711"/>
          </a:xfrm>
          <a:prstGeom prst="rect">
            <a:avLst/>
          </a:prstGeom>
        </p:spPr>
      </p:pic>
      <p:sp>
        <p:nvSpPr>
          <p:cNvPr id="41" name="Rectángulo 40">
            <a:extLst>
              <a:ext uri="{FF2B5EF4-FFF2-40B4-BE49-F238E27FC236}">
                <a16:creationId xmlns:a16="http://schemas.microsoft.com/office/drawing/2014/main" id="{2E8C99FC-715B-F156-EBA3-9B73836EA047}"/>
              </a:ext>
            </a:extLst>
          </p:cNvPr>
          <p:cNvSpPr/>
          <p:nvPr/>
        </p:nvSpPr>
        <p:spPr>
          <a:xfrm>
            <a:off x="3495039" y="4313673"/>
            <a:ext cx="2634324" cy="2344485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 err="1"/>
          </a:p>
        </p:txBody>
      </p:sp>
      <p:pic>
        <p:nvPicPr>
          <p:cNvPr id="42" name="Imagen 41">
            <a:extLst>
              <a:ext uri="{FF2B5EF4-FFF2-40B4-BE49-F238E27FC236}">
                <a16:creationId xmlns:a16="http://schemas.microsoft.com/office/drawing/2014/main" id="{8DC326DF-0742-A8B1-3199-01EABE85551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rightnessContrast brigh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563372" y="4382661"/>
            <a:ext cx="439897" cy="385773"/>
          </a:xfrm>
          <a:prstGeom prst="rect">
            <a:avLst/>
          </a:prstGeom>
        </p:spPr>
      </p:pic>
      <p:sp>
        <p:nvSpPr>
          <p:cNvPr id="43" name="Rectángulo 42">
            <a:extLst>
              <a:ext uri="{FF2B5EF4-FFF2-40B4-BE49-F238E27FC236}">
                <a16:creationId xmlns:a16="http://schemas.microsoft.com/office/drawing/2014/main" id="{219C4FF0-FD6D-F96E-48E1-940C88FA688D}"/>
              </a:ext>
            </a:extLst>
          </p:cNvPr>
          <p:cNvSpPr/>
          <p:nvPr/>
        </p:nvSpPr>
        <p:spPr>
          <a:xfrm>
            <a:off x="545547" y="4312105"/>
            <a:ext cx="2634324" cy="2344485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 err="1"/>
          </a:p>
        </p:txBody>
      </p:sp>
      <p:pic>
        <p:nvPicPr>
          <p:cNvPr id="44" name="Imagen 43">
            <a:extLst>
              <a:ext uri="{FF2B5EF4-FFF2-40B4-BE49-F238E27FC236}">
                <a16:creationId xmlns:a16="http://schemas.microsoft.com/office/drawing/2014/main" id="{2DBB959A-80E3-04EF-C6FD-2C19EE414B78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rightnessContrast brigh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617914" y="4444104"/>
            <a:ext cx="432851" cy="336868"/>
          </a:xfrm>
          <a:prstGeom prst="rect">
            <a:avLst/>
          </a:prstGeom>
        </p:spPr>
      </p:pic>
      <p:sp>
        <p:nvSpPr>
          <p:cNvPr id="45" name="Rectángulo 44">
            <a:extLst>
              <a:ext uri="{FF2B5EF4-FFF2-40B4-BE49-F238E27FC236}">
                <a16:creationId xmlns:a16="http://schemas.microsoft.com/office/drawing/2014/main" id="{98EB1056-4351-BB94-4526-564DC3B097DA}"/>
              </a:ext>
            </a:extLst>
          </p:cNvPr>
          <p:cNvSpPr/>
          <p:nvPr/>
        </p:nvSpPr>
        <p:spPr>
          <a:xfrm>
            <a:off x="588397" y="3788649"/>
            <a:ext cx="2502387" cy="514703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200" dirty="0">
                <a:solidFill>
                  <a:schemeClr val="tx2"/>
                </a:solidFill>
                <a:latin typeface="Montserrat" panose="00000500000000000000" pitchFamily="2" charset="0"/>
              </a:rPr>
              <a:t>Incidencia de la pobreza monetaria</a:t>
            </a:r>
          </a:p>
        </p:txBody>
      </p:sp>
      <p:sp>
        <p:nvSpPr>
          <p:cNvPr id="46" name="Elipse 45">
            <a:extLst>
              <a:ext uri="{FF2B5EF4-FFF2-40B4-BE49-F238E27FC236}">
                <a16:creationId xmlns:a16="http://schemas.microsoft.com/office/drawing/2014/main" id="{C16C3D26-6D4C-A35B-E2EF-604A01F28E7F}"/>
              </a:ext>
            </a:extLst>
          </p:cNvPr>
          <p:cNvSpPr/>
          <p:nvPr/>
        </p:nvSpPr>
        <p:spPr>
          <a:xfrm>
            <a:off x="1552895" y="4402199"/>
            <a:ext cx="555792" cy="433994"/>
          </a:xfrm>
          <a:prstGeom prst="ellipse">
            <a:avLst/>
          </a:prstGeom>
          <a:noFill/>
          <a:ln w="28575">
            <a:solidFill>
              <a:schemeClr val="tx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 err="1">
              <a:highlight>
                <a:srgbClr val="FFFF00"/>
              </a:highlight>
            </a:endParaRPr>
          </a:p>
        </p:txBody>
      </p:sp>
      <p:cxnSp>
        <p:nvCxnSpPr>
          <p:cNvPr id="47" name="Conector recto 46">
            <a:extLst>
              <a:ext uri="{FF2B5EF4-FFF2-40B4-BE49-F238E27FC236}">
                <a16:creationId xmlns:a16="http://schemas.microsoft.com/office/drawing/2014/main" id="{D4F69BBA-C706-0817-EDF3-34B73D442EF1}"/>
              </a:ext>
            </a:extLst>
          </p:cNvPr>
          <p:cNvCxnSpPr>
            <a:cxnSpLocks/>
          </p:cNvCxnSpPr>
          <p:nvPr/>
        </p:nvCxnSpPr>
        <p:spPr>
          <a:xfrm>
            <a:off x="635684" y="6476368"/>
            <a:ext cx="2304271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8" name="Rectángulo 47">
            <a:extLst>
              <a:ext uri="{FF2B5EF4-FFF2-40B4-BE49-F238E27FC236}">
                <a16:creationId xmlns:a16="http://schemas.microsoft.com/office/drawing/2014/main" id="{EC7DBDFD-DF95-7E0A-4768-3F01E43E48B0}"/>
              </a:ext>
            </a:extLst>
          </p:cNvPr>
          <p:cNvSpPr/>
          <p:nvPr/>
        </p:nvSpPr>
        <p:spPr>
          <a:xfrm>
            <a:off x="570397" y="6411238"/>
            <a:ext cx="1172354" cy="18764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MX" sz="1000" dirty="0">
                <a:solidFill>
                  <a:schemeClr val="tx2"/>
                </a:solidFill>
                <a:latin typeface="Montserrat Light" panose="00000400000000000000" pitchFamily="2" charset="0"/>
              </a:rPr>
              <a:t>Línea Base</a:t>
            </a:r>
          </a:p>
          <a:p>
            <a:r>
              <a:rPr lang="es-MX" sz="1000" dirty="0">
                <a:solidFill>
                  <a:schemeClr val="tx2"/>
                </a:solidFill>
                <a:latin typeface="Montserrat Light" panose="00000400000000000000" pitchFamily="2" charset="0"/>
              </a:rPr>
              <a:t>2021</a:t>
            </a:r>
          </a:p>
        </p:txBody>
      </p:sp>
      <p:sp>
        <p:nvSpPr>
          <p:cNvPr id="49" name="Rectángulo 48">
            <a:extLst>
              <a:ext uri="{FF2B5EF4-FFF2-40B4-BE49-F238E27FC236}">
                <a16:creationId xmlns:a16="http://schemas.microsoft.com/office/drawing/2014/main" id="{A26F40C1-7874-8782-A938-CDB029EBF36D}"/>
              </a:ext>
            </a:extLst>
          </p:cNvPr>
          <p:cNvSpPr/>
          <p:nvPr/>
        </p:nvSpPr>
        <p:spPr>
          <a:xfrm>
            <a:off x="2018395" y="6406009"/>
            <a:ext cx="1026311" cy="18764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s-MX" sz="1000" dirty="0">
                <a:solidFill>
                  <a:schemeClr val="tx2"/>
                </a:solidFill>
                <a:latin typeface="Montserrat Light" panose="00000400000000000000" pitchFamily="2" charset="0"/>
              </a:rPr>
              <a:t>Meta</a:t>
            </a:r>
          </a:p>
          <a:p>
            <a:pPr algn="r"/>
            <a:r>
              <a:rPr lang="es-MX" sz="1000" dirty="0">
                <a:solidFill>
                  <a:schemeClr val="tx2"/>
                </a:solidFill>
                <a:latin typeface="Montserrat Light" panose="00000400000000000000" pitchFamily="2" charset="0"/>
              </a:rPr>
              <a:t>Cuatrienio</a:t>
            </a:r>
          </a:p>
        </p:txBody>
      </p:sp>
      <p:sp>
        <p:nvSpPr>
          <p:cNvPr id="50" name="Título 5">
            <a:extLst>
              <a:ext uri="{FF2B5EF4-FFF2-40B4-BE49-F238E27FC236}">
                <a16:creationId xmlns:a16="http://schemas.microsoft.com/office/drawing/2014/main" id="{549E5AF0-5F5C-3980-465E-D8FB1E4D494B}"/>
              </a:ext>
            </a:extLst>
          </p:cNvPr>
          <p:cNvSpPr txBox="1">
            <a:spLocks/>
          </p:cNvSpPr>
          <p:nvPr/>
        </p:nvSpPr>
        <p:spPr>
          <a:xfrm>
            <a:off x="2127098" y="5089934"/>
            <a:ext cx="1143112" cy="17337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s-CO" sz="3500" b="0" kern="1200">
                <a:solidFill>
                  <a:schemeClr val="tx1"/>
                </a:solidFill>
                <a:latin typeface="Montserrat ExtraBold" pitchFamily="2" charset="0"/>
                <a:ea typeface="+mj-ea"/>
                <a:cs typeface="+mj-cs"/>
              </a:defRPr>
            </a:lvl1pPr>
          </a:lstStyle>
          <a:p>
            <a:pPr algn="ctr"/>
            <a:r>
              <a:rPr lang="es-MX" sz="1400" dirty="0">
                <a:solidFill>
                  <a:srgbClr val="004A84"/>
                </a:solidFill>
                <a:latin typeface="Montserrat" panose="00000500000000000000" pitchFamily="2" charset="0"/>
              </a:rPr>
              <a:t>35,50%</a:t>
            </a:r>
          </a:p>
        </p:txBody>
      </p:sp>
      <p:sp>
        <p:nvSpPr>
          <p:cNvPr id="51" name="Rectángulo 50">
            <a:extLst>
              <a:ext uri="{FF2B5EF4-FFF2-40B4-BE49-F238E27FC236}">
                <a16:creationId xmlns:a16="http://schemas.microsoft.com/office/drawing/2014/main" id="{C2417F1A-CCBC-091A-985A-CA53333D71A0}"/>
              </a:ext>
            </a:extLst>
          </p:cNvPr>
          <p:cNvSpPr/>
          <p:nvPr/>
        </p:nvSpPr>
        <p:spPr>
          <a:xfrm>
            <a:off x="3547316" y="3790217"/>
            <a:ext cx="2502387" cy="514703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200" dirty="0">
                <a:solidFill>
                  <a:schemeClr val="tx2"/>
                </a:solidFill>
                <a:latin typeface="Montserrat" panose="00000500000000000000" pitchFamily="2" charset="0"/>
              </a:rPr>
              <a:t>Incidencia de pobreza multidimensional</a:t>
            </a:r>
          </a:p>
        </p:txBody>
      </p:sp>
      <p:sp>
        <p:nvSpPr>
          <p:cNvPr id="52" name="Elipse 51">
            <a:extLst>
              <a:ext uri="{FF2B5EF4-FFF2-40B4-BE49-F238E27FC236}">
                <a16:creationId xmlns:a16="http://schemas.microsoft.com/office/drawing/2014/main" id="{855CD010-0858-8D6A-9B3B-80F7ADF09270}"/>
              </a:ext>
            </a:extLst>
          </p:cNvPr>
          <p:cNvSpPr/>
          <p:nvPr/>
        </p:nvSpPr>
        <p:spPr>
          <a:xfrm>
            <a:off x="4505425" y="4365318"/>
            <a:ext cx="555792" cy="433994"/>
          </a:xfrm>
          <a:prstGeom prst="ellipse">
            <a:avLst/>
          </a:prstGeom>
          <a:noFill/>
          <a:ln w="28575">
            <a:solidFill>
              <a:schemeClr val="tx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 err="1">
              <a:highlight>
                <a:srgbClr val="FFFF00"/>
              </a:highlight>
            </a:endParaRPr>
          </a:p>
        </p:txBody>
      </p:sp>
      <p:cxnSp>
        <p:nvCxnSpPr>
          <p:cNvPr id="53" name="Conector recto 52">
            <a:extLst>
              <a:ext uri="{FF2B5EF4-FFF2-40B4-BE49-F238E27FC236}">
                <a16:creationId xmlns:a16="http://schemas.microsoft.com/office/drawing/2014/main" id="{F1AFE426-F5F3-E5D6-A151-A4A505F7EBA7}"/>
              </a:ext>
            </a:extLst>
          </p:cNvPr>
          <p:cNvCxnSpPr>
            <a:cxnSpLocks/>
          </p:cNvCxnSpPr>
          <p:nvPr/>
        </p:nvCxnSpPr>
        <p:spPr>
          <a:xfrm>
            <a:off x="3594603" y="6477936"/>
            <a:ext cx="2304271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4" name="Rectángulo 53">
            <a:extLst>
              <a:ext uri="{FF2B5EF4-FFF2-40B4-BE49-F238E27FC236}">
                <a16:creationId xmlns:a16="http://schemas.microsoft.com/office/drawing/2014/main" id="{4F3A87C1-E845-0C72-1605-80B01251CB4B}"/>
              </a:ext>
            </a:extLst>
          </p:cNvPr>
          <p:cNvSpPr/>
          <p:nvPr/>
        </p:nvSpPr>
        <p:spPr>
          <a:xfrm>
            <a:off x="3529316" y="6412806"/>
            <a:ext cx="1172354" cy="18764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MX" sz="1000" dirty="0">
                <a:solidFill>
                  <a:schemeClr val="tx2"/>
                </a:solidFill>
                <a:latin typeface="Montserrat Light" panose="00000400000000000000" pitchFamily="2" charset="0"/>
              </a:rPr>
              <a:t>Línea Base</a:t>
            </a:r>
          </a:p>
          <a:p>
            <a:r>
              <a:rPr lang="es-MX" sz="1000" dirty="0">
                <a:solidFill>
                  <a:schemeClr val="tx2"/>
                </a:solidFill>
                <a:latin typeface="Montserrat Light" panose="00000400000000000000" pitchFamily="2" charset="0"/>
              </a:rPr>
              <a:t>2021</a:t>
            </a:r>
          </a:p>
        </p:txBody>
      </p:sp>
      <p:sp>
        <p:nvSpPr>
          <p:cNvPr id="55" name="Rectángulo 54">
            <a:extLst>
              <a:ext uri="{FF2B5EF4-FFF2-40B4-BE49-F238E27FC236}">
                <a16:creationId xmlns:a16="http://schemas.microsoft.com/office/drawing/2014/main" id="{AD421AF8-CFDF-AA86-F090-44A463E38246}"/>
              </a:ext>
            </a:extLst>
          </p:cNvPr>
          <p:cNvSpPr/>
          <p:nvPr/>
        </p:nvSpPr>
        <p:spPr>
          <a:xfrm>
            <a:off x="4977314" y="6407577"/>
            <a:ext cx="1026311" cy="18764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s-MX" sz="1000" dirty="0">
                <a:solidFill>
                  <a:schemeClr val="tx2"/>
                </a:solidFill>
                <a:latin typeface="Montserrat Light" panose="00000400000000000000" pitchFamily="2" charset="0"/>
              </a:rPr>
              <a:t>Meta</a:t>
            </a:r>
          </a:p>
          <a:p>
            <a:pPr algn="r"/>
            <a:r>
              <a:rPr lang="es-MX" sz="1000" dirty="0">
                <a:solidFill>
                  <a:schemeClr val="tx2"/>
                </a:solidFill>
                <a:latin typeface="Montserrat Light" panose="00000400000000000000" pitchFamily="2" charset="0"/>
              </a:rPr>
              <a:t>Cuatrienio</a:t>
            </a:r>
          </a:p>
        </p:txBody>
      </p:sp>
      <p:sp>
        <p:nvSpPr>
          <p:cNvPr id="56" name="Título 5">
            <a:extLst>
              <a:ext uri="{FF2B5EF4-FFF2-40B4-BE49-F238E27FC236}">
                <a16:creationId xmlns:a16="http://schemas.microsoft.com/office/drawing/2014/main" id="{B1A3B970-6BFB-219D-2C79-9BEEFBEBD65A}"/>
              </a:ext>
            </a:extLst>
          </p:cNvPr>
          <p:cNvSpPr txBox="1">
            <a:spLocks/>
          </p:cNvSpPr>
          <p:nvPr/>
        </p:nvSpPr>
        <p:spPr>
          <a:xfrm>
            <a:off x="5001742" y="5933179"/>
            <a:ext cx="1161476" cy="14739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s-CO" sz="3500" b="0" kern="1200">
                <a:solidFill>
                  <a:schemeClr val="tx1"/>
                </a:solidFill>
                <a:latin typeface="Montserrat ExtraBold" pitchFamily="2" charset="0"/>
                <a:ea typeface="+mj-ea"/>
                <a:cs typeface="+mj-cs"/>
              </a:defRPr>
            </a:lvl1pPr>
          </a:lstStyle>
          <a:p>
            <a:pPr algn="ctr"/>
            <a:r>
              <a:rPr lang="es-MX" sz="1400" dirty="0">
                <a:solidFill>
                  <a:srgbClr val="004A84"/>
                </a:solidFill>
                <a:latin typeface="Montserrat" panose="00000500000000000000" pitchFamily="2" charset="0"/>
              </a:rPr>
              <a:t>9,5</a:t>
            </a:r>
          </a:p>
        </p:txBody>
      </p:sp>
      <p:sp>
        <p:nvSpPr>
          <p:cNvPr id="57" name="Rectángulo 56">
            <a:extLst>
              <a:ext uri="{FF2B5EF4-FFF2-40B4-BE49-F238E27FC236}">
                <a16:creationId xmlns:a16="http://schemas.microsoft.com/office/drawing/2014/main" id="{560CCB5B-307F-E939-B0ED-23AF74858644}"/>
              </a:ext>
            </a:extLst>
          </p:cNvPr>
          <p:cNvSpPr/>
          <p:nvPr/>
        </p:nvSpPr>
        <p:spPr>
          <a:xfrm>
            <a:off x="6343796" y="3771867"/>
            <a:ext cx="2603739" cy="522083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200" dirty="0">
                <a:solidFill>
                  <a:schemeClr val="tx2"/>
                </a:solidFill>
                <a:latin typeface="Montserrat" panose="00000500000000000000" pitchFamily="2" charset="0"/>
              </a:rPr>
              <a:t>Tasa de solución de problemas, conflictos y disputas</a:t>
            </a:r>
          </a:p>
        </p:txBody>
      </p:sp>
      <p:sp>
        <p:nvSpPr>
          <p:cNvPr id="58" name="Elipse 57">
            <a:extLst>
              <a:ext uri="{FF2B5EF4-FFF2-40B4-BE49-F238E27FC236}">
                <a16:creationId xmlns:a16="http://schemas.microsoft.com/office/drawing/2014/main" id="{779F647F-D6B6-730A-1671-4D6AC0538A44}"/>
              </a:ext>
            </a:extLst>
          </p:cNvPr>
          <p:cNvSpPr/>
          <p:nvPr/>
        </p:nvSpPr>
        <p:spPr>
          <a:xfrm>
            <a:off x="7393825" y="4431857"/>
            <a:ext cx="555792" cy="433994"/>
          </a:xfrm>
          <a:prstGeom prst="ellipse">
            <a:avLst/>
          </a:prstGeom>
          <a:noFill/>
          <a:ln w="28575">
            <a:solidFill>
              <a:schemeClr val="tx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 err="1">
              <a:highlight>
                <a:srgbClr val="FFFF00"/>
              </a:highlight>
            </a:endParaRPr>
          </a:p>
        </p:txBody>
      </p:sp>
      <p:cxnSp>
        <p:nvCxnSpPr>
          <p:cNvPr id="59" name="Conector recto 58">
            <a:extLst>
              <a:ext uri="{FF2B5EF4-FFF2-40B4-BE49-F238E27FC236}">
                <a16:creationId xmlns:a16="http://schemas.microsoft.com/office/drawing/2014/main" id="{103EDC99-CECD-999A-7B2E-6E5E3644AD54}"/>
              </a:ext>
            </a:extLst>
          </p:cNvPr>
          <p:cNvCxnSpPr>
            <a:cxnSpLocks/>
          </p:cNvCxnSpPr>
          <p:nvPr/>
        </p:nvCxnSpPr>
        <p:spPr>
          <a:xfrm>
            <a:off x="6426446" y="6476368"/>
            <a:ext cx="2304271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0" name="Rectángulo 59">
            <a:extLst>
              <a:ext uri="{FF2B5EF4-FFF2-40B4-BE49-F238E27FC236}">
                <a16:creationId xmlns:a16="http://schemas.microsoft.com/office/drawing/2014/main" id="{83543B21-A48C-BDF5-5B3F-B9494ED4201B}"/>
              </a:ext>
            </a:extLst>
          </p:cNvPr>
          <p:cNvSpPr/>
          <p:nvPr/>
        </p:nvSpPr>
        <p:spPr>
          <a:xfrm>
            <a:off x="6361159" y="6411238"/>
            <a:ext cx="1172354" cy="18764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MX" sz="1000" dirty="0">
                <a:solidFill>
                  <a:schemeClr val="tx2"/>
                </a:solidFill>
                <a:latin typeface="Montserrat Light" panose="00000400000000000000" pitchFamily="2" charset="0"/>
              </a:rPr>
              <a:t>Línea Base</a:t>
            </a:r>
          </a:p>
          <a:p>
            <a:r>
              <a:rPr lang="es-MX" sz="1000" dirty="0">
                <a:solidFill>
                  <a:schemeClr val="tx2"/>
                </a:solidFill>
                <a:latin typeface="Montserrat Light" panose="00000400000000000000" pitchFamily="2" charset="0"/>
              </a:rPr>
              <a:t>2020</a:t>
            </a:r>
          </a:p>
        </p:txBody>
      </p:sp>
      <p:sp>
        <p:nvSpPr>
          <p:cNvPr id="61" name="Rectángulo 60">
            <a:extLst>
              <a:ext uri="{FF2B5EF4-FFF2-40B4-BE49-F238E27FC236}">
                <a16:creationId xmlns:a16="http://schemas.microsoft.com/office/drawing/2014/main" id="{5671999A-6A45-3050-5EB0-D4F62160D7D0}"/>
              </a:ext>
            </a:extLst>
          </p:cNvPr>
          <p:cNvSpPr/>
          <p:nvPr/>
        </p:nvSpPr>
        <p:spPr>
          <a:xfrm>
            <a:off x="7809157" y="6406009"/>
            <a:ext cx="1026311" cy="18764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s-MX" sz="1000" dirty="0">
                <a:solidFill>
                  <a:schemeClr val="tx2"/>
                </a:solidFill>
                <a:latin typeface="Montserrat Light" panose="00000400000000000000" pitchFamily="2" charset="0"/>
              </a:rPr>
              <a:t>Meta</a:t>
            </a:r>
          </a:p>
          <a:p>
            <a:pPr algn="r"/>
            <a:r>
              <a:rPr lang="es-MX" sz="1000" dirty="0">
                <a:solidFill>
                  <a:schemeClr val="tx2"/>
                </a:solidFill>
                <a:latin typeface="Montserrat Light" panose="00000400000000000000" pitchFamily="2" charset="0"/>
              </a:rPr>
              <a:t>Cuatrienio</a:t>
            </a:r>
          </a:p>
        </p:txBody>
      </p:sp>
      <p:sp>
        <p:nvSpPr>
          <p:cNvPr id="62" name="Título 5">
            <a:extLst>
              <a:ext uri="{FF2B5EF4-FFF2-40B4-BE49-F238E27FC236}">
                <a16:creationId xmlns:a16="http://schemas.microsoft.com/office/drawing/2014/main" id="{6F8C972E-06EF-AC8D-974F-2B401279277B}"/>
              </a:ext>
            </a:extLst>
          </p:cNvPr>
          <p:cNvSpPr txBox="1">
            <a:spLocks/>
          </p:cNvSpPr>
          <p:nvPr/>
        </p:nvSpPr>
        <p:spPr>
          <a:xfrm>
            <a:off x="8036383" y="5179234"/>
            <a:ext cx="1026311" cy="15505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s-CO" sz="3500" b="0" kern="1200">
                <a:solidFill>
                  <a:schemeClr val="tx1"/>
                </a:solidFill>
                <a:latin typeface="Montserrat ExtraBold" pitchFamily="2" charset="0"/>
                <a:ea typeface="+mj-ea"/>
                <a:cs typeface="+mj-cs"/>
              </a:defRPr>
            </a:lvl1pPr>
          </a:lstStyle>
          <a:p>
            <a:pPr algn="ctr"/>
            <a:r>
              <a:rPr lang="es-MX" sz="1400" dirty="0">
                <a:solidFill>
                  <a:srgbClr val="004A84"/>
                </a:solidFill>
                <a:latin typeface="Montserrat" panose="00000500000000000000" pitchFamily="2" charset="0"/>
              </a:rPr>
              <a:t>27,25%</a:t>
            </a:r>
          </a:p>
        </p:txBody>
      </p:sp>
      <p:grpSp>
        <p:nvGrpSpPr>
          <p:cNvPr id="63" name="Grupo 62">
            <a:extLst>
              <a:ext uri="{FF2B5EF4-FFF2-40B4-BE49-F238E27FC236}">
                <a16:creationId xmlns:a16="http://schemas.microsoft.com/office/drawing/2014/main" id="{44DAC34C-3534-BBDC-71DB-28FA12012D44}"/>
              </a:ext>
            </a:extLst>
          </p:cNvPr>
          <p:cNvGrpSpPr/>
          <p:nvPr/>
        </p:nvGrpSpPr>
        <p:grpSpPr>
          <a:xfrm rot="1647757">
            <a:off x="3763213" y="5825697"/>
            <a:ext cx="1766793" cy="404391"/>
            <a:chOff x="6552636" y="5212576"/>
            <a:chExt cx="1766793" cy="517881"/>
          </a:xfrm>
        </p:grpSpPr>
        <p:cxnSp>
          <p:nvCxnSpPr>
            <p:cNvPr id="64" name="Conector recto 63">
              <a:extLst>
                <a:ext uri="{FF2B5EF4-FFF2-40B4-BE49-F238E27FC236}">
                  <a16:creationId xmlns:a16="http://schemas.microsoft.com/office/drawing/2014/main" id="{1AAED156-B123-E286-9F39-82110550B86C}"/>
                </a:ext>
              </a:extLst>
            </p:cNvPr>
            <p:cNvCxnSpPr>
              <a:cxnSpLocks/>
            </p:cNvCxnSpPr>
            <p:nvPr/>
          </p:nvCxnSpPr>
          <p:spPr>
            <a:xfrm rot="19952243">
              <a:off x="6574355" y="5280665"/>
              <a:ext cx="1738533" cy="382137"/>
            </a:xfrm>
            <a:prstGeom prst="line">
              <a:avLst/>
            </a:prstGeom>
            <a:ln w="19050">
              <a:solidFill>
                <a:srgbClr val="99CCFF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65" name="Rectángulo 64">
              <a:extLst>
                <a:ext uri="{FF2B5EF4-FFF2-40B4-BE49-F238E27FC236}">
                  <a16:creationId xmlns:a16="http://schemas.microsoft.com/office/drawing/2014/main" id="{A582F707-B397-C35E-C6C1-60F114852891}"/>
                </a:ext>
              </a:extLst>
            </p:cNvPr>
            <p:cNvSpPr/>
            <p:nvPr/>
          </p:nvSpPr>
          <p:spPr>
            <a:xfrm>
              <a:off x="6552636" y="5684738"/>
              <a:ext cx="45719" cy="45719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 dirty="0" err="1"/>
            </a:p>
          </p:txBody>
        </p:sp>
        <p:sp>
          <p:nvSpPr>
            <p:cNvPr id="66" name="Rectángulo 65">
              <a:extLst>
                <a:ext uri="{FF2B5EF4-FFF2-40B4-BE49-F238E27FC236}">
                  <a16:creationId xmlns:a16="http://schemas.microsoft.com/office/drawing/2014/main" id="{8E3BAB2E-F34A-699F-78DC-8537FE994553}"/>
                </a:ext>
              </a:extLst>
            </p:cNvPr>
            <p:cNvSpPr/>
            <p:nvPr/>
          </p:nvSpPr>
          <p:spPr>
            <a:xfrm>
              <a:off x="8273710" y="5212576"/>
              <a:ext cx="45719" cy="45719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 dirty="0" err="1"/>
            </a:p>
          </p:txBody>
        </p:sp>
      </p:grpSp>
      <p:sp>
        <p:nvSpPr>
          <p:cNvPr id="67" name="Título 5">
            <a:extLst>
              <a:ext uri="{FF2B5EF4-FFF2-40B4-BE49-F238E27FC236}">
                <a16:creationId xmlns:a16="http://schemas.microsoft.com/office/drawing/2014/main" id="{316B66A6-EC48-71FF-952E-E5533BE090B0}"/>
              </a:ext>
            </a:extLst>
          </p:cNvPr>
          <p:cNvSpPr txBox="1">
            <a:spLocks/>
          </p:cNvSpPr>
          <p:nvPr/>
        </p:nvSpPr>
        <p:spPr>
          <a:xfrm>
            <a:off x="3250429" y="5574869"/>
            <a:ext cx="1161476" cy="14739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s-CO" sz="3500" b="0" kern="1200">
                <a:solidFill>
                  <a:schemeClr val="tx1"/>
                </a:solidFill>
                <a:latin typeface="Montserrat ExtraBold" pitchFamily="2" charset="0"/>
                <a:ea typeface="+mj-ea"/>
                <a:cs typeface="+mj-cs"/>
              </a:defRPr>
            </a:lvl1pPr>
          </a:lstStyle>
          <a:p>
            <a:pPr algn="ctr"/>
            <a:r>
              <a:rPr lang="es-MX" sz="1400" dirty="0">
                <a:solidFill>
                  <a:srgbClr val="004A84"/>
                </a:solidFill>
                <a:latin typeface="Montserrat" panose="00000500000000000000" pitchFamily="2" charset="0"/>
              </a:rPr>
              <a:t>16</a:t>
            </a:r>
          </a:p>
        </p:txBody>
      </p:sp>
      <p:sp>
        <p:nvSpPr>
          <p:cNvPr id="68" name="Forma libre: forma 67">
            <a:extLst>
              <a:ext uri="{FF2B5EF4-FFF2-40B4-BE49-F238E27FC236}">
                <a16:creationId xmlns:a16="http://schemas.microsoft.com/office/drawing/2014/main" id="{487B075C-5B12-6748-1302-72C950943A64}"/>
              </a:ext>
            </a:extLst>
          </p:cNvPr>
          <p:cNvSpPr/>
          <p:nvPr/>
        </p:nvSpPr>
        <p:spPr>
          <a:xfrm>
            <a:off x="903766" y="5451629"/>
            <a:ext cx="1800797" cy="839152"/>
          </a:xfrm>
          <a:custGeom>
            <a:avLst/>
            <a:gdLst>
              <a:gd name="connsiteX0" fmla="*/ 0 w 1263192"/>
              <a:gd name="connsiteY0" fmla="*/ 1055802 h 1074656"/>
              <a:gd name="connsiteX1" fmla="*/ 0 w 1263192"/>
              <a:gd name="connsiteY1" fmla="*/ 0 h 1074656"/>
              <a:gd name="connsiteX2" fmla="*/ 1263192 w 1263192"/>
              <a:gd name="connsiteY2" fmla="*/ 150829 h 1074656"/>
              <a:gd name="connsiteX3" fmla="*/ 1263192 w 1263192"/>
              <a:gd name="connsiteY3" fmla="*/ 1074656 h 1074656"/>
              <a:gd name="connsiteX4" fmla="*/ 0 w 1263192"/>
              <a:gd name="connsiteY4" fmla="*/ 1055802 h 10746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63192" h="1074656">
                <a:moveTo>
                  <a:pt x="0" y="1055802"/>
                </a:moveTo>
                <a:lnTo>
                  <a:pt x="0" y="0"/>
                </a:lnTo>
                <a:lnTo>
                  <a:pt x="1263192" y="150829"/>
                </a:lnTo>
                <a:lnTo>
                  <a:pt x="1263192" y="1074656"/>
                </a:lnTo>
                <a:lnTo>
                  <a:pt x="0" y="1055802"/>
                </a:lnTo>
                <a:close/>
              </a:path>
            </a:pathLst>
          </a:custGeom>
          <a:pattFill prst="dkUpDiag">
            <a:fgClr>
              <a:srgbClr val="99CCFF"/>
            </a:fgClr>
            <a:bgClr>
              <a:schemeClr val="bg1"/>
            </a:bgClr>
          </a:patt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 err="1"/>
          </a:p>
        </p:txBody>
      </p:sp>
      <p:grpSp>
        <p:nvGrpSpPr>
          <p:cNvPr id="69" name="Grupo 68">
            <a:extLst>
              <a:ext uri="{FF2B5EF4-FFF2-40B4-BE49-F238E27FC236}">
                <a16:creationId xmlns:a16="http://schemas.microsoft.com/office/drawing/2014/main" id="{202D5F88-1991-54C4-138C-9FDDF50ABAFD}"/>
              </a:ext>
            </a:extLst>
          </p:cNvPr>
          <p:cNvGrpSpPr/>
          <p:nvPr/>
        </p:nvGrpSpPr>
        <p:grpSpPr>
          <a:xfrm rot="1647757">
            <a:off x="918521" y="5020538"/>
            <a:ext cx="1749402" cy="561304"/>
            <a:chOff x="6522015" y="5010972"/>
            <a:chExt cx="1749402" cy="718831"/>
          </a:xfrm>
        </p:grpSpPr>
        <p:cxnSp>
          <p:nvCxnSpPr>
            <p:cNvPr id="70" name="Conector recto 69">
              <a:extLst>
                <a:ext uri="{FF2B5EF4-FFF2-40B4-BE49-F238E27FC236}">
                  <a16:creationId xmlns:a16="http://schemas.microsoft.com/office/drawing/2014/main" id="{08905E72-1A14-FD8C-3DBD-BA5F5D5090EB}"/>
                </a:ext>
              </a:extLst>
            </p:cNvPr>
            <p:cNvCxnSpPr>
              <a:cxnSpLocks/>
            </p:cNvCxnSpPr>
            <p:nvPr/>
          </p:nvCxnSpPr>
          <p:spPr>
            <a:xfrm rot="19952243">
              <a:off x="6522015" y="5290799"/>
              <a:ext cx="1749402" cy="157801"/>
            </a:xfrm>
            <a:prstGeom prst="line">
              <a:avLst/>
            </a:prstGeom>
            <a:ln w="19050">
              <a:solidFill>
                <a:srgbClr val="99CCFF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71" name="Rectángulo 70">
              <a:extLst>
                <a:ext uri="{FF2B5EF4-FFF2-40B4-BE49-F238E27FC236}">
                  <a16:creationId xmlns:a16="http://schemas.microsoft.com/office/drawing/2014/main" id="{BA8101D1-CEF4-741D-38B6-7CD9D3E53E45}"/>
                </a:ext>
              </a:extLst>
            </p:cNvPr>
            <p:cNvSpPr/>
            <p:nvPr/>
          </p:nvSpPr>
          <p:spPr>
            <a:xfrm>
              <a:off x="6552296" y="5684084"/>
              <a:ext cx="45719" cy="45719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 dirty="0" err="1"/>
            </a:p>
          </p:txBody>
        </p:sp>
        <p:sp>
          <p:nvSpPr>
            <p:cNvPr id="72" name="Rectángulo 71">
              <a:extLst>
                <a:ext uri="{FF2B5EF4-FFF2-40B4-BE49-F238E27FC236}">
                  <a16:creationId xmlns:a16="http://schemas.microsoft.com/office/drawing/2014/main" id="{88E5ADFD-A346-7F31-44F5-F193EEF3C1C3}"/>
                </a:ext>
              </a:extLst>
            </p:cNvPr>
            <p:cNvSpPr/>
            <p:nvPr/>
          </p:nvSpPr>
          <p:spPr>
            <a:xfrm>
              <a:off x="8191170" y="5010972"/>
              <a:ext cx="45719" cy="45719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 dirty="0" err="1"/>
            </a:p>
          </p:txBody>
        </p:sp>
      </p:grpSp>
      <p:sp>
        <p:nvSpPr>
          <p:cNvPr id="73" name="Título 5">
            <a:extLst>
              <a:ext uri="{FF2B5EF4-FFF2-40B4-BE49-F238E27FC236}">
                <a16:creationId xmlns:a16="http://schemas.microsoft.com/office/drawing/2014/main" id="{5D2DEC4C-3D67-5991-1A65-610C38ACC4CB}"/>
              </a:ext>
            </a:extLst>
          </p:cNvPr>
          <p:cNvSpPr txBox="1">
            <a:spLocks/>
          </p:cNvSpPr>
          <p:nvPr/>
        </p:nvSpPr>
        <p:spPr>
          <a:xfrm>
            <a:off x="480310" y="4922537"/>
            <a:ext cx="1143112" cy="17337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s-CO" sz="3500" b="0" kern="1200">
                <a:solidFill>
                  <a:schemeClr val="tx1"/>
                </a:solidFill>
                <a:latin typeface="Montserrat ExtraBold" pitchFamily="2" charset="0"/>
                <a:ea typeface="+mj-ea"/>
                <a:cs typeface="+mj-cs"/>
              </a:defRPr>
            </a:lvl1pPr>
          </a:lstStyle>
          <a:p>
            <a:pPr algn="ctr"/>
            <a:r>
              <a:rPr lang="es-MX" sz="1400" dirty="0">
                <a:solidFill>
                  <a:srgbClr val="004A84"/>
                </a:solidFill>
                <a:latin typeface="Montserrat" panose="00000500000000000000" pitchFamily="2" charset="0"/>
              </a:rPr>
              <a:t>39,3%</a:t>
            </a:r>
          </a:p>
        </p:txBody>
      </p:sp>
      <p:sp>
        <p:nvSpPr>
          <p:cNvPr id="74" name="Forma libre: forma 73">
            <a:extLst>
              <a:ext uri="{FF2B5EF4-FFF2-40B4-BE49-F238E27FC236}">
                <a16:creationId xmlns:a16="http://schemas.microsoft.com/office/drawing/2014/main" id="{350A65BF-5FC6-2F39-26B2-4A08D0913EC0}"/>
              </a:ext>
            </a:extLst>
          </p:cNvPr>
          <p:cNvSpPr/>
          <p:nvPr/>
        </p:nvSpPr>
        <p:spPr>
          <a:xfrm>
            <a:off x="3769515" y="5937454"/>
            <a:ext cx="1772239" cy="353327"/>
          </a:xfrm>
          <a:custGeom>
            <a:avLst/>
            <a:gdLst>
              <a:gd name="connsiteX0" fmla="*/ 0 w 1772239"/>
              <a:gd name="connsiteY0" fmla="*/ 443060 h 452487"/>
              <a:gd name="connsiteX1" fmla="*/ 0 w 1772239"/>
              <a:gd name="connsiteY1" fmla="*/ 0 h 452487"/>
              <a:gd name="connsiteX2" fmla="*/ 1772239 w 1772239"/>
              <a:gd name="connsiteY2" fmla="*/ 367646 h 452487"/>
              <a:gd name="connsiteX3" fmla="*/ 1772239 w 1772239"/>
              <a:gd name="connsiteY3" fmla="*/ 452487 h 452487"/>
              <a:gd name="connsiteX4" fmla="*/ 0 w 1772239"/>
              <a:gd name="connsiteY4" fmla="*/ 443060 h 4524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72239" h="452487">
                <a:moveTo>
                  <a:pt x="0" y="443060"/>
                </a:moveTo>
                <a:lnTo>
                  <a:pt x="0" y="0"/>
                </a:lnTo>
                <a:lnTo>
                  <a:pt x="1772239" y="367646"/>
                </a:lnTo>
                <a:lnTo>
                  <a:pt x="1772239" y="452487"/>
                </a:lnTo>
                <a:lnTo>
                  <a:pt x="0" y="443060"/>
                </a:lnTo>
                <a:close/>
              </a:path>
            </a:pathLst>
          </a:custGeom>
          <a:pattFill prst="dkUpDiag">
            <a:fgClr>
              <a:srgbClr val="99CCFF"/>
            </a:fgClr>
            <a:bgClr>
              <a:schemeClr val="bg1"/>
            </a:bgClr>
          </a:patt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 err="1"/>
          </a:p>
        </p:txBody>
      </p:sp>
      <p:sp>
        <p:nvSpPr>
          <p:cNvPr id="75" name="Forma libre: forma 74">
            <a:extLst>
              <a:ext uri="{FF2B5EF4-FFF2-40B4-BE49-F238E27FC236}">
                <a16:creationId xmlns:a16="http://schemas.microsoft.com/office/drawing/2014/main" id="{1EB1598E-8121-1B2B-A0A0-43A67E5FCEDC}"/>
              </a:ext>
            </a:extLst>
          </p:cNvPr>
          <p:cNvSpPr/>
          <p:nvPr/>
        </p:nvSpPr>
        <p:spPr>
          <a:xfrm>
            <a:off x="6635263" y="5628293"/>
            <a:ext cx="1866507" cy="662488"/>
          </a:xfrm>
          <a:custGeom>
            <a:avLst/>
            <a:gdLst>
              <a:gd name="connsiteX0" fmla="*/ 0 w 1668544"/>
              <a:gd name="connsiteY0" fmla="*/ 838985 h 848412"/>
              <a:gd name="connsiteX1" fmla="*/ 0 w 1668544"/>
              <a:gd name="connsiteY1" fmla="*/ 414779 h 848412"/>
              <a:gd name="connsiteX2" fmla="*/ 1668544 w 1668544"/>
              <a:gd name="connsiteY2" fmla="*/ 0 h 848412"/>
              <a:gd name="connsiteX3" fmla="*/ 1668544 w 1668544"/>
              <a:gd name="connsiteY3" fmla="*/ 848412 h 848412"/>
              <a:gd name="connsiteX4" fmla="*/ 0 w 1668544"/>
              <a:gd name="connsiteY4" fmla="*/ 838985 h 8484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68544" h="848412">
                <a:moveTo>
                  <a:pt x="0" y="838985"/>
                </a:moveTo>
                <a:lnTo>
                  <a:pt x="0" y="414779"/>
                </a:lnTo>
                <a:lnTo>
                  <a:pt x="1668544" y="0"/>
                </a:lnTo>
                <a:lnTo>
                  <a:pt x="1668544" y="848412"/>
                </a:lnTo>
                <a:lnTo>
                  <a:pt x="0" y="838985"/>
                </a:lnTo>
                <a:close/>
              </a:path>
            </a:pathLst>
          </a:custGeom>
          <a:pattFill prst="dkUpDiag">
            <a:fgClr>
              <a:srgbClr val="99CCFF"/>
            </a:fgClr>
            <a:bgClr>
              <a:schemeClr val="bg1"/>
            </a:bgClr>
          </a:patt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 err="1"/>
          </a:p>
        </p:txBody>
      </p:sp>
      <p:grpSp>
        <p:nvGrpSpPr>
          <p:cNvPr id="76" name="Grupo 75">
            <a:extLst>
              <a:ext uri="{FF2B5EF4-FFF2-40B4-BE49-F238E27FC236}">
                <a16:creationId xmlns:a16="http://schemas.microsoft.com/office/drawing/2014/main" id="{CD2BD1F6-07B4-A2CB-7BCC-85932867D1D6}"/>
              </a:ext>
            </a:extLst>
          </p:cNvPr>
          <p:cNvGrpSpPr/>
          <p:nvPr/>
        </p:nvGrpSpPr>
        <p:grpSpPr>
          <a:xfrm rot="1647757">
            <a:off x="6581219" y="5226894"/>
            <a:ext cx="1866507" cy="976483"/>
            <a:chOff x="7068779" y="4957328"/>
            <a:chExt cx="1866507" cy="1250528"/>
          </a:xfrm>
        </p:grpSpPr>
        <p:cxnSp>
          <p:nvCxnSpPr>
            <p:cNvPr id="77" name="Conector recto 76">
              <a:extLst>
                <a:ext uri="{FF2B5EF4-FFF2-40B4-BE49-F238E27FC236}">
                  <a16:creationId xmlns:a16="http://schemas.microsoft.com/office/drawing/2014/main" id="{6692FD89-E6B7-B850-6E36-2C0DE8EA6D11}"/>
                </a:ext>
              </a:extLst>
            </p:cNvPr>
            <p:cNvCxnSpPr>
              <a:cxnSpLocks/>
            </p:cNvCxnSpPr>
            <p:nvPr/>
          </p:nvCxnSpPr>
          <p:spPr>
            <a:xfrm rot="19952243" flipV="1">
              <a:off x="7068779" y="5404472"/>
              <a:ext cx="1866507" cy="395905"/>
            </a:xfrm>
            <a:prstGeom prst="line">
              <a:avLst/>
            </a:prstGeom>
            <a:ln w="19050">
              <a:solidFill>
                <a:srgbClr val="99CCFF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78" name="Rectángulo 77">
              <a:extLst>
                <a:ext uri="{FF2B5EF4-FFF2-40B4-BE49-F238E27FC236}">
                  <a16:creationId xmlns:a16="http://schemas.microsoft.com/office/drawing/2014/main" id="{F5A8456F-1F9A-E09A-23D8-7282B24050A8}"/>
                </a:ext>
              </a:extLst>
            </p:cNvPr>
            <p:cNvSpPr/>
            <p:nvPr/>
          </p:nvSpPr>
          <p:spPr>
            <a:xfrm>
              <a:off x="7264922" y="6162137"/>
              <a:ext cx="45719" cy="45719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 dirty="0" err="1"/>
            </a:p>
          </p:txBody>
        </p:sp>
        <p:sp>
          <p:nvSpPr>
            <p:cNvPr id="79" name="Rectángulo 78">
              <a:extLst>
                <a:ext uri="{FF2B5EF4-FFF2-40B4-BE49-F238E27FC236}">
                  <a16:creationId xmlns:a16="http://schemas.microsoft.com/office/drawing/2014/main" id="{EB50B654-33B6-C442-7182-AAC247DCBD6F}"/>
                </a:ext>
              </a:extLst>
            </p:cNvPr>
            <p:cNvSpPr/>
            <p:nvPr/>
          </p:nvSpPr>
          <p:spPr>
            <a:xfrm>
              <a:off x="8726643" y="4957328"/>
              <a:ext cx="45719" cy="45719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 dirty="0" err="1"/>
            </a:p>
          </p:txBody>
        </p:sp>
      </p:grpSp>
      <p:sp>
        <p:nvSpPr>
          <p:cNvPr id="80" name="Título 5">
            <a:extLst>
              <a:ext uri="{FF2B5EF4-FFF2-40B4-BE49-F238E27FC236}">
                <a16:creationId xmlns:a16="http://schemas.microsoft.com/office/drawing/2014/main" id="{A0C723B4-5EAD-8AC5-6A72-7C23CA7E9003}"/>
              </a:ext>
            </a:extLst>
          </p:cNvPr>
          <p:cNvSpPr txBox="1">
            <a:spLocks/>
          </p:cNvSpPr>
          <p:nvPr/>
        </p:nvSpPr>
        <p:spPr>
          <a:xfrm>
            <a:off x="6244248" y="5528285"/>
            <a:ext cx="1026311" cy="15505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s-CO" sz="3500" b="0" kern="1200">
                <a:solidFill>
                  <a:schemeClr val="tx1"/>
                </a:solidFill>
                <a:latin typeface="Montserrat ExtraBold" pitchFamily="2" charset="0"/>
                <a:ea typeface="+mj-ea"/>
                <a:cs typeface="+mj-cs"/>
              </a:defRPr>
            </a:lvl1pPr>
          </a:lstStyle>
          <a:p>
            <a:pPr algn="ctr"/>
            <a:r>
              <a:rPr lang="es-MX" sz="1400" dirty="0">
                <a:solidFill>
                  <a:srgbClr val="004A84"/>
                </a:solidFill>
                <a:latin typeface="Montserrat" panose="00000500000000000000" pitchFamily="2" charset="0"/>
              </a:rPr>
              <a:t>26,25%</a:t>
            </a:r>
          </a:p>
        </p:txBody>
      </p:sp>
      <p:pic>
        <p:nvPicPr>
          <p:cNvPr id="81" name="Imagen 80">
            <a:extLst>
              <a:ext uri="{FF2B5EF4-FFF2-40B4-BE49-F238E27FC236}">
                <a16:creationId xmlns:a16="http://schemas.microsoft.com/office/drawing/2014/main" id="{A9BEFFA3-07E1-E3B2-50CC-B0C32E8D76E4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rightnessContrast brigh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478498" y="2180403"/>
            <a:ext cx="1996954" cy="2281039"/>
          </a:xfrm>
          <a:prstGeom prst="rect">
            <a:avLst/>
          </a:prstGeom>
        </p:spPr>
      </p:pic>
      <p:sp>
        <p:nvSpPr>
          <p:cNvPr id="82" name="Rectángulo 81">
            <a:extLst>
              <a:ext uri="{FF2B5EF4-FFF2-40B4-BE49-F238E27FC236}">
                <a16:creationId xmlns:a16="http://schemas.microsoft.com/office/drawing/2014/main" id="{83935109-D53E-C926-D27F-00E40C3A60E7}"/>
              </a:ext>
            </a:extLst>
          </p:cNvPr>
          <p:cNvSpPr/>
          <p:nvPr/>
        </p:nvSpPr>
        <p:spPr>
          <a:xfrm>
            <a:off x="9141670" y="4881918"/>
            <a:ext cx="2634324" cy="663859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 err="1"/>
          </a:p>
        </p:txBody>
      </p:sp>
      <p:sp>
        <p:nvSpPr>
          <p:cNvPr id="83" name="Elipse 82">
            <a:extLst>
              <a:ext uri="{FF2B5EF4-FFF2-40B4-BE49-F238E27FC236}">
                <a16:creationId xmlns:a16="http://schemas.microsoft.com/office/drawing/2014/main" id="{0756E568-A0EE-7185-DFC1-793946771FE9}"/>
              </a:ext>
            </a:extLst>
          </p:cNvPr>
          <p:cNvSpPr/>
          <p:nvPr/>
        </p:nvSpPr>
        <p:spPr>
          <a:xfrm>
            <a:off x="9223051" y="2054065"/>
            <a:ext cx="2441030" cy="2441030"/>
          </a:xfrm>
          <a:prstGeom prst="ellipse">
            <a:avLst/>
          </a:prstGeom>
          <a:noFill/>
          <a:ln w="28575">
            <a:solidFill>
              <a:srgbClr val="99CC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 err="1">
              <a:highlight>
                <a:srgbClr val="FFFF00"/>
              </a:highlight>
            </a:endParaRPr>
          </a:p>
        </p:txBody>
      </p:sp>
      <p:sp>
        <p:nvSpPr>
          <p:cNvPr id="84" name="Título 5">
            <a:extLst>
              <a:ext uri="{FF2B5EF4-FFF2-40B4-BE49-F238E27FC236}">
                <a16:creationId xmlns:a16="http://schemas.microsoft.com/office/drawing/2014/main" id="{23E7D691-9102-6B13-2B7F-8B5C70FE6E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23133" y="4974511"/>
            <a:ext cx="3040866" cy="442868"/>
          </a:xfrm>
        </p:spPr>
        <p:txBody>
          <a:bodyPr>
            <a:noAutofit/>
          </a:bodyPr>
          <a:lstStyle/>
          <a:p>
            <a:pPr algn="ctr"/>
            <a:r>
              <a:rPr lang="es-MX" sz="2400" dirty="0">
                <a:solidFill>
                  <a:srgbClr val="004A84"/>
                </a:solidFill>
                <a:latin typeface="Montserrat Medium" panose="00000600000000000000" pitchFamily="2" charset="0"/>
              </a:rPr>
              <a:t>$ 743,7 billones</a:t>
            </a:r>
          </a:p>
        </p:txBody>
      </p:sp>
      <p:sp>
        <p:nvSpPr>
          <p:cNvPr id="85" name="object 3">
            <a:extLst>
              <a:ext uri="{FF2B5EF4-FFF2-40B4-BE49-F238E27FC236}">
                <a16:creationId xmlns:a16="http://schemas.microsoft.com/office/drawing/2014/main" id="{915695BC-8CF4-A578-1D74-218910882308}"/>
              </a:ext>
            </a:extLst>
          </p:cNvPr>
          <p:cNvSpPr txBox="1">
            <a:spLocks/>
          </p:cNvSpPr>
          <p:nvPr/>
        </p:nvSpPr>
        <p:spPr>
          <a:xfrm>
            <a:off x="9518188" y="1249543"/>
            <a:ext cx="2044159" cy="382156"/>
          </a:xfrm>
          <a:prstGeom prst="rect">
            <a:avLst/>
          </a:prstGeom>
        </p:spPr>
        <p:txBody>
          <a:bodyPr vert="horz" wrap="square" lIns="0" tIns="12700" rIns="0" bIns="0" rtlCol="0" anchor="ctr">
            <a:spAutoFit/>
          </a:bodyPr>
          <a:lstStyle>
            <a:lvl1pPr marL="12700" marR="5080">
              <a:lnSpc>
                <a:spcPct val="100000"/>
              </a:lnSpc>
              <a:spcBef>
                <a:spcPts val="5"/>
              </a:spcBef>
              <a:buNone/>
              <a:defRPr lang="es-CO" sz="2400" b="1" i="0" spc="-5">
                <a:latin typeface="Montserrat" panose="00000500000000000000" pitchFamily="2" charset="0"/>
                <a:ea typeface="+mj-ea"/>
                <a:cs typeface="Arial"/>
              </a:defRPr>
            </a:lvl1pPr>
          </a:lstStyle>
          <a:p>
            <a:r>
              <a:rPr lang="es-ES" dirty="0"/>
              <a:t>Indicadores</a:t>
            </a:r>
          </a:p>
        </p:txBody>
      </p:sp>
    </p:spTree>
    <p:extLst>
      <p:ext uri="{BB962C8B-B14F-4D97-AF65-F5344CB8AC3E}">
        <p14:creationId xmlns:p14="http://schemas.microsoft.com/office/powerpoint/2010/main" val="409585895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>
            <a:extLst>
              <a:ext uri="{FF2B5EF4-FFF2-40B4-BE49-F238E27FC236}">
                <a16:creationId xmlns:a16="http://schemas.microsoft.com/office/drawing/2014/main" id="{87367533-91E3-05A5-81D1-65E900E74A2C}"/>
              </a:ext>
            </a:extLst>
          </p:cNvPr>
          <p:cNvSpPr/>
          <p:nvPr/>
        </p:nvSpPr>
        <p:spPr>
          <a:xfrm>
            <a:off x="5457474" y="2020611"/>
            <a:ext cx="2102179" cy="349171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 err="1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04A96BEB-71EA-268C-AB3C-FDD54A12C66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682100" y="2948158"/>
            <a:ext cx="366292" cy="398144"/>
          </a:xfrm>
          <a:prstGeom prst="rect">
            <a:avLst/>
          </a:prstGeom>
        </p:spPr>
      </p:pic>
      <p:sp>
        <p:nvSpPr>
          <p:cNvPr id="4" name="Rectángulo 3">
            <a:extLst>
              <a:ext uri="{FF2B5EF4-FFF2-40B4-BE49-F238E27FC236}">
                <a16:creationId xmlns:a16="http://schemas.microsoft.com/office/drawing/2014/main" id="{35A70C1B-AD44-2798-0856-2C17E5CF609B}"/>
              </a:ext>
            </a:extLst>
          </p:cNvPr>
          <p:cNvSpPr/>
          <p:nvPr/>
        </p:nvSpPr>
        <p:spPr>
          <a:xfrm>
            <a:off x="3233390" y="2020611"/>
            <a:ext cx="2102179" cy="349171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 err="1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FE3BE0C1-EA5F-DE03-7E14-7E623AB350B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09479" y="2146949"/>
            <a:ext cx="1996954" cy="2281039"/>
          </a:xfrm>
          <a:prstGeom prst="rect">
            <a:avLst/>
          </a:prstGeom>
        </p:spPr>
      </p:pic>
      <p:sp>
        <p:nvSpPr>
          <p:cNvPr id="6" name="Rectángulo 5">
            <a:extLst>
              <a:ext uri="{FF2B5EF4-FFF2-40B4-BE49-F238E27FC236}">
                <a16:creationId xmlns:a16="http://schemas.microsoft.com/office/drawing/2014/main" id="{5389A522-0193-9CA5-2959-0CB38DD12DCB}"/>
              </a:ext>
            </a:extLst>
          </p:cNvPr>
          <p:cNvSpPr/>
          <p:nvPr/>
        </p:nvSpPr>
        <p:spPr>
          <a:xfrm>
            <a:off x="472651" y="4848464"/>
            <a:ext cx="2634324" cy="663859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 err="1"/>
          </a:p>
        </p:txBody>
      </p:sp>
      <p:sp>
        <p:nvSpPr>
          <p:cNvPr id="7" name="Elipse 6">
            <a:extLst>
              <a:ext uri="{FF2B5EF4-FFF2-40B4-BE49-F238E27FC236}">
                <a16:creationId xmlns:a16="http://schemas.microsoft.com/office/drawing/2014/main" id="{C0F65C63-2ED5-962C-017A-DDBA6FEEC717}"/>
              </a:ext>
            </a:extLst>
          </p:cNvPr>
          <p:cNvSpPr/>
          <p:nvPr/>
        </p:nvSpPr>
        <p:spPr>
          <a:xfrm>
            <a:off x="554032" y="2020611"/>
            <a:ext cx="2441030" cy="2441030"/>
          </a:xfrm>
          <a:prstGeom prst="ellipse">
            <a:avLst/>
          </a:prstGeom>
          <a:noFill/>
          <a:ln w="28575">
            <a:solidFill>
              <a:srgbClr val="99CC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 err="1">
              <a:highlight>
                <a:srgbClr val="FFFF00"/>
              </a:highlight>
            </a:endParaRPr>
          </a:p>
        </p:txBody>
      </p:sp>
      <p:sp>
        <p:nvSpPr>
          <p:cNvPr id="8" name="Título 5">
            <a:extLst>
              <a:ext uri="{FF2B5EF4-FFF2-40B4-BE49-F238E27FC236}">
                <a16:creationId xmlns:a16="http://schemas.microsoft.com/office/drawing/2014/main" id="{2A545F07-4C2A-41C0-3232-FEE8ABF6BB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4114" y="4941057"/>
            <a:ext cx="3040866" cy="442868"/>
          </a:xfrm>
        </p:spPr>
        <p:txBody>
          <a:bodyPr>
            <a:noAutofit/>
          </a:bodyPr>
          <a:lstStyle/>
          <a:p>
            <a:pPr algn="ctr"/>
            <a:r>
              <a:rPr lang="es-MX" sz="2400" dirty="0">
                <a:solidFill>
                  <a:srgbClr val="004A84"/>
                </a:solidFill>
                <a:latin typeface="Montserrat Medium" panose="00000600000000000000" pitchFamily="2" charset="0"/>
              </a:rPr>
              <a:t>$ 743,7 billones</a:t>
            </a:r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521CC2DC-74E3-2E02-713C-2805FACFB11C}"/>
              </a:ext>
            </a:extLst>
          </p:cNvPr>
          <p:cNvSpPr/>
          <p:nvPr/>
        </p:nvSpPr>
        <p:spPr>
          <a:xfrm>
            <a:off x="3276240" y="2066822"/>
            <a:ext cx="1880219" cy="659152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s-MX" sz="1200" dirty="0">
                <a:solidFill>
                  <a:schemeClr val="tx2"/>
                </a:solidFill>
                <a:latin typeface="Montserrat" panose="00000500000000000000" pitchFamily="2" charset="0"/>
              </a:rPr>
              <a:t>Razón de mortalidad materna a 42 días</a:t>
            </a:r>
          </a:p>
        </p:txBody>
      </p:sp>
      <p:cxnSp>
        <p:nvCxnSpPr>
          <p:cNvPr id="10" name="Conector recto 9">
            <a:extLst>
              <a:ext uri="{FF2B5EF4-FFF2-40B4-BE49-F238E27FC236}">
                <a16:creationId xmlns:a16="http://schemas.microsoft.com/office/drawing/2014/main" id="{5455BA21-8F67-A2CB-6672-71E41FAAB01B}"/>
              </a:ext>
            </a:extLst>
          </p:cNvPr>
          <p:cNvCxnSpPr/>
          <p:nvPr/>
        </p:nvCxnSpPr>
        <p:spPr>
          <a:xfrm flipV="1">
            <a:off x="2224726" y="1381047"/>
            <a:ext cx="659152" cy="659152"/>
          </a:xfrm>
          <a:prstGeom prst="line">
            <a:avLst/>
          </a:prstGeom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11" name="Conector recto 10">
            <a:extLst>
              <a:ext uri="{FF2B5EF4-FFF2-40B4-BE49-F238E27FC236}">
                <a16:creationId xmlns:a16="http://schemas.microsoft.com/office/drawing/2014/main" id="{5ABD9E5D-88B1-DF7A-AA45-3C3C22EFAC8F}"/>
              </a:ext>
            </a:extLst>
          </p:cNvPr>
          <p:cNvCxnSpPr>
            <a:cxnSpLocks/>
          </p:cNvCxnSpPr>
          <p:nvPr/>
        </p:nvCxnSpPr>
        <p:spPr>
          <a:xfrm>
            <a:off x="2883878" y="1381047"/>
            <a:ext cx="9078736" cy="0"/>
          </a:xfrm>
          <a:prstGeom prst="line">
            <a:avLst/>
          </a:prstGeom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sp>
        <p:nvSpPr>
          <p:cNvPr id="12" name="Rectángulo 11">
            <a:extLst>
              <a:ext uri="{FF2B5EF4-FFF2-40B4-BE49-F238E27FC236}">
                <a16:creationId xmlns:a16="http://schemas.microsoft.com/office/drawing/2014/main" id="{F80D0092-177F-73EC-A71B-353A84C6A04B}"/>
              </a:ext>
            </a:extLst>
          </p:cNvPr>
          <p:cNvSpPr/>
          <p:nvPr/>
        </p:nvSpPr>
        <p:spPr>
          <a:xfrm>
            <a:off x="3258240" y="2696699"/>
            <a:ext cx="1737545" cy="24030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MX" sz="1100" dirty="0">
                <a:solidFill>
                  <a:schemeClr val="tx2"/>
                </a:solidFill>
                <a:latin typeface="Montserrat Light" panose="00000400000000000000" pitchFamily="2" charset="0"/>
              </a:rPr>
              <a:t>(por cada 100.000 nacidos vivos)</a:t>
            </a:r>
          </a:p>
        </p:txBody>
      </p:sp>
      <p:sp>
        <p:nvSpPr>
          <p:cNvPr id="13" name="Rectángulo 12">
            <a:extLst>
              <a:ext uri="{FF2B5EF4-FFF2-40B4-BE49-F238E27FC236}">
                <a16:creationId xmlns:a16="http://schemas.microsoft.com/office/drawing/2014/main" id="{5A27ED4E-F092-3D46-54C2-E847A35694E3}"/>
              </a:ext>
            </a:extLst>
          </p:cNvPr>
          <p:cNvSpPr/>
          <p:nvPr/>
        </p:nvSpPr>
        <p:spPr>
          <a:xfrm>
            <a:off x="3258240" y="3464696"/>
            <a:ext cx="1172354" cy="24030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MX" sz="1000" dirty="0">
                <a:solidFill>
                  <a:schemeClr val="tx2"/>
                </a:solidFill>
                <a:latin typeface="Montserrat Light" panose="00000400000000000000" pitchFamily="2" charset="0"/>
              </a:rPr>
              <a:t>Línea Base</a:t>
            </a:r>
          </a:p>
          <a:p>
            <a:r>
              <a:rPr lang="es-MX" sz="1000" dirty="0">
                <a:solidFill>
                  <a:schemeClr val="tx2"/>
                </a:solidFill>
                <a:latin typeface="Montserrat Light" panose="00000400000000000000" pitchFamily="2" charset="0"/>
              </a:rPr>
              <a:t>2021</a:t>
            </a:r>
          </a:p>
        </p:txBody>
      </p:sp>
      <p:sp>
        <p:nvSpPr>
          <p:cNvPr id="14" name="Rectángulo 13">
            <a:extLst>
              <a:ext uri="{FF2B5EF4-FFF2-40B4-BE49-F238E27FC236}">
                <a16:creationId xmlns:a16="http://schemas.microsoft.com/office/drawing/2014/main" id="{C6CB0270-F53D-FD5A-AD1E-41EEB04BA740}"/>
              </a:ext>
            </a:extLst>
          </p:cNvPr>
          <p:cNvSpPr/>
          <p:nvPr/>
        </p:nvSpPr>
        <p:spPr>
          <a:xfrm>
            <a:off x="3298871" y="4393530"/>
            <a:ext cx="1026311" cy="24030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MX" sz="1000" dirty="0">
                <a:solidFill>
                  <a:schemeClr val="tx2"/>
                </a:solidFill>
                <a:latin typeface="Montserrat Light" panose="00000400000000000000" pitchFamily="2" charset="0"/>
              </a:rPr>
              <a:t>Meta</a:t>
            </a:r>
          </a:p>
          <a:p>
            <a:r>
              <a:rPr lang="es-MX" sz="1000" dirty="0">
                <a:solidFill>
                  <a:schemeClr val="tx2"/>
                </a:solidFill>
                <a:latin typeface="Montserrat Light" panose="00000400000000000000" pitchFamily="2" charset="0"/>
              </a:rPr>
              <a:t>Cuatrienio</a:t>
            </a:r>
          </a:p>
        </p:txBody>
      </p:sp>
      <p:sp>
        <p:nvSpPr>
          <p:cNvPr id="15" name="Elipse 14">
            <a:extLst>
              <a:ext uri="{FF2B5EF4-FFF2-40B4-BE49-F238E27FC236}">
                <a16:creationId xmlns:a16="http://schemas.microsoft.com/office/drawing/2014/main" id="{89022C50-4E00-18B1-74AE-E93F2B23F273}"/>
              </a:ext>
            </a:extLst>
          </p:cNvPr>
          <p:cNvSpPr/>
          <p:nvPr/>
        </p:nvSpPr>
        <p:spPr>
          <a:xfrm>
            <a:off x="4658763" y="4369811"/>
            <a:ext cx="377130" cy="377130"/>
          </a:xfrm>
          <a:prstGeom prst="ellipse">
            <a:avLst/>
          </a:prstGeom>
          <a:solidFill>
            <a:srgbClr val="CCEC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 err="1"/>
          </a:p>
        </p:txBody>
      </p:sp>
      <p:sp>
        <p:nvSpPr>
          <p:cNvPr id="16" name="Elipse 15">
            <a:extLst>
              <a:ext uri="{FF2B5EF4-FFF2-40B4-BE49-F238E27FC236}">
                <a16:creationId xmlns:a16="http://schemas.microsoft.com/office/drawing/2014/main" id="{AA9D62E1-4C05-5E15-CB9E-AC1A60C8E4CE}"/>
              </a:ext>
            </a:extLst>
          </p:cNvPr>
          <p:cNvSpPr/>
          <p:nvPr/>
        </p:nvSpPr>
        <p:spPr>
          <a:xfrm>
            <a:off x="4491555" y="3176134"/>
            <a:ext cx="805425" cy="805425"/>
          </a:xfrm>
          <a:prstGeom prst="ellipse">
            <a:avLst/>
          </a:prstGeom>
          <a:solidFill>
            <a:srgbClr val="CCEC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 err="1"/>
          </a:p>
        </p:txBody>
      </p:sp>
      <p:cxnSp>
        <p:nvCxnSpPr>
          <p:cNvPr id="17" name="Conector recto 16">
            <a:extLst>
              <a:ext uri="{FF2B5EF4-FFF2-40B4-BE49-F238E27FC236}">
                <a16:creationId xmlns:a16="http://schemas.microsoft.com/office/drawing/2014/main" id="{E6408761-EFB1-203F-57C7-70F8C3DBFD69}"/>
              </a:ext>
            </a:extLst>
          </p:cNvPr>
          <p:cNvCxnSpPr>
            <a:cxnSpLocks/>
          </p:cNvCxnSpPr>
          <p:nvPr/>
        </p:nvCxnSpPr>
        <p:spPr>
          <a:xfrm>
            <a:off x="4043453" y="3578847"/>
            <a:ext cx="3837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8" name="Título 5">
            <a:extLst>
              <a:ext uri="{FF2B5EF4-FFF2-40B4-BE49-F238E27FC236}">
                <a16:creationId xmlns:a16="http://schemas.microsoft.com/office/drawing/2014/main" id="{C88BF40D-D911-1EC8-2519-50BE64E8699F}"/>
              </a:ext>
            </a:extLst>
          </p:cNvPr>
          <p:cNvSpPr txBox="1">
            <a:spLocks/>
          </p:cNvSpPr>
          <p:nvPr/>
        </p:nvSpPr>
        <p:spPr>
          <a:xfrm>
            <a:off x="4325182" y="3464696"/>
            <a:ext cx="1161476" cy="18875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s-CO" sz="3500" b="0" kern="1200">
                <a:solidFill>
                  <a:schemeClr val="tx1"/>
                </a:solidFill>
                <a:latin typeface="Montserrat ExtraBold" pitchFamily="2" charset="0"/>
                <a:ea typeface="+mj-ea"/>
                <a:cs typeface="+mj-cs"/>
              </a:defRPr>
            </a:lvl1pPr>
          </a:lstStyle>
          <a:p>
            <a:pPr algn="ctr"/>
            <a:r>
              <a:rPr lang="es-MX" sz="1400" dirty="0">
                <a:solidFill>
                  <a:srgbClr val="004A84"/>
                </a:solidFill>
                <a:latin typeface="Montserrat" panose="00000500000000000000" pitchFamily="2" charset="0"/>
              </a:rPr>
              <a:t>83,2</a:t>
            </a:r>
          </a:p>
        </p:txBody>
      </p:sp>
      <p:cxnSp>
        <p:nvCxnSpPr>
          <p:cNvPr id="19" name="Conector recto 18">
            <a:extLst>
              <a:ext uri="{FF2B5EF4-FFF2-40B4-BE49-F238E27FC236}">
                <a16:creationId xmlns:a16="http://schemas.microsoft.com/office/drawing/2014/main" id="{60D9A9D9-E9FB-1349-940D-4C923C36A550}"/>
              </a:ext>
            </a:extLst>
          </p:cNvPr>
          <p:cNvCxnSpPr>
            <a:cxnSpLocks/>
          </p:cNvCxnSpPr>
          <p:nvPr/>
        </p:nvCxnSpPr>
        <p:spPr>
          <a:xfrm>
            <a:off x="4081013" y="4558376"/>
            <a:ext cx="38371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0" name="Título 5">
            <a:extLst>
              <a:ext uri="{FF2B5EF4-FFF2-40B4-BE49-F238E27FC236}">
                <a16:creationId xmlns:a16="http://schemas.microsoft.com/office/drawing/2014/main" id="{8934A99B-9008-DBB6-F1EE-7A045CE090BF}"/>
              </a:ext>
            </a:extLst>
          </p:cNvPr>
          <p:cNvSpPr txBox="1">
            <a:spLocks/>
          </p:cNvSpPr>
          <p:nvPr/>
        </p:nvSpPr>
        <p:spPr>
          <a:xfrm>
            <a:off x="4263701" y="4471718"/>
            <a:ext cx="1161476" cy="18875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s-CO" sz="3500" b="0" kern="1200">
                <a:solidFill>
                  <a:schemeClr val="tx1"/>
                </a:solidFill>
                <a:latin typeface="Montserrat ExtraBold" pitchFamily="2" charset="0"/>
                <a:ea typeface="+mj-ea"/>
                <a:cs typeface="+mj-cs"/>
              </a:defRPr>
            </a:lvl1pPr>
          </a:lstStyle>
          <a:p>
            <a:pPr algn="ctr"/>
            <a:r>
              <a:rPr lang="es-MX" sz="1400" dirty="0">
                <a:solidFill>
                  <a:srgbClr val="004A84"/>
                </a:solidFill>
                <a:latin typeface="Montserrat" panose="00000500000000000000" pitchFamily="2" charset="0"/>
              </a:rPr>
              <a:t>32</a:t>
            </a:r>
          </a:p>
        </p:txBody>
      </p:sp>
      <p:sp>
        <p:nvSpPr>
          <p:cNvPr id="21" name="Rectángulo 20">
            <a:extLst>
              <a:ext uri="{FF2B5EF4-FFF2-40B4-BE49-F238E27FC236}">
                <a16:creationId xmlns:a16="http://schemas.microsoft.com/office/drawing/2014/main" id="{5347FC47-5F68-E377-91B7-301885F9FA36}"/>
              </a:ext>
            </a:extLst>
          </p:cNvPr>
          <p:cNvSpPr/>
          <p:nvPr/>
        </p:nvSpPr>
        <p:spPr>
          <a:xfrm>
            <a:off x="5500324" y="2066822"/>
            <a:ext cx="1880219" cy="659152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MX" sz="1200" dirty="0">
                <a:solidFill>
                  <a:schemeClr val="tx2"/>
                </a:solidFill>
                <a:latin typeface="Montserrat" panose="00000500000000000000" pitchFamily="2" charset="0"/>
              </a:rPr>
              <a:t>Accesos móviles y fijos a internet en el país</a:t>
            </a:r>
          </a:p>
        </p:txBody>
      </p:sp>
      <p:sp>
        <p:nvSpPr>
          <p:cNvPr id="22" name="Rectángulo 21">
            <a:extLst>
              <a:ext uri="{FF2B5EF4-FFF2-40B4-BE49-F238E27FC236}">
                <a16:creationId xmlns:a16="http://schemas.microsoft.com/office/drawing/2014/main" id="{F9A9EFD3-918B-89DA-7AE9-6685EC4F6677}"/>
              </a:ext>
            </a:extLst>
          </p:cNvPr>
          <p:cNvSpPr/>
          <p:nvPr/>
        </p:nvSpPr>
        <p:spPr>
          <a:xfrm>
            <a:off x="7711835" y="2018254"/>
            <a:ext cx="2102179" cy="349171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 err="1"/>
          </a:p>
        </p:txBody>
      </p:sp>
      <p:sp>
        <p:nvSpPr>
          <p:cNvPr id="23" name="Rectángulo 22">
            <a:extLst>
              <a:ext uri="{FF2B5EF4-FFF2-40B4-BE49-F238E27FC236}">
                <a16:creationId xmlns:a16="http://schemas.microsoft.com/office/drawing/2014/main" id="{286E77D6-D801-28A6-9B2E-23C7B3E4BD83}"/>
              </a:ext>
            </a:extLst>
          </p:cNvPr>
          <p:cNvSpPr/>
          <p:nvPr/>
        </p:nvSpPr>
        <p:spPr>
          <a:xfrm>
            <a:off x="7754685" y="2064465"/>
            <a:ext cx="1880219" cy="659152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MX" sz="1200" dirty="0">
                <a:solidFill>
                  <a:schemeClr val="tx2"/>
                </a:solidFill>
                <a:latin typeface="Montserrat" panose="00000500000000000000" pitchFamily="2" charset="0"/>
              </a:rPr>
              <a:t>Tasa de formalidad laboral</a:t>
            </a:r>
          </a:p>
        </p:txBody>
      </p:sp>
      <p:sp>
        <p:nvSpPr>
          <p:cNvPr id="24" name="Rectángulo 23">
            <a:extLst>
              <a:ext uri="{FF2B5EF4-FFF2-40B4-BE49-F238E27FC236}">
                <a16:creationId xmlns:a16="http://schemas.microsoft.com/office/drawing/2014/main" id="{56105BDD-8562-C5A7-2210-F0A9AC58CC99}"/>
              </a:ext>
            </a:extLst>
          </p:cNvPr>
          <p:cNvSpPr/>
          <p:nvPr/>
        </p:nvSpPr>
        <p:spPr>
          <a:xfrm>
            <a:off x="9929794" y="2008638"/>
            <a:ext cx="2102179" cy="349171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 err="1"/>
          </a:p>
        </p:txBody>
      </p:sp>
      <p:sp>
        <p:nvSpPr>
          <p:cNvPr id="25" name="Rectángulo 24">
            <a:extLst>
              <a:ext uri="{FF2B5EF4-FFF2-40B4-BE49-F238E27FC236}">
                <a16:creationId xmlns:a16="http://schemas.microsoft.com/office/drawing/2014/main" id="{BEA4837B-79C0-5D4C-A4C3-71E9BA214536}"/>
              </a:ext>
            </a:extLst>
          </p:cNvPr>
          <p:cNvSpPr/>
          <p:nvPr/>
        </p:nvSpPr>
        <p:spPr>
          <a:xfrm>
            <a:off x="9972644" y="2054849"/>
            <a:ext cx="1880219" cy="659152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MX" sz="1200" dirty="0">
                <a:solidFill>
                  <a:schemeClr val="tx2"/>
                </a:solidFill>
                <a:latin typeface="Montserrat" panose="00000500000000000000" pitchFamily="2" charset="0"/>
              </a:rPr>
              <a:t>Fallecidos en siniestros viales</a:t>
            </a:r>
          </a:p>
        </p:txBody>
      </p:sp>
      <p:sp>
        <p:nvSpPr>
          <p:cNvPr id="26" name="Elipse 25">
            <a:extLst>
              <a:ext uri="{FF2B5EF4-FFF2-40B4-BE49-F238E27FC236}">
                <a16:creationId xmlns:a16="http://schemas.microsoft.com/office/drawing/2014/main" id="{F1F9D7D8-6D3C-3295-1F39-3BEDD6855472}"/>
              </a:ext>
            </a:extLst>
          </p:cNvPr>
          <p:cNvSpPr/>
          <p:nvPr/>
        </p:nvSpPr>
        <p:spPr>
          <a:xfrm>
            <a:off x="5581898" y="2881179"/>
            <a:ext cx="555792" cy="555792"/>
          </a:xfrm>
          <a:prstGeom prst="ellipse">
            <a:avLst/>
          </a:prstGeom>
          <a:noFill/>
          <a:ln w="28575">
            <a:solidFill>
              <a:schemeClr val="tx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 err="1">
              <a:highlight>
                <a:srgbClr val="FFFF00"/>
              </a:highlight>
            </a:endParaRPr>
          </a:p>
        </p:txBody>
      </p:sp>
      <p:cxnSp>
        <p:nvCxnSpPr>
          <p:cNvPr id="27" name="Conector recto 26">
            <a:extLst>
              <a:ext uri="{FF2B5EF4-FFF2-40B4-BE49-F238E27FC236}">
                <a16:creationId xmlns:a16="http://schemas.microsoft.com/office/drawing/2014/main" id="{7BDF2080-A4BF-416D-F10D-6E2601841C2A}"/>
              </a:ext>
            </a:extLst>
          </p:cNvPr>
          <p:cNvCxnSpPr>
            <a:cxnSpLocks/>
          </p:cNvCxnSpPr>
          <p:nvPr/>
        </p:nvCxnSpPr>
        <p:spPr>
          <a:xfrm>
            <a:off x="5503370" y="4881860"/>
            <a:ext cx="1896027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8" name="Rectángulo 27">
            <a:extLst>
              <a:ext uri="{FF2B5EF4-FFF2-40B4-BE49-F238E27FC236}">
                <a16:creationId xmlns:a16="http://schemas.microsoft.com/office/drawing/2014/main" id="{7AD78936-6BA4-3500-1176-288291088E86}"/>
              </a:ext>
            </a:extLst>
          </p:cNvPr>
          <p:cNvSpPr/>
          <p:nvPr/>
        </p:nvSpPr>
        <p:spPr>
          <a:xfrm>
            <a:off x="5453261" y="4921730"/>
            <a:ext cx="1172354" cy="24030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MX" sz="1000" dirty="0">
                <a:solidFill>
                  <a:schemeClr val="tx2"/>
                </a:solidFill>
                <a:latin typeface="Montserrat Light" panose="00000400000000000000" pitchFamily="2" charset="0"/>
              </a:rPr>
              <a:t>Línea Base</a:t>
            </a:r>
          </a:p>
          <a:p>
            <a:r>
              <a:rPr lang="es-MX" sz="1000" dirty="0">
                <a:solidFill>
                  <a:schemeClr val="tx2"/>
                </a:solidFill>
                <a:latin typeface="Montserrat Light" panose="00000400000000000000" pitchFamily="2" charset="0"/>
              </a:rPr>
              <a:t>2021</a:t>
            </a:r>
          </a:p>
        </p:txBody>
      </p:sp>
      <p:sp>
        <p:nvSpPr>
          <p:cNvPr id="29" name="Rectángulo 28">
            <a:extLst>
              <a:ext uri="{FF2B5EF4-FFF2-40B4-BE49-F238E27FC236}">
                <a16:creationId xmlns:a16="http://schemas.microsoft.com/office/drawing/2014/main" id="{EFFDABB3-4961-B260-7B06-537FF08ED444}"/>
              </a:ext>
            </a:extLst>
          </p:cNvPr>
          <p:cNvSpPr/>
          <p:nvPr/>
        </p:nvSpPr>
        <p:spPr>
          <a:xfrm>
            <a:off x="6466138" y="4959389"/>
            <a:ext cx="1026311" cy="24030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s-MX" sz="1000" dirty="0">
                <a:solidFill>
                  <a:schemeClr val="tx2"/>
                </a:solidFill>
                <a:latin typeface="Montserrat Light" panose="00000400000000000000" pitchFamily="2" charset="0"/>
              </a:rPr>
              <a:t>Meta</a:t>
            </a:r>
          </a:p>
          <a:p>
            <a:pPr algn="r"/>
            <a:r>
              <a:rPr lang="es-MX" sz="1000" dirty="0">
                <a:solidFill>
                  <a:schemeClr val="tx2"/>
                </a:solidFill>
                <a:latin typeface="Montserrat Light" panose="00000400000000000000" pitchFamily="2" charset="0"/>
              </a:rPr>
              <a:t>Cuatrienio</a:t>
            </a:r>
          </a:p>
        </p:txBody>
      </p:sp>
      <p:sp>
        <p:nvSpPr>
          <p:cNvPr id="30" name="Título 5">
            <a:extLst>
              <a:ext uri="{FF2B5EF4-FFF2-40B4-BE49-F238E27FC236}">
                <a16:creationId xmlns:a16="http://schemas.microsoft.com/office/drawing/2014/main" id="{3337D116-0FD6-EEB2-51AC-9AFEEE2DBBF1}"/>
              </a:ext>
            </a:extLst>
          </p:cNvPr>
          <p:cNvSpPr txBox="1">
            <a:spLocks/>
          </p:cNvSpPr>
          <p:nvPr/>
        </p:nvSpPr>
        <p:spPr>
          <a:xfrm>
            <a:off x="5388982" y="3947457"/>
            <a:ext cx="1204370" cy="12907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s-CO" sz="3500" b="0" kern="1200">
                <a:solidFill>
                  <a:schemeClr val="tx1"/>
                </a:solidFill>
                <a:latin typeface="Montserrat ExtraBold" pitchFamily="2" charset="0"/>
                <a:ea typeface="+mj-ea"/>
                <a:cs typeface="+mj-cs"/>
              </a:defRPr>
            </a:lvl1pPr>
          </a:lstStyle>
          <a:p>
            <a:pPr algn="ctr"/>
            <a:r>
              <a:rPr lang="es-MX" sz="1400" dirty="0">
                <a:solidFill>
                  <a:srgbClr val="004A84"/>
                </a:solidFill>
                <a:latin typeface="Montserrat" panose="00000500000000000000" pitchFamily="2" charset="0"/>
              </a:rPr>
              <a:t>38´585.482</a:t>
            </a:r>
          </a:p>
        </p:txBody>
      </p:sp>
      <p:sp>
        <p:nvSpPr>
          <p:cNvPr id="31" name="Rectángulo 30">
            <a:extLst>
              <a:ext uri="{FF2B5EF4-FFF2-40B4-BE49-F238E27FC236}">
                <a16:creationId xmlns:a16="http://schemas.microsoft.com/office/drawing/2014/main" id="{F6B73714-B8B7-2B6A-B5E9-F7005C798E55}"/>
              </a:ext>
            </a:extLst>
          </p:cNvPr>
          <p:cNvSpPr/>
          <p:nvPr/>
        </p:nvSpPr>
        <p:spPr>
          <a:xfrm>
            <a:off x="6818596" y="3536935"/>
            <a:ext cx="555792" cy="1338634"/>
          </a:xfrm>
          <a:prstGeom prst="rect">
            <a:avLst/>
          </a:prstGeom>
          <a:solidFill>
            <a:srgbClr val="99CC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 err="1"/>
          </a:p>
        </p:txBody>
      </p:sp>
      <p:sp>
        <p:nvSpPr>
          <p:cNvPr id="32" name="Rectángulo 31">
            <a:extLst>
              <a:ext uri="{FF2B5EF4-FFF2-40B4-BE49-F238E27FC236}">
                <a16:creationId xmlns:a16="http://schemas.microsoft.com/office/drawing/2014/main" id="{4F4A0041-3809-0BE3-B843-2D083ECBA6C0}"/>
              </a:ext>
            </a:extLst>
          </p:cNvPr>
          <p:cNvSpPr/>
          <p:nvPr/>
        </p:nvSpPr>
        <p:spPr>
          <a:xfrm>
            <a:off x="5616525" y="4240455"/>
            <a:ext cx="555792" cy="619208"/>
          </a:xfrm>
          <a:prstGeom prst="rect">
            <a:avLst/>
          </a:prstGeom>
          <a:solidFill>
            <a:srgbClr val="CCEC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 err="1"/>
          </a:p>
        </p:txBody>
      </p:sp>
      <p:sp>
        <p:nvSpPr>
          <p:cNvPr id="33" name="Título 5">
            <a:extLst>
              <a:ext uri="{FF2B5EF4-FFF2-40B4-BE49-F238E27FC236}">
                <a16:creationId xmlns:a16="http://schemas.microsoft.com/office/drawing/2014/main" id="{744A2300-D721-E6AC-6111-A0A4C100115A}"/>
              </a:ext>
            </a:extLst>
          </p:cNvPr>
          <p:cNvSpPr txBox="1">
            <a:spLocks/>
          </p:cNvSpPr>
          <p:nvPr/>
        </p:nvSpPr>
        <p:spPr>
          <a:xfrm>
            <a:off x="6455485" y="3281765"/>
            <a:ext cx="1204370" cy="12907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s-CO" sz="3500" b="0" kern="1200">
                <a:solidFill>
                  <a:schemeClr val="tx1"/>
                </a:solidFill>
                <a:latin typeface="Montserrat ExtraBold" pitchFamily="2" charset="0"/>
                <a:ea typeface="+mj-ea"/>
                <a:cs typeface="+mj-cs"/>
              </a:defRPr>
            </a:lvl1pPr>
          </a:lstStyle>
          <a:p>
            <a:pPr algn="ctr"/>
            <a:r>
              <a:rPr lang="es-MX" sz="1400" dirty="0">
                <a:solidFill>
                  <a:srgbClr val="004A84"/>
                </a:solidFill>
                <a:latin typeface="Montserrat" panose="00000500000000000000" pitchFamily="2" charset="0"/>
              </a:rPr>
              <a:t>71´383.142</a:t>
            </a:r>
          </a:p>
        </p:txBody>
      </p:sp>
      <p:sp>
        <p:nvSpPr>
          <p:cNvPr id="34" name="Flecha: cheurón 33">
            <a:extLst>
              <a:ext uri="{FF2B5EF4-FFF2-40B4-BE49-F238E27FC236}">
                <a16:creationId xmlns:a16="http://schemas.microsoft.com/office/drawing/2014/main" id="{E2247BD8-A309-7EC1-B52B-766CDD2DF0BF}"/>
              </a:ext>
            </a:extLst>
          </p:cNvPr>
          <p:cNvSpPr/>
          <p:nvPr/>
        </p:nvSpPr>
        <p:spPr>
          <a:xfrm rot="16200000">
            <a:off x="8543592" y="3746010"/>
            <a:ext cx="1484284" cy="555793"/>
          </a:xfrm>
          <a:prstGeom prst="chevron">
            <a:avLst>
              <a:gd name="adj" fmla="val 12685"/>
            </a:avLst>
          </a:prstGeom>
          <a:solidFill>
            <a:srgbClr val="CCEC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 err="1">
              <a:solidFill>
                <a:schemeClr val="tx1"/>
              </a:solidFill>
            </a:endParaRPr>
          </a:p>
        </p:txBody>
      </p:sp>
      <p:sp>
        <p:nvSpPr>
          <p:cNvPr id="35" name="Flecha: cheurón 34">
            <a:extLst>
              <a:ext uri="{FF2B5EF4-FFF2-40B4-BE49-F238E27FC236}">
                <a16:creationId xmlns:a16="http://schemas.microsoft.com/office/drawing/2014/main" id="{2B6B0D5F-4166-52B6-8506-336AA1CC07D4}"/>
              </a:ext>
            </a:extLst>
          </p:cNvPr>
          <p:cNvSpPr/>
          <p:nvPr/>
        </p:nvSpPr>
        <p:spPr>
          <a:xfrm rot="16200000">
            <a:off x="7585516" y="3849191"/>
            <a:ext cx="1292114" cy="555793"/>
          </a:xfrm>
          <a:prstGeom prst="chevron">
            <a:avLst>
              <a:gd name="adj" fmla="val 12685"/>
            </a:avLst>
          </a:prstGeom>
          <a:solidFill>
            <a:srgbClr val="CCEC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 err="1">
              <a:solidFill>
                <a:schemeClr val="tx1"/>
              </a:solidFill>
            </a:endParaRPr>
          </a:p>
        </p:txBody>
      </p:sp>
      <p:sp>
        <p:nvSpPr>
          <p:cNvPr id="36" name="Rectángulo 35">
            <a:extLst>
              <a:ext uri="{FF2B5EF4-FFF2-40B4-BE49-F238E27FC236}">
                <a16:creationId xmlns:a16="http://schemas.microsoft.com/office/drawing/2014/main" id="{0C37EFDA-4C0B-C9BC-F823-EE92CE551797}"/>
              </a:ext>
            </a:extLst>
          </p:cNvPr>
          <p:cNvSpPr/>
          <p:nvPr/>
        </p:nvSpPr>
        <p:spPr>
          <a:xfrm>
            <a:off x="7796597" y="4826136"/>
            <a:ext cx="856563" cy="24030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MX" sz="1000" dirty="0">
                <a:solidFill>
                  <a:schemeClr val="tx2"/>
                </a:solidFill>
                <a:latin typeface="Montserrat Light" panose="00000400000000000000" pitchFamily="2" charset="0"/>
              </a:rPr>
              <a:t>Línea Base</a:t>
            </a:r>
          </a:p>
          <a:p>
            <a:pPr algn="ctr"/>
            <a:r>
              <a:rPr lang="es-MX" sz="1000" dirty="0">
                <a:solidFill>
                  <a:schemeClr val="tx2"/>
                </a:solidFill>
                <a:latin typeface="Montserrat Light" panose="00000400000000000000" pitchFamily="2" charset="0"/>
              </a:rPr>
              <a:t>2022</a:t>
            </a:r>
          </a:p>
        </p:txBody>
      </p:sp>
      <p:sp>
        <p:nvSpPr>
          <p:cNvPr id="37" name="Rectángulo 36">
            <a:extLst>
              <a:ext uri="{FF2B5EF4-FFF2-40B4-BE49-F238E27FC236}">
                <a16:creationId xmlns:a16="http://schemas.microsoft.com/office/drawing/2014/main" id="{2E253BF9-5A5E-427F-B9A2-324A73B9709C}"/>
              </a:ext>
            </a:extLst>
          </p:cNvPr>
          <p:cNvSpPr/>
          <p:nvPr/>
        </p:nvSpPr>
        <p:spPr>
          <a:xfrm>
            <a:off x="8864237" y="4820907"/>
            <a:ext cx="879147" cy="24030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000" dirty="0">
                <a:solidFill>
                  <a:schemeClr val="tx2"/>
                </a:solidFill>
                <a:latin typeface="Montserrat Light" panose="00000400000000000000" pitchFamily="2" charset="0"/>
              </a:rPr>
              <a:t>Meta</a:t>
            </a:r>
          </a:p>
          <a:p>
            <a:pPr algn="ctr"/>
            <a:r>
              <a:rPr lang="es-MX" sz="1000" dirty="0">
                <a:solidFill>
                  <a:schemeClr val="tx2"/>
                </a:solidFill>
                <a:latin typeface="Montserrat Light" panose="00000400000000000000" pitchFamily="2" charset="0"/>
              </a:rPr>
              <a:t>Cuatrienio</a:t>
            </a:r>
          </a:p>
        </p:txBody>
      </p:sp>
      <p:sp>
        <p:nvSpPr>
          <p:cNvPr id="38" name="Título 5">
            <a:extLst>
              <a:ext uri="{FF2B5EF4-FFF2-40B4-BE49-F238E27FC236}">
                <a16:creationId xmlns:a16="http://schemas.microsoft.com/office/drawing/2014/main" id="{D756020E-143E-2830-8AC9-3F4B842F8E83}"/>
              </a:ext>
            </a:extLst>
          </p:cNvPr>
          <p:cNvSpPr txBox="1">
            <a:spLocks/>
          </p:cNvSpPr>
          <p:nvPr/>
        </p:nvSpPr>
        <p:spPr>
          <a:xfrm>
            <a:off x="8756207" y="3059788"/>
            <a:ext cx="1026311" cy="19857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s-CO" sz="3500" b="0" kern="1200">
                <a:solidFill>
                  <a:schemeClr val="tx1"/>
                </a:solidFill>
                <a:latin typeface="Montserrat ExtraBold" pitchFamily="2" charset="0"/>
                <a:ea typeface="+mj-ea"/>
                <a:cs typeface="+mj-cs"/>
              </a:defRPr>
            </a:lvl1pPr>
          </a:lstStyle>
          <a:p>
            <a:pPr algn="ctr"/>
            <a:r>
              <a:rPr lang="es-MX" sz="1400" dirty="0">
                <a:solidFill>
                  <a:srgbClr val="004A84"/>
                </a:solidFill>
                <a:latin typeface="Montserrat" panose="00000500000000000000" pitchFamily="2" charset="0"/>
              </a:rPr>
              <a:t>43%</a:t>
            </a:r>
          </a:p>
        </p:txBody>
      </p:sp>
      <p:sp>
        <p:nvSpPr>
          <p:cNvPr id="39" name="Título 5">
            <a:extLst>
              <a:ext uri="{FF2B5EF4-FFF2-40B4-BE49-F238E27FC236}">
                <a16:creationId xmlns:a16="http://schemas.microsoft.com/office/drawing/2014/main" id="{EC36F0D6-726C-7233-6A54-818937CEA124}"/>
              </a:ext>
            </a:extLst>
          </p:cNvPr>
          <p:cNvSpPr txBox="1">
            <a:spLocks/>
          </p:cNvSpPr>
          <p:nvPr/>
        </p:nvSpPr>
        <p:spPr>
          <a:xfrm>
            <a:off x="7738648" y="3212265"/>
            <a:ext cx="1026311" cy="19857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s-CO" sz="3500" b="0" kern="1200">
                <a:solidFill>
                  <a:schemeClr val="tx1"/>
                </a:solidFill>
                <a:latin typeface="Montserrat ExtraBold" pitchFamily="2" charset="0"/>
                <a:ea typeface="+mj-ea"/>
                <a:cs typeface="+mj-cs"/>
              </a:defRPr>
            </a:lvl1pPr>
          </a:lstStyle>
          <a:p>
            <a:pPr algn="ctr"/>
            <a:r>
              <a:rPr lang="es-MX" sz="1400" dirty="0">
                <a:solidFill>
                  <a:srgbClr val="004A84"/>
                </a:solidFill>
                <a:latin typeface="Montserrat" panose="00000500000000000000" pitchFamily="2" charset="0"/>
              </a:rPr>
              <a:t>41,1%</a:t>
            </a:r>
          </a:p>
        </p:txBody>
      </p:sp>
      <p:pic>
        <p:nvPicPr>
          <p:cNvPr id="40" name="Imagen 39">
            <a:extLst>
              <a:ext uri="{FF2B5EF4-FFF2-40B4-BE49-F238E27FC236}">
                <a16:creationId xmlns:a16="http://schemas.microsoft.com/office/drawing/2014/main" id="{CB2C6319-BA0B-4D8C-7D0E-490E8B5FBE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775291" y="2937238"/>
            <a:ext cx="456696" cy="438818"/>
          </a:xfrm>
          <a:prstGeom prst="rect">
            <a:avLst/>
          </a:prstGeom>
        </p:spPr>
      </p:pic>
      <p:sp>
        <p:nvSpPr>
          <p:cNvPr id="41" name="Elipse 40">
            <a:extLst>
              <a:ext uri="{FF2B5EF4-FFF2-40B4-BE49-F238E27FC236}">
                <a16:creationId xmlns:a16="http://schemas.microsoft.com/office/drawing/2014/main" id="{42C87A2F-2275-E3BB-4777-D5A94DBCC510}"/>
              </a:ext>
            </a:extLst>
          </p:cNvPr>
          <p:cNvSpPr/>
          <p:nvPr/>
        </p:nvSpPr>
        <p:spPr>
          <a:xfrm>
            <a:off x="10699875" y="2910083"/>
            <a:ext cx="555792" cy="555792"/>
          </a:xfrm>
          <a:prstGeom prst="ellipse">
            <a:avLst/>
          </a:prstGeom>
          <a:noFill/>
          <a:ln w="28575">
            <a:solidFill>
              <a:schemeClr val="tx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 err="1">
              <a:highlight>
                <a:srgbClr val="FFFF00"/>
              </a:highlight>
            </a:endParaRPr>
          </a:p>
        </p:txBody>
      </p:sp>
      <p:cxnSp>
        <p:nvCxnSpPr>
          <p:cNvPr id="42" name="Conector recto 41">
            <a:extLst>
              <a:ext uri="{FF2B5EF4-FFF2-40B4-BE49-F238E27FC236}">
                <a16:creationId xmlns:a16="http://schemas.microsoft.com/office/drawing/2014/main" id="{EDE8B3B4-5335-5158-E697-9D3545126C32}"/>
              </a:ext>
            </a:extLst>
          </p:cNvPr>
          <p:cNvCxnSpPr>
            <a:cxnSpLocks/>
          </p:cNvCxnSpPr>
          <p:nvPr/>
        </p:nvCxnSpPr>
        <p:spPr>
          <a:xfrm>
            <a:off x="10022753" y="4880368"/>
            <a:ext cx="1896027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3" name="Rectángulo 42">
            <a:extLst>
              <a:ext uri="{FF2B5EF4-FFF2-40B4-BE49-F238E27FC236}">
                <a16:creationId xmlns:a16="http://schemas.microsoft.com/office/drawing/2014/main" id="{CF5624C5-B615-7334-F402-090ACA478940}"/>
              </a:ext>
            </a:extLst>
          </p:cNvPr>
          <p:cNvSpPr/>
          <p:nvPr/>
        </p:nvSpPr>
        <p:spPr>
          <a:xfrm>
            <a:off x="9972644" y="4920238"/>
            <a:ext cx="1172354" cy="24030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MX" sz="1000" dirty="0">
                <a:solidFill>
                  <a:schemeClr val="tx2"/>
                </a:solidFill>
                <a:latin typeface="Montserrat Light" panose="00000400000000000000" pitchFamily="2" charset="0"/>
              </a:rPr>
              <a:t>Línea Base</a:t>
            </a:r>
          </a:p>
          <a:p>
            <a:r>
              <a:rPr lang="es-MX" sz="1000" dirty="0">
                <a:solidFill>
                  <a:schemeClr val="tx2"/>
                </a:solidFill>
                <a:latin typeface="Montserrat Light" panose="00000400000000000000" pitchFamily="2" charset="0"/>
              </a:rPr>
              <a:t>2022</a:t>
            </a:r>
          </a:p>
        </p:txBody>
      </p:sp>
      <p:sp>
        <p:nvSpPr>
          <p:cNvPr id="44" name="Rectángulo 43">
            <a:extLst>
              <a:ext uri="{FF2B5EF4-FFF2-40B4-BE49-F238E27FC236}">
                <a16:creationId xmlns:a16="http://schemas.microsoft.com/office/drawing/2014/main" id="{1D09B2BD-2163-FB5E-67CB-D992088DC63C}"/>
              </a:ext>
            </a:extLst>
          </p:cNvPr>
          <p:cNvSpPr/>
          <p:nvPr/>
        </p:nvSpPr>
        <p:spPr>
          <a:xfrm>
            <a:off x="10985521" y="4957897"/>
            <a:ext cx="1026311" cy="24030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s-MX" sz="1000" dirty="0">
                <a:solidFill>
                  <a:schemeClr val="tx2"/>
                </a:solidFill>
                <a:latin typeface="Montserrat Light" panose="00000400000000000000" pitchFamily="2" charset="0"/>
              </a:rPr>
              <a:t>Meta</a:t>
            </a:r>
          </a:p>
          <a:p>
            <a:pPr algn="r"/>
            <a:r>
              <a:rPr lang="es-MX" sz="1000" dirty="0">
                <a:solidFill>
                  <a:schemeClr val="tx2"/>
                </a:solidFill>
                <a:latin typeface="Montserrat Light" panose="00000400000000000000" pitchFamily="2" charset="0"/>
              </a:rPr>
              <a:t>Cuatrienio</a:t>
            </a:r>
          </a:p>
        </p:txBody>
      </p:sp>
      <p:sp>
        <p:nvSpPr>
          <p:cNvPr id="45" name="Forma libre: forma 44">
            <a:extLst>
              <a:ext uri="{FF2B5EF4-FFF2-40B4-BE49-F238E27FC236}">
                <a16:creationId xmlns:a16="http://schemas.microsoft.com/office/drawing/2014/main" id="{B15B1085-0A52-7B65-279F-CE0DD516E33E}"/>
              </a:ext>
            </a:extLst>
          </p:cNvPr>
          <p:cNvSpPr/>
          <p:nvPr/>
        </p:nvSpPr>
        <p:spPr>
          <a:xfrm>
            <a:off x="10218654" y="3893270"/>
            <a:ext cx="1329180" cy="970961"/>
          </a:xfrm>
          <a:custGeom>
            <a:avLst/>
            <a:gdLst>
              <a:gd name="connsiteX0" fmla="*/ 0 w 1329180"/>
              <a:gd name="connsiteY0" fmla="*/ 942681 h 970961"/>
              <a:gd name="connsiteX1" fmla="*/ 0 w 1329180"/>
              <a:gd name="connsiteY1" fmla="*/ 0 h 970961"/>
              <a:gd name="connsiteX2" fmla="*/ 1329180 w 1329180"/>
              <a:gd name="connsiteY2" fmla="*/ 292231 h 970961"/>
              <a:gd name="connsiteX3" fmla="*/ 1329180 w 1329180"/>
              <a:gd name="connsiteY3" fmla="*/ 970961 h 970961"/>
              <a:gd name="connsiteX4" fmla="*/ 0 w 1329180"/>
              <a:gd name="connsiteY4" fmla="*/ 942681 h 9709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29180" h="970961">
                <a:moveTo>
                  <a:pt x="0" y="942681"/>
                </a:moveTo>
                <a:lnTo>
                  <a:pt x="0" y="0"/>
                </a:lnTo>
                <a:lnTo>
                  <a:pt x="1329180" y="292231"/>
                </a:lnTo>
                <a:lnTo>
                  <a:pt x="1329180" y="970961"/>
                </a:lnTo>
                <a:lnTo>
                  <a:pt x="0" y="942681"/>
                </a:lnTo>
                <a:close/>
              </a:path>
            </a:pathLst>
          </a:custGeom>
          <a:pattFill prst="dkUpDiag">
            <a:fgClr>
              <a:srgbClr val="99CCFF"/>
            </a:fgClr>
            <a:bgClr>
              <a:schemeClr val="bg1"/>
            </a:bgClr>
          </a:patt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 err="1"/>
          </a:p>
        </p:txBody>
      </p:sp>
      <p:grpSp>
        <p:nvGrpSpPr>
          <p:cNvPr id="46" name="Grupo 45">
            <a:extLst>
              <a:ext uri="{FF2B5EF4-FFF2-40B4-BE49-F238E27FC236}">
                <a16:creationId xmlns:a16="http://schemas.microsoft.com/office/drawing/2014/main" id="{61FF663A-AA9E-E53E-089B-216B24301390}"/>
              </a:ext>
            </a:extLst>
          </p:cNvPr>
          <p:cNvGrpSpPr/>
          <p:nvPr/>
        </p:nvGrpSpPr>
        <p:grpSpPr>
          <a:xfrm rot="1647757">
            <a:off x="10216310" y="3792198"/>
            <a:ext cx="1347298" cy="406403"/>
            <a:chOff x="6552636" y="5324054"/>
            <a:chExt cx="1347298" cy="406403"/>
          </a:xfrm>
        </p:grpSpPr>
        <p:cxnSp>
          <p:nvCxnSpPr>
            <p:cNvPr id="47" name="Conector recto 46">
              <a:extLst>
                <a:ext uri="{FF2B5EF4-FFF2-40B4-BE49-F238E27FC236}">
                  <a16:creationId xmlns:a16="http://schemas.microsoft.com/office/drawing/2014/main" id="{343CB02A-F980-1721-B616-C8C3A36B5A9B}"/>
                </a:ext>
              </a:extLst>
            </p:cNvPr>
            <p:cNvCxnSpPr>
              <a:cxnSpLocks/>
            </p:cNvCxnSpPr>
            <p:nvPr/>
          </p:nvCxnSpPr>
          <p:spPr>
            <a:xfrm rot="19952243">
              <a:off x="6577030" y="5385044"/>
              <a:ext cx="1308691" cy="288706"/>
            </a:xfrm>
            <a:prstGeom prst="line">
              <a:avLst/>
            </a:prstGeom>
            <a:ln w="19050">
              <a:solidFill>
                <a:srgbClr val="99CCFF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48" name="Rectángulo 47">
              <a:extLst>
                <a:ext uri="{FF2B5EF4-FFF2-40B4-BE49-F238E27FC236}">
                  <a16:creationId xmlns:a16="http://schemas.microsoft.com/office/drawing/2014/main" id="{C435B48E-5E51-30C7-6B9C-F60A0CCF8895}"/>
                </a:ext>
              </a:extLst>
            </p:cNvPr>
            <p:cNvSpPr/>
            <p:nvPr/>
          </p:nvSpPr>
          <p:spPr>
            <a:xfrm>
              <a:off x="6552636" y="5684738"/>
              <a:ext cx="45719" cy="45719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 dirty="0" err="1"/>
            </a:p>
          </p:txBody>
        </p:sp>
        <p:sp>
          <p:nvSpPr>
            <p:cNvPr id="49" name="Rectángulo 48">
              <a:extLst>
                <a:ext uri="{FF2B5EF4-FFF2-40B4-BE49-F238E27FC236}">
                  <a16:creationId xmlns:a16="http://schemas.microsoft.com/office/drawing/2014/main" id="{E1D09351-E88B-4765-8303-C06AC063B630}"/>
                </a:ext>
              </a:extLst>
            </p:cNvPr>
            <p:cNvSpPr/>
            <p:nvPr/>
          </p:nvSpPr>
          <p:spPr>
            <a:xfrm>
              <a:off x="7854215" y="5324054"/>
              <a:ext cx="45719" cy="45719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 dirty="0" err="1"/>
            </a:p>
          </p:txBody>
        </p:sp>
      </p:grpSp>
      <p:sp>
        <p:nvSpPr>
          <p:cNvPr id="50" name="Título 5">
            <a:extLst>
              <a:ext uri="{FF2B5EF4-FFF2-40B4-BE49-F238E27FC236}">
                <a16:creationId xmlns:a16="http://schemas.microsoft.com/office/drawing/2014/main" id="{01EA19A8-4819-64B8-44EB-CDB4DC02A3A0}"/>
              </a:ext>
            </a:extLst>
          </p:cNvPr>
          <p:cNvSpPr txBox="1">
            <a:spLocks/>
          </p:cNvSpPr>
          <p:nvPr/>
        </p:nvSpPr>
        <p:spPr>
          <a:xfrm>
            <a:off x="9737125" y="3618502"/>
            <a:ext cx="1026311" cy="19857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s-CO" sz="3500" b="0" kern="1200">
                <a:solidFill>
                  <a:schemeClr val="tx1"/>
                </a:solidFill>
                <a:latin typeface="Montserrat ExtraBold" pitchFamily="2" charset="0"/>
                <a:ea typeface="+mj-ea"/>
                <a:cs typeface="+mj-cs"/>
              </a:defRPr>
            </a:lvl1pPr>
          </a:lstStyle>
          <a:p>
            <a:pPr algn="ctr"/>
            <a:r>
              <a:rPr lang="es-MX" sz="1400" dirty="0">
                <a:solidFill>
                  <a:srgbClr val="004A84"/>
                </a:solidFill>
                <a:latin typeface="Montserrat" panose="00000500000000000000" pitchFamily="2" charset="0"/>
              </a:rPr>
              <a:t>8.430</a:t>
            </a:r>
          </a:p>
        </p:txBody>
      </p:sp>
      <p:sp>
        <p:nvSpPr>
          <p:cNvPr id="51" name="Título 5">
            <a:extLst>
              <a:ext uri="{FF2B5EF4-FFF2-40B4-BE49-F238E27FC236}">
                <a16:creationId xmlns:a16="http://schemas.microsoft.com/office/drawing/2014/main" id="{6792A149-D255-208E-09A8-7A50348FB565}"/>
              </a:ext>
            </a:extLst>
          </p:cNvPr>
          <p:cNvSpPr txBox="1">
            <a:spLocks/>
          </p:cNvSpPr>
          <p:nvPr/>
        </p:nvSpPr>
        <p:spPr>
          <a:xfrm>
            <a:off x="11036031" y="3854208"/>
            <a:ext cx="1026311" cy="19857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s-CO" sz="3500" b="0" kern="1200">
                <a:solidFill>
                  <a:schemeClr val="tx1"/>
                </a:solidFill>
                <a:latin typeface="Montserrat ExtraBold" pitchFamily="2" charset="0"/>
                <a:ea typeface="+mj-ea"/>
                <a:cs typeface="+mj-cs"/>
              </a:defRPr>
            </a:lvl1pPr>
          </a:lstStyle>
          <a:p>
            <a:pPr algn="ctr"/>
            <a:r>
              <a:rPr lang="es-MX" sz="1400" dirty="0">
                <a:solidFill>
                  <a:srgbClr val="004A84"/>
                </a:solidFill>
                <a:latin typeface="Montserrat" panose="00000500000000000000" pitchFamily="2" charset="0"/>
              </a:rPr>
              <a:t>6.830</a:t>
            </a:r>
          </a:p>
        </p:txBody>
      </p:sp>
      <p:sp>
        <p:nvSpPr>
          <p:cNvPr id="52" name="object 3">
            <a:extLst>
              <a:ext uri="{FF2B5EF4-FFF2-40B4-BE49-F238E27FC236}">
                <a16:creationId xmlns:a16="http://schemas.microsoft.com/office/drawing/2014/main" id="{45987DE8-8D72-6F8B-6B5B-150A86A59481}"/>
              </a:ext>
            </a:extLst>
          </p:cNvPr>
          <p:cNvSpPr txBox="1">
            <a:spLocks/>
          </p:cNvSpPr>
          <p:nvPr/>
        </p:nvSpPr>
        <p:spPr>
          <a:xfrm>
            <a:off x="644117" y="1293764"/>
            <a:ext cx="2137673" cy="382156"/>
          </a:xfrm>
          <a:prstGeom prst="rect">
            <a:avLst/>
          </a:prstGeom>
        </p:spPr>
        <p:txBody>
          <a:bodyPr vert="horz" wrap="square" lIns="0" tIns="12700" rIns="0" bIns="0" rtlCol="0" anchor="ctr">
            <a:spAutoFit/>
          </a:bodyPr>
          <a:lstStyle>
            <a:lvl1pPr marL="12700" marR="5080">
              <a:lnSpc>
                <a:spcPct val="100000"/>
              </a:lnSpc>
              <a:spcBef>
                <a:spcPts val="5"/>
              </a:spcBef>
              <a:buNone/>
              <a:defRPr lang="es-CO" sz="2400" b="1" i="0" spc="-5">
                <a:latin typeface="Montserrat" panose="00000500000000000000" pitchFamily="2" charset="0"/>
                <a:ea typeface="+mj-ea"/>
                <a:cs typeface="Arial"/>
              </a:defRPr>
            </a:lvl1pPr>
          </a:lstStyle>
          <a:p>
            <a:pPr algn="ctr"/>
            <a:r>
              <a:rPr lang="es-ES" dirty="0"/>
              <a:t>Indicadores</a:t>
            </a:r>
          </a:p>
        </p:txBody>
      </p:sp>
    </p:spTree>
    <p:extLst>
      <p:ext uri="{BB962C8B-B14F-4D97-AF65-F5344CB8AC3E}">
        <p14:creationId xmlns:p14="http://schemas.microsoft.com/office/powerpoint/2010/main" val="370953782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2">
            <a:extLst>
              <a:ext uri="{FF2B5EF4-FFF2-40B4-BE49-F238E27FC236}">
                <a16:creationId xmlns:a16="http://schemas.microsoft.com/office/drawing/2014/main" id="{6D9A28F5-0BFC-01BF-849A-2FF8DF3EB1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0" y="3018769"/>
            <a:ext cx="5176838" cy="669539"/>
          </a:xfrm>
        </p:spPr>
        <p:txBody>
          <a:bodyPr>
            <a:noAutofit/>
          </a:bodyPr>
          <a:lstStyle/>
          <a:p>
            <a:r>
              <a:rPr lang="es-MX" dirty="0"/>
              <a:t>3. Derecho humano a la alimentación</a:t>
            </a:r>
            <a:endParaRPr lang="es-CO" dirty="0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263F5F14-F12F-CCAF-D4F1-13ECFE490391}"/>
              </a:ext>
            </a:extLst>
          </p:cNvPr>
          <p:cNvPicPr>
            <a:picLocks noChangeAspect="1"/>
          </p:cNvPicPr>
          <p:nvPr/>
        </p:nvPicPr>
        <p:blipFill>
          <a:blip r:embed="rId3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303611" y="1892737"/>
            <a:ext cx="2649130" cy="27733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826055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5">
            <a:extLst>
              <a:ext uri="{FF2B5EF4-FFF2-40B4-BE49-F238E27FC236}">
                <a16:creationId xmlns:a16="http://schemas.microsoft.com/office/drawing/2014/main" id="{D0946A59-1E3B-8885-19A9-00BC00ADD1CE}"/>
              </a:ext>
            </a:extLst>
          </p:cNvPr>
          <p:cNvSpPr/>
          <p:nvPr/>
        </p:nvSpPr>
        <p:spPr>
          <a:xfrm>
            <a:off x="8429232" y="2322678"/>
            <a:ext cx="3416936" cy="3527652"/>
          </a:xfrm>
          <a:custGeom>
            <a:avLst/>
            <a:gdLst/>
            <a:ahLst/>
            <a:cxnLst/>
            <a:rect l="l" t="t" r="r" b="b"/>
            <a:pathLst>
              <a:path w="3416934" h="5381625">
                <a:moveTo>
                  <a:pt x="3416807" y="0"/>
                </a:moveTo>
                <a:lnTo>
                  <a:pt x="0" y="0"/>
                </a:lnTo>
                <a:lnTo>
                  <a:pt x="0" y="5381244"/>
                </a:lnTo>
                <a:lnTo>
                  <a:pt x="3416807" y="5381244"/>
                </a:lnTo>
                <a:lnTo>
                  <a:pt x="3416807" y="0"/>
                </a:ln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</p:spPr>
        <p:txBody>
          <a:bodyPr wrap="square" lIns="0" tIns="0" rIns="0" bIns="0" rtlCol="0"/>
          <a:lstStyle/>
          <a:p>
            <a:endParaRPr>
              <a:latin typeface="Montserrat" panose="00000500000000000000" pitchFamily="2" charset="0"/>
            </a:endParaRPr>
          </a:p>
        </p:txBody>
      </p:sp>
      <p:sp>
        <p:nvSpPr>
          <p:cNvPr id="3" name="object 5">
            <a:extLst>
              <a:ext uri="{FF2B5EF4-FFF2-40B4-BE49-F238E27FC236}">
                <a16:creationId xmlns:a16="http://schemas.microsoft.com/office/drawing/2014/main" id="{6E76A872-6C99-976A-4E57-6504B90D000E}"/>
              </a:ext>
            </a:extLst>
          </p:cNvPr>
          <p:cNvSpPr txBox="1">
            <a:spLocks/>
          </p:cNvSpPr>
          <p:nvPr/>
        </p:nvSpPr>
        <p:spPr>
          <a:xfrm>
            <a:off x="2418348" y="625514"/>
            <a:ext cx="6829926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>
              <a:defRPr sz="4000" b="1" i="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pPr marL="12700">
              <a:spcBef>
                <a:spcPts val="100"/>
              </a:spcBef>
            </a:pPr>
            <a:r>
              <a:rPr lang="es-MX" sz="2400" spc="-5" dirty="0">
                <a:latin typeface="Montserrat" panose="00000500000000000000" pitchFamily="2" charset="0"/>
              </a:rPr>
              <a:t>Derecho Humano a la Alimentación – DHA</a:t>
            </a:r>
          </a:p>
        </p:txBody>
      </p:sp>
      <p:sp>
        <p:nvSpPr>
          <p:cNvPr id="4" name="object 8">
            <a:extLst>
              <a:ext uri="{FF2B5EF4-FFF2-40B4-BE49-F238E27FC236}">
                <a16:creationId xmlns:a16="http://schemas.microsoft.com/office/drawing/2014/main" id="{5C865C17-14AC-1E39-3F98-4F18DEBF634B}"/>
              </a:ext>
            </a:extLst>
          </p:cNvPr>
          <p:cNvSpPr txBox="1"/>
          <p:nvPr/>
        </p:nvSpPr>
        <p:spPr>
          <a:xfrm>
            <a:off x="8429232" y="2492478"/>
            <a:ext cx="3569107" cy="2972609"/>
          </a:xfrm>
          <a:prstGeom prst="rect">
            <a:avLst/>
          </a:prstGeom>
        </p:spPr>
        <p:txBody>
          <a:bodyPr vert="horz" wrap="square" lIns="0" tIns="2540" rIns="0" bIns="0" rtlCol="0">
            <a:spAutoFit/>
          </a:bodyPr>
          <a:lstStyle/>
          <a:p>
            <a:pPr>
              <a:spcBef>
                <a:spcPts val="600"/>
              </a:spcBef>
            </a:pPr>
            <a:endParaRPr sz="1400" dirty="0">
              <a:solidFill>
                <a:prstClr val="black"/>
              </a:solidFill>
              <a:latin typeface="Montserrat" panose="00000500000000000000" pitchFamily="2" charset="0"/>
              <a:cs typeface="Times New Roman"/>
            </a:endParaRPr>
          </a:p>
          <a:p>
            <a:pPr marL="660400" marR="637540" indent="-375285">
              <a:spcBef>
                <a:spcPts val="600"/>
              </a:spcBef>
              <a:buFontTx/>
              <a:buAutoNum type="arabicPeriod"/>
              <a:tabLst>
                <a:tab pos="660400" algn="l"/>
                <a:tab pos="661035" algn="l"/>
              </a:tabLst>
            </a:pPr>
            <a:r>
              <a:rPr lang="es-ES" sz="1400" dirty="0">
                <a:solidFill>
                  <a:prstClr val="black"/>
                </a:solidFill>
                <a:latin typeface="Montserrat" panose="00000500000000000000" pitchFamily="2" charset="0"/>
                <a:cs typeface="Arial MT"/>
              </a:rPr>
              <a:t>Recuperación de las garantías pagadas por el fondo agropecuario de garantías</a:t>
            </a:r>
          </a:p>
          <a:p>
            <a:pPr marL="660400" marR="637540" indent="-375285">
              <a:spcBef>
                <a:spcPts val="600"/>
              </a:spcBef>
              <a:buFontTx/>
              <a:buAutoNum type="arabicPeriod"/>
              <a:tabLst>
                <a:tab pos="660400" algn="l"/>
                <a:tab pos="661035" algn="l"/>
              </a:tabLst>
            </a:pPr>
            <a:r>
              <a:rPr lang="es-ES" sz="1400" dirty="0">
                <a:solidFill>
                  <a:prstClr val="black"/>
                </a:solidFill>
                <a:latin typeface="Montserrat" panose="00000500000000000000" pitchFamily="2" charset="0"/>
                <a:cs typeface="Arial MT"/>
              </a:rPr>
              <a:t>Donación de bienes muebles fungibles, consumibles o perecederos administrados por el FRISCO</a:t>
            </a:r>
          </a:p>
          <a:p>
            <a:pPr marL="660400" marR="637540" indent="-375285">
              <a:spcBef>
                <a:spcPts val="600"/>
              </a:spcBef>
              <a:buFontTx/>
              <a:buAutoNum type="arabicPeriod"/>
              <a:tabLst>
                <a:tab pos="660400" algn="l"/>
                <a:tab pos="661035" algn="l"/>
              </a:tabLst>
            </a:pPr>
            <a:r>
              <a:rPr lang="es-ES" sz="1400" b="1" dirty="0">
                <a:solidFill>
                  <a:prstClr val="black"/>
                </a:solidFill>
                <a:latin typeface="Montserrat" panose="00000500000000000000" pitchFamily="2" charset="0"/>
                <a:cs typeface="Arial MT"/>
              </a:rPr>
              <a:t>Inversión en títulos de desarrollo agropecuario</a:t>
            </a:r>
            <a:r>
              <a:rPr lang="es-ES" sz="1400" dirty="0">
                <a:solidFill>
                  <a:prstClr val="black"/>
                </a:solidFill>
                <a:latin typeface="Montserrat" panose="00000500000000000000" pitchFamily="2" charset="0"/>
                <a:cs typeface="Arial MT"/>
              </a:rPr>
              <a:t>. </a:t>
            </a:r>
          </a:p>
          <a:p>
            <a:pPr marL="285115" marR="637540">
              <a:spcBef>
                <a:spcPts val="600"/>
              </a:spcBef>
              <a:tabLst>
                <a:tab pos="660400" algn="l"/>
                <a:tab pos="661035" algn="l"/>
              </a:tabLst>
            </a:pPr>
            <a:endParaRPr lang="es-ES" sz="1400" dirty="0">
              <a:solidFill>
                <a:prstClr val="black"/>
              </a:solidFill>
              <a:latin typeface="Montserrat" panose="00000500000000000000" pitchFamily="2" charset="0"/>
              <a:cs typeface="Arial MT"/>
            </a:endParaRPr>
          </a:p>
          <a:p>
            <a:pPr marL="285115" marR="637540">
              <a:spcBef>
                <a:spcPts val="600"/>
              </a:spcBef>
              <a:tabLst>
                <a:tab pos="660400" algn="l"/>
                <a:tab pos="661035" algn="l"/>
              </a:tabLst>
            </a:pPr>
            <a:r>
              <a:rPr lang="es-ES" sz="1400" dirty="0">
                <a:solidFill>
                  <a:prstClr val="black"/>
                </a:solidFill>
                <a:latin typeface="Montserrat" panose="00000500000000000000" pitchFamily="2" charset="0"/>
                <a:cs typeface="Arial MT"/>
              </a:rPr>
              <a:t>(Reforma Agropecuaria)</a:t>
            </a:r>
            <a:endParaRPr lang="es-CO" sz="1400" dirty="0">
              <a:solidFill>
                <a:prstClr val="black"/>
              </a:solidFill>
              <a:latin typeface="Montserrat" panose="00000500000000000000" pitchFamily="2" charset="0"/>
              <a:cs typeface="Arial MT"/>
            </a:endParaRPr>
          </a:p>
        </p:txBody>
      </p:sp>
      <p:pic>
        <p:nvPicPr>
          <p:cNvPr id="5" name="object 9">
            <a:extLst>
              <a:ext uri="{FF2B5EF4-FFF2-40B4-BE49-F238E27FC236}">
                <a16:creationId xmlns:a16="http://schemas.microsoft.com/office/drawing/2014/main" id="{D9B61749-3160-7759-CCCD-6D5B0A4DEDF5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93661" y="1660359"/>
            <a:ext cx="7807339" cy="4211052"/>
          </a:xfrm>
          <a:prstGeom prst="rect">
            <a:avLst/>
          </a:prstGeom>
        </p:spPr>
      </p:pic>
      <p:sp>
        <p:nvSpPr>
          <p:cNvPr id="6" name="object 4">
            <a:extLst>
              <a:ext uri="{FF2B5EF4-FFF2-40B4-BE49-F238E27FC236}">
                <a16:creationId xmlns:a16="http://schemas.microsoft.com/office/drawing/2014/main" id="{65396D25-E34D-ECD0-96BB-8D7A8BA50BBE}"/>
              </a:ext>
            </a:extLst>
          </p:cNvPr>
          <p:cNvSpPr txBox="1"/>
          <p:nvPr/>
        </p:nvSpPr>
        <p:spPr>
          <a:xfrm>
            <a:off x="8429232" y="1991176"/>
            <a:ext cx="3416935" cy="331501"/>
          </a:xfrm>
          <a:prstGeom prst="rect">
            <a:avLst/>
          </a:prstGeom>
          <a:solidFill>
            <a:srgbClr val="004A84"/>
          </a:solidFill>
        </p:spPr>
        <p:txBody>
          <a:bodyPr vert="horz" wrap="square" lIns="0" tIns="53975" rIns="0" bIns="0" rtlCol="0">
            <a:spAutoFit/>
          </a:bodyPr>
          <a:lstStyle/>
          <a:p>
            <a:pPr marL="176213" algn="ctr">
              <a:spcBef>
                <a:spcPts val="425"/>
              </a:spcBef>
            </a:pPr>
            <a:r>
              <a:rPr lang="es-MX" b="1" spc="-5" dirty="0">
                <a:solidFill>
                  <a:srgbClr val="FFFFFF"/>
                </a:solidFill>
                <a:latin typeface="Montserrat" panose="00000500000000000000" pitchFamily="2" charset="0"/>
                <a:cs typeface="Arial"/>
              </a:rPr>
              <a:t>Apuestas</a:t>
            </a:r>
          </a:p>
        </p:txBody>
      </p:sp>
    </p:spTree>
    <p:extLst>
      <p:ext uri="{BB962C8B-B14F-4D97-AF65-F5344CB8AC3E}">
        <p14:creationId xmlns:p14="http://schemas.microsoft.com/office/powerpoint/2010/main" val="118868745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>
            <a:extLst>
              <a:ext uri="{FF2B5EF4-FFF2-40B4-BE49-F238E27FC236}">
                <a16:creationId xmlns:a16="http://schemas.microsoft.com/office/drawing/2014/main" id="{D9C55DE3-BBEE-E7CA-1BF8-B5339EA5BD79}"/>
              </a:ext>
            </a:extLst>
          </p:cNvPr>
          <p:cNvSpPr/>
          <p:nvPr/>
        </p:nvSpPr>
        <p:spPr>
          <a:xfrm>
            <a:off x="6741907" y="507072"/>
            <a:ext cx="2499158" cy="303456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 err="1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4A02A90F-D2AB-B185-5C9E-B72E9D3DE90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450017" y="1177591"/>
            <a:ext cx="526932" cy="464299"/>
          </a:xfrm>
          <a:prstGeom prst="rect">
            <a:avLst/>
          </a:prstGeom>
        </p:spPr>
      </p:pic>
      <p:sp>
        <p:nvSpPr>
          <p:cNvPr id="4" name="Rectángulo 3">
            <a:extLst>
              <a:ext uri="{FF2B5EF4-FFF2-40B4-BE49-F238E27FC236}">
                <a16:creationId xmlns:a16="http://schemas.microsoft.com/office/drawing/2014/main" id="{B18B96EC-09E3-6B7C-F1C9-E98038DDCA1D}"/>
              </a:ext>
            </a:extLst>
          </p:cNvPr>
          <p:cNvSpPr/>
          <p:nvPr/>
        </p:nvSpPr>
        <p:spPr>
          <a:xfrm>
            <a:off x="4019787" y="532740"/>
            <a:ext cx="2545237" cy="303456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 err="1"/>
          </a:p>
        </p:txBody>
      </p:sp>
      <p:sp>
        <p:nvSpPr>
          <p:cNvPr id="5" name="Forma libre: forma 4">
            <a:extLst>
              <a:ext uri="{FF2B5EF4-FFF2-40B4-BE49-F238E27FC236}">
                <a16:creationId xmlns:a16="http://schemas.microsoft.com/office/drawing/2014/main" id="{4D4A53F4-69A6-FBBF-DB71-67691EE2527A}"/>
              </a:ext>
            </a:extLst>
          </p:cNvPr>
          <p:cNvSpPr/>
          <p:nvPr/>
        </p:nvSpPr>
        <p:spPr>
          <a:xfrm>
            <a:off x="4583362" y="2010368"/>
            <a:ext cx="1781666" cy="1159497"/>
          </a:xfrm>
          <a:custGeom>
            <a:avLst/>
            <a:gdLst>
              <a:gd name="connsiteX0" fmla="*/ 1772239 w 1781666"/>
              <a:gd name="connsiteY0" fmla="*/ 1140644 h 1159497"/>
              <a:gd name="connsiteX1" fmla="*/ 1781666 w 1781666"/>
              <a:gd name="connsiteY1" fmla="*/ 0 h 1159497"/>
              <a:gd name="connsiteX2" fmla="*/ 0 w 1781666"/>
              <a:gd name="connsiteY2" fmla="*/ 348792 h 1159497"/>
              <a:gd name="connsiteX3" fmla="*/ 0 w 1781666"/>
              <a:gd name="connsiteY3" fmla="*/ 1159497 h 1159497"/>
              <a:gd name="connsiteX4" fmla="*/ 1772239 w 1781666"/>
              <a:gd name="connsiteY4" fmla="*/ 1140644 h 11594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81666" h="1159497">
                <a:moveTo>
                  <a:pt x="1772239" y="1140644"/>
                </a:moveTo>
                <a:cubicBezTo>
                  <a:pt x="1775381" y="760429"/>
                  <a:pt x="1778524" y="380215"/>
                  <a:pt x="1781666" y="0"/>
                </a:cubicBezTo>
                <a:lnTo>
                  <a:pt x="0" y="348792"/>
                </a:lnTo>
                <a:lnTo>
                  <a:pt x="0" y="1159497"/>
                </a:lnTo>
                <a:lnTo>
                  <a:pt x="1772239" y="1140644"/>
                </a:lnTo>
                <a:close/>
              </a:path>
            </a:pathLst>
          </a:custGeom>
          <a:pattFill prst="dkUpDiag">
            <a:fgClr>
              <a:srgbClr val="99CCFF"/>
            </a:fgClr>
            <a:bgClr>
              <a:schemeClr val="bg1"/>
            </a:bgClr>
          </a:patt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 err="1"/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2C289A82-A124-EE5A-72BA-14BCD4E641F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299633" y="1433661"/>
            <a:ext cx="555792" cy="455247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38EB5974-65EA-72C9-1D55-BC0802C9341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70167" y="2020842"/>
            <a:ext cx="2281354" cy="2388293"/>
          </a:xfrm>
          <a:prstGeom prst="rect">
            <a:avLst/>
          </a:prstGeom>
        </p:spPr>
      </p:pic>
      <p:sp>
        <p:nvSpPr>
          <p:cNvPr id="8" name="Rectángulo 7">
            <a:extLst>
              <a:ext uri="{FF2B5EF4-FFF2-40B4-BE49-F238E27FC236}">
                <a16:creationId xmlns:a16="http://schemas.microsoft.com/office/drawing/2014/main" id="{3AFAE1A9-AD4E-0C2F-E508-2A296077C978}"/>
              </a:ext>
            </a:extLst>
          </p:cNvPr>
          <p:cNvSpPr/>
          <p:nvPr/>
        </p:nvSpPr>
        <p:spPr>
          <a:xfrm>
            <a:off x="472651" y="4848464"/>
            <a:ext cx="2634324" cy="663859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 err="1"/>
          </a:p>
        </p:txBody>
      </p:sp>
      <p:sp>
        <p:nvSpPr>
          <p:cNvPr id="9" name="Elipse 8">
            <a:extLst>
              <a:ext uri="{FF2B5EF4-FFF2-40B4-BE49-F238E27FC236}">
                <a16:creationId xmlns:a16="http://schemas.microsoft.com/office/drawing/2014/main" id="{6AA6EBCB-1DD5-F0A8-07D2-7C2C04F609CA}"/>
              </a:ext>
            </a:extLst>
          </p:cNvPr>
          <p:cNvSpPr/>
          <p:nvPr/>
        </p:nvSpPr>
        <p:spPr>
          <a:xfrm>
            <a:off x="614164" y="1948387"/>
            <a:ext cx="2441030" cy="2441030"/>
          </a:xfrm>
          <a:prstGeom prst="ellipse">
            <a:avLst/>
          </a:prstGeom>
          <a:noFill/>
          <a:ln w="28575">
            <a:solidFill>
              <a:srgbClr val="99CC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 err="1">
              <a:highlight>
                <a:srgbClr val="FFFF00"/>
              </a:highlight>
            </a:endParaRPr>
          </a:p>
        </p:txBody>
      </p:sp>
      <p:sp>
        <p:nvSpPr>
          <p:cNvPr id="10" name="Título 5">
            <a:extLst>
              <a:ext uri="{FF2B5EF4-FFF2-40B4-BE49-F238E27FC236}">
                <a16:creationId xmlns:a16="http://schemas.microsoft.com/office/drawing/2014/main" id="{34902ADC-ED2A-0352-DE28-A882DB16DE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7675" y="4920675"/>
            <a:ext cx="3040866" cy="442868"/>
          </a:xfrm>
        </p:spPr>
        <p:txBody>
          <a:bodyPr>
            <a:noAutofit/>
          </a:bodyPr>
          <a:lstStyle/>
          <a:p>
            <a:pPr algn="ctr"/>
            <a:r>
              <a:rPr lang="es-MX" sz="2400" dirty="0">
                <a:solidFill>
                  <a:srgbClr val="004A84"/>
                </a:solidFill>
                <a:latin typeface="Montserrat Medium" panose="00000600000000000000" pitchFamily="2" charset="0"/>
              </a:rPr>
              <a:t>$ 46,1 billones</a:t>
            </a:r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id="{1017BE36-190E-886A-BB1D-AF751743214E}"/>
              </a:ext>
            </a:extLst>
          </p:cNvPr>
          <p:cNvSpPr/>
          <p:nvPr/>
        </p:nvSpPr>
        <p:spPr>
          <a:xfrm>
            <a:off x="4062637" y="532739"/>
            <a:ext cx="2502387" cy="844863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MX" sz="1200" dirty="0">
                <a:solidFill>
                  <a:schemeClr val="tx2"/>
                </a:solidFill>
                <a:latin typeface="Montserrat" panose="00000500000000000000" pitchFamily="2" charset="0"/>
              </a:rPr>
              <a:t>Producción en cadenas agrícolas priorizadas para el derecho humano a la alimentación</a:t>
            </a:r>
          </a:p>
        </p:txBody>
      </p:sp>
      <p:sp>
        <p:nvSpPr>
          <p:cNvPr id="12" name="Elipse 11">
            <a:extLst>
              <a:ext uri="{FF2B5EF4-FFF2-40B4-BE49-F238E27FC236}">
                <a16:creationId xmlns:a16="http://schemas.microsoft.com/office/drawing/2014/main" id="{5053A203-4A97-F807-BB3E-69DC1F67A606}"/>
              </a:ext>
            </a:extLst>
          </p:cNvPr>
          <p:cNvSpPr/>
          <p:nvPr/>
        </p:nvSpPr>
        <p:spPr>
          <a:xfrm>
            <a:off x="4298460" y="1371920"/>
            <a:ext cx="555792" cy="555792"/>
          </a:xfrm>
          <a:prstGeom prst="ellipse">
            <a:avLst/>
          </a:prstGeom>
          <a:noFill/>
          <a:ln w="28575">
            <a:solidFill>
              <a:schemeClr val="tx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 err="1">
              <a:highlight>
                <a:srgbClr val="FFFF00"/>
              </a:highlight>
            </a:endParaRPr>
          </a:p>
        </p:txBody>
      </p:sp>
      <p:cxnSp>
        <p:nvCxnSpPr>
          <p:cNvPr id="13" name="Conector recto 12">
            <a:extLst>
              <a:ext uri="{FF2B5EF4-FFF2-40B4-BE49-F238E27FC236}">
                <a16:creationId xmlns:a16="http://schemas.microsoft.com/office/drawing/2014/main" id="{6A690C6F-05E5-C106-6BD4-C8E65DD31AE4}"/>
              </a:ext>
            </a:extLst>
          </p:cNvPr>
          <p:cNvCxnSpPr>
            <a:cxnSpLocks/>
          </p:cNvCxnSpPr>
          <p:nvPr/>
        </p:nvCxnSpPr>
        <p:spPr>
          <a:xfrm>
            <a:off x="4109924" y="3208491"/>
            <a:ext cx="2304271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4" name="Rectángulo 13">
            <a:extLst>
              <a:ext uri="{FF2B5EF4-FFF2-40B4-BE49-F238E27FC236}">
                <a16:creationId xmlns:a16="http://schemas.microsoft.com/office/drawing/2014/main" id="{503F3860-9817-1F3C-6955-2F3461216CD1}"/>
              </a:ext>
            </a:extLst>
          </p:cNvPr>
          <p:cNvSpPr/>
          <p:nvPr/>
        </p:nvSpPr>
        <p:spPr>
          <a:xfrm>
            <a:off x="4044637" y="3247117"/>
            <a:ext cx="1172354" cy="24030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MX" sz="1000" dirty="0">
                <a:solidFill>
                  <a:schemeClr val="tx2"/>
                </a:solidFill>
                <a:latin typeface="Montserrat Light" panose="00000400000000000000" pitchFamily="2" charset="0"/>
              </a:rPr>
              <a:t>Línea Base</a:t>
            </a:r>
          </a:p>
          <a:p>
            <a:r>
              <a:rPr lang="es-MX" sz="1000" dirty="0">
                <a:solidFill>
                  <a:schemeClr val="tx2"/>
                </a:solidFill>
                <a:latin typeface="Montserrat Light" panose="00000400000000000000" pitchFamily="2" charset="0"/>
              </a:rPr>
              <a:t>2021</a:t>
            </a:r>
          </a:p>
        </p:txBody>
      </p:sp>
      <p:sp>
        <p:nvSpPr>
          <p:cNvPr id="15" name="Rectángulo 14">
            <a:extLst>
              <a:ext uri="{FF2B5EF4-FFF2-40B4-BE49-F238E27FC236}">
                <a16:creationId xmlns:a16="http://schemas.microsoft.com/office/drawing/2014/main" id="{765C60FF-C81C-E3FC-A8B9-68DFE7134FF0}"/>
              </a:ext>
            </a:extLst>
          </p:cNvPr>
          <p:cNvSpPr/>
          <p:nvPr/>
        </p:nvSpPr>
        <p:spPr>
          <a:xfrm>
            <a:off x="5492635" y="3241888"/>
            <a:ext cx="1026311" cy="24030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s-MX" sz="1000" dirty="0">
                <a:solidFill>
                  <a:schemeClr val="tx2"/>
                </a:solidFill>
                <a:latin typeface="Montserrat Light" panose="00000400000000000000" pitchFamily="2" charset="0"/>
              </a:rPr>
              <a:t>Meta</a:t>
            </a:r>
          </a:p>
          <a:p>
            <a:pPr algn="r"/>
            <a:r>
              <a:rPr lang="es-MX" sz="1000" dirty="0">
                <a:solidFill>
                  <a:schemeClr val="tx2"/>
                </a:solidFill>
                <a:latin typeface="Montserrat Light" panose="00000400000000000000" pitchFamily="2" charset="0"/>
              </a:rPr>
              <a:t>Cuatrienio</a:t>
            </a:r>
          </a:p>
        </p:txBody>
      </p:sp>
      <p:grpSp>
        <p:nvGrpSpPr>
          <p:cNvPr id="16" name="Grupo 15">
            <a:extLst>
              <a:ext uri="{FF2B5EF4-FFF2-40B4-BE49-F238E27FC236}">
                <a16:creationId xmlns:a16="http://schemas.microsoft.com/office/drawing/2014/main" id="{A8E9F02B-3DD5-3866-1655-C5FF72D571A2}"/>
              </a:ext>
            </a:extLst>
          </p:cNvPr>
          <p:cNvGrpSpPr/>
          <p:nvPr/>
        </p:nvGrpSpPr>
        <p:grpSpPr>
          <a:xfrm>
            <a:off x="4570769" y="1948387"/>
            <a:ext cx="1789872" cy="384588"/>
            <a:chOff x="8106907" y="3006628"/>
            <a:chExt cx="1789872" cy="384588"/>
          </a:xfrm>
        </p:grpSpPr>
        <p:cxnSp>
          <p:nvCxnSpPr>
            <p:cNvPr id="17" name="Conector recto 16">
              <a:extLst>
                <a:ext uri="{FF2B5EF4-FFF2-40B4-BE49-F238E27FC236}">
                  <a16:creationId xmlns:a16="http://schemas.microsoft.com/office/drawing/2014/main" id="{9D9B67F3-E888-8409-6920-AF9A60E862AD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154185" y="3029983"/>
              <a:ext cx="1737170" cy="322607"/>
            </a:xfrm>
            <a:prstGeom prst="line">
              <a:avLst/>
            </a:prstGeom>
            <a:ln w="19050">
              <a:solidFill>
                <a:srgbClr val="99CCFF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8" name="Rectángulo 17">
              <a:extLst>
                <a:ext uri="{FF2B5EF4-FFF2-40B4-BE49-F238E27FC236}">
                  <a16:creationId xmlns:a16="http://schemas.microsoft.com/office/drawing/2014/main" id="{5CA8076D-72DF-79E6-5A5D-A1474720F4CF}"/>
                </a:ext>
              </a:extLst>
            </p:cNvPr>
            <p:cNvSpPr/>
            <p:nvPr/>
          </p:nvSpPr>
          <p:spPr>
            <a:xfrm>
              <a:off x="8106907" y="3345497"/>
              <a:ext cx="45719" cy="45719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 dirty="0" err="1"/>
            </a:p>
          </p:txBody>
        </p:sp>
        <p:sp>
          <p:nvSpPr>
            <p:cNvPr id="19" name="Rectángulo 18">
              <a:extLst>
                <a:ext uri="{FF2B5EF4-FFF2-40B4-BE49-F238E27FC236}">
                  <a16:creationId xmlns:a16="http://schemas.microsoft.com/office/drawing/2014/main" id="{6CE36ADB-E9AB-7FD3-958D-A835C6038065}"/>
                </a:ext>
              </a:extLst>
            </p:cNvPr>
            <p:cNvSpPr/>
            <p:nvPr/>
          </p:nvSpPr>
          <p:spPr>
            <a:xfrm>
              <a:off x="9851060" y="3006628"/>
              <a:ext cx="45719" cy="45719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 dirty="0" err="1"/>
            </a:p>
          </p:txBody>
        </p:sp>
      </p:grpSp>
      <p:cxnSp>
        <p:nvCxnSpPr>
          <p:cNvPr id="20" name="Conector recto 19">
            <a:extLst>
              <a:ext uri="{FF2B5EF4-FFF2-40B4-BE49-F238E27FC236}">
                <a16:creationId xmlns:a16="http://schemas.microsoft.com/office/drawing/2014/main" id="{57E58B9E-20F2-96BF-9C0D-EA18CBED7AC9}"/>
              </a:ext>
            </a:extLst>
          </p:cNvPr>
          <p:cNvCxnSpPr>
            <a:cxnSpLocks/>
          </p:cNvCxnSpPr>
          <p:nvPr/>
        </p:nvCxnSpPr>
        <p:spPr>
          <a:xfrm>
            <a:off x="5253678" y="3624881"/>
            <a:ext cx="6363817" cy="0"/>
          </a:xfrm>
          <a:prstGeom prst="line">
            <a:avLst/>
          </a:prstGeom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sp>
        <p:nvSpPr>
          <p:cNvPr id="21" name="Título 5">
            <a:extLst>
              <a:ext uri="{FF2B5EF4-FFF2-40B4-BE49-F238E27FC236}">
                <a16:creationId xmlns:a16="http://schemas.microsoft.com/office/drawing/2014/main" id="{65E7317D-BDAC-D847-820E-B56DFD48CF62}"/>
              </a:ext>
            </a:extLst>
          </p:cNvPr>
          <p:cNvSpPr txBox="1">
            <a:spLocks/>
          </p:cNvSpPr>
          <p:nvPr/>
        </p:nvSpPr>
        <p:spPr>
          <a:xfrm>
            <a:off x="4062637" y="2035154"/>
            <a:ext cx="1252554" cy="17742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s-CO" sz="3500" b="0" kern="1200">
                <a:solidFill>
                  <a:schemeClr val="tx1"/>
                </a:solidFill>
                <a:latin typeface="Montserrat ExtraBold" pitchFamily="2" charset="0"/>
                <a:ea typeface="+mj-ea"/>
                <a:cs typeface="+mj-cs"/>
              </a:defRPr>
            </a:lvl1pPr>
          </a:lstStyle>
          <a:p>
            <a:pPr algn="ctr"/>
            <a:r>
              <a:rPr lang="es-MX" sz="1400" dirty="0">
                <a:solidFill>
                  <a:srgbClr val="004A84"/>
                </a:solidFill>
                <a:latin typeface="Montserrat" panose="00000500000000000000" pitchFamily="2" charset="0"/>
              </a:rPr>
              <a:t>35´318.147</a:t>
            </a:r>
          </a:p>
        </p:txBody>
      </p:sp>
      <p:sp>
        <p:nvSpPr>
          <p:cNvPr id="22" name="Título 5">
            <a:extLst>
              <a:ext uri="{FF2B5EF4-FFF2-40B4-BE49-F238E27FC236}">
                <a16:creationId xmlns:a16="http://schemas.microsoft.com/office/drawing/2014/main" id="{352D588B-6FE2-ABE0-90B3-1491BD9B22C8}"/>
              </a:ext>
            </a:extLst>
          </p:cNvPr>
          <p:cNvSpPr txBox="1">
            <a:spLocks/>
          </p:cNvSpPr>
          <p:nvPr/>
        </p:nvSpPr>
        <p:spPr>
          <a:xfrm>
            <a:off x="5492635" y="1650376"/>
            <a:ext cx="1267211" cy="24945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s-CO" sz="3500" b="0" kern="1200">
                <a:solidFill>
                  <a:schemeClr val="tx1"/>
                </a:solidFill>
                <a:latin typeface="Montserrat ExtraBold" pitchFamily="2" charset="0"/>
                <a:ea typeface="+mj-ea"/>
                <a:cs typeface="+mj-cs"/>
              </a:defRPr>
            </a:lvl1pPr>
          </a:lstStyle>
          <a:p>
            <a:pPr algn="ctr"/>
            <a:r>
              <a:rPr lang="es-MX" sz="1400" dirty="0">
                <a:solidFill>
                  <a:srgbClr val="004A84"/>
                </a:solidFill>
                <a:latin typeface="Montserrat" panose="00000500000000000000" pitchFamily="2" charset="0"/>
              </a:rPr>
              <a:t>39´113.435</a:t>
            </a:r>
          </a:p>
        </p:txBody>
      </p:sp>
      <p:sp>
        <p:nvSpPr>
          <p:cNvPr id="23" name="Rectángulo 22">
            <a:extLst>
              <a:ext uri="{FF2B5EF4-FFF2-40B4-BE49-F238E27FC236}">
                <a16:creationId xmlns:a16="http://schemas.microsoft.com/office/drawing/2014/main" id="{7E5846BD-670E-A94F-4306-39C7BDC0E979}"/>
              </a:ext>
            </a:extLst>
          </p:cNvPr>
          <p:cNvSpPr/>
          <p:nvPr/>
        </p:nvSpPr>
        <p:spPr>
          <a:xfrm>
            <a:off x="6784757" y="507072"/>
            <a:ext cx="2502387" cy="659152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MX" sz="1200" dirty="0">
                <a:solidFill>
                  <a:schemeClr val="tx2"/>
                </a:solidFill>
                <a:latin typeface="Montserrat" panose="00000500000000000000" pitchFamily="2" charset="0"/>
              </a:rPr>
              <a:t>Incidencia de pobreza monetaria extrema.</a:t>
            </a:r>
          </a:p>
        </p:txBody>
      </p:sp>
      <p:sp>
        <p:nvSpPr>
          <p:cNvPr id="24" name="Elipse 23">
            <a:extLst>
              <a:ext uri="{FF2B5EF4-FFF2-40B4-BE49-F238E27FC236}">
                <a16:creationId xmlns:a16="http://schemas.microsoft.com/office/drawing/2014/main" id="{CFB7204F-896A-E9BE-89AA-CD316C86F0BE}"/>
              </a:ext>
            </a:extLst>
          </p:cNvPr>
          <p:cNvSpPr/>
          <p:nvPr/>
        </p:nvSpPr>
        <p:spPr>
          <a:xfrm>
            <a:off x="8435587" y="1136355"/>
            <a:ext cx="555792" cy="555792"/>
          </a:xfrm>
          <a:prstGeom prst="ellipse">
            <a:avLst/>
          </a:prstGeom>
          <a:noFill/>
          <a:ln w="28575">
            <a:solidFill>
              <a:schemeClr val="tx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 err="1">
              <a:highlight>
                <a:srgbClr val="FFFF00"/>
              </a:highlight>
            </a:endParaRPr>
          </a:p>
        </p:txBody>
      </p:sp>
      <p:cxnSp>
        <p:nvCxnSpPr>
          <p:cNvPr id="25" name="Conector recto 24">
            <a:extLst>
              <a:ext uri="{FF2B5EF4-FFF2-40B4-BE49-F238E27FC236}">
                <a16:creationId xmlns:a16="http://schemas.microsoft.com/office/drawing/2014/main" id="{A62DBE98-9F8A-BB7C-00BE-3ED3759C7335}"/>
              </a:ext>
            </a:extLst>
          </p:cNvPr>
          <p:cNvCxnSpPr>
            <a:cxnSpLocks/>
          </p:cNvCxnSpPr>
          <p:nvPr/>
        </p:nvCxnSpPr>
        <p:spPr>
          <a:xfrm>
            <a:off x="6832044" y="3182823"/>
            <a:ext cx="2304271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6" name="Rectángulo 25">
            <a:extLst>
              <a:ext uri="{FF2B5EF4-FFF2-40B4-BE49-F238E27FC236}">
                <a16:creationId xmlns:a16="http://schemas.microsoft.com/office/drawing/2014/main" id="{424339F4-F005-2A2A-9587-47609B2B17AF}"/>
              </a:ext>
            </a:extLst>
          </p:cNvPr>
          <p:cNvSpPr/>
          <p:nvPr/>
        </p:nvSpPr>
        <p:spPr>
          <a:xfrm>
            <a:off x="6766757" y="3221449"/>
            <a:ext cx="1172354" cy="24030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MX" sz="1000" dirty="0">
                <a:solidFill>
                  <a:schemeClr val="tx2"/>
                </a:solidFill>
                <a:latin typeface="Montserrat Light" panose="00000400000000000000" pitchFamily="2" charset="0"/>
              </a:rPr>
              <a:t>Línea Base</a:t>
            </a:r>
          </a:p>
          <a:p>
            <a:r>
              <a:rPr lang="es-MX" sz="1000" dirty="0">
                <a:solidFill>
                  <a:schemeClr val="tx2"/>
                </a:solidFill>
                <a:latin typeface="Montserrat Light" panose="00000400000000000000" pitchFamily="2" charset="0"/>
              </a:rPr>
              <a:t>2021</a:t>
            </a:r>
          </a:p>
        </p:txBody>
      </p:sp>
      <p:sp>
        <p:nvSpPr>
          <p:cNvPr id="27" name="Rectángulo 26">
            <a:extLst>
              <a:ext uri="{FF2B5EF4-FFF2-40B4-BE49-F238E27FC236}">
                <a16:creationId xmlns:a16="http://schemas.microsoft.com/office/drawing/2014/main" id="{EA8E4DBD-A74E-D56B-AC12-7ED504490863}"/>
              </a:ext>
            </a:extLst>
          </p:cNvPr>
          <p:cNvSpPr/>
          <p:nvPr/>
        </p:nvSpPr>
        <p:spPr>
          <a:xfrm>
            <a:off x="8214755" y="3216220"/>
            <a:ext cx="1026311" cy="24030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s-MX" sz="1000" dirty="0">
                <a:solidFill>
                  <a:schemeClr val="tx2"/>
                </a:solidFill>
                <a:latin typeface="Montserrat Light" panose="00000400000000000000" pitchFamily="2" charset="0"/>
              </a:rPr>
              <a:t>Meta</a:t>
            </a:r>
          </a:p>
          <a:p>
            <a:pPr algn="r"/>
            <a:r>
              <a:rPr lang="es-MX" sz="1000" dirty="0">
                <a:solidFill>
                  <a:schemeClr val="tx2"/>
                </a:solidFill>
                <a:latin typeface="Montserrat Light" panose="00000400000000000000" pitchFamily="2" charset="0"/>
              </a:rPr>
              <a:t>Cuatrienio</a:t>
            </a:r>
          </a:p>
        </p:txBody>
      </p:sp>
      <p:sp>
        <p:nvSpPr>
          <p:cNvPr id="28" name="Título 5">
            <a:extLst>
              <a:ext uri="{FF2B5EF4-FFF2-40B4-BE49-F238E27FC236}">
                <a16:creationId xmlns:a16="http://schemas.microsoft.com/office/drawing/2014/main" id="{33168FA6-C539-CDB9-E00B-6D1B95ECE269}"/>
              </a:ext>
            </a:extLst>
          </p:cNvPr>
          <p:cNvSpPr txBox="1">
            <a:spLocks/>
          </p:cNvSpPr>
          <p:nvPr/>
        </p:nvSpPr>
        <p:spPr>
          <a:xfrm>
            <a:off x="6622242" y="1645609"/>
            <a:ext cx="1026311" cy="19857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s-CO" sz="3500" b="0" kern="1200">
                <a:solidFill>
                  <a:schemeClr val="tx1"/>
                </a:solidFill>
                <a:latin typeface="Montserrat ExtraBold" pitchFamily="2" charset="0"/>
                <a:ea typeface="+mj-ea"/>
                <a:cs typeface="+mj-cs"/>
              </a:defRPr>
            </a:lvl1pPr>
          </a:lstStyle>
          <a:p>
            <a:pPr algn="ctr"/>
            <a:r>
              <a:rPr lang="es-MX" sz="1400" dirty="0">
                <a:solidFill>
                  <a:srgbClr val="004A84"/>
                </a:solidFill>
                <a:latin typeface="Montserrat" panose="00000500000000000000" pitchFamily="2" charset="0"/>
              </a:rPr>
              <a:t>12,2%</a:t>
            </a:r>
          </a:p>
        </p:txBody>
      </p:sp>
      <p:sp>
        <p:nvSpPr>
          <p:cNvPr id="29" name="Título 5">
            <a:extLst>
              <a:ext uri="{FF2B5EF4-FFF2-40B4-BE49-F238E27FC236}">
                <a16:creationId xmlns:a16="http://schemas.microsoft.com/office/drawing/2014/main" id="{12871403-AE95-46F6-0240-7E453A80B36F}"/>
              </a:ext>
            </a:extLst>
          </p:cNvPr>
          <p:cNvSpPr txBox="1">
            <a:spLocks/>
          </p:cNvSpPr>
          <p:nvPr/>
        </p:nvSpPr>
        <p:spPr>
          <a:xfrm>
            <a:off x="8214754" y="1884733"/>
            <a:ext cx="1026311" cy="19857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s-CO" sz="3500" b="0" kern="1200">
                <a:solidFill>
                  <a:schemeClr val="tx1"/>
                </a:solidFill>
                <a:latin typeface="Montserrat ExtraBold" pitchFamily="2" charset="0"/>
                <a:ea typeface="+mj-ea"/>
                <a:cs typeface="+mj-cs"/>
              </a:defRPr>
            </a:lvl1pPr>
          </a:lstStyle>
          <a:p>
            <a:pPr algn="ctr"/>
            <a:r>
              <a:rPr lang="es-MX" sz="1400" dirty="0">
                <a:solidFill>
                  <a:srgbClr val="004A84"/>
                </a:solidFill>
                <a:latin typeface="Montserrat" panose="00000500000000000000" pitchFamily="2" charset="0"/>
              </a:rPr>
              <a:t>9,60%</a:t>
            </a:r>
          </a:p>
        </p:txBody>
      </p:sp>
      <p:sp>
        <p:nvSpPr>
          <p:cNvPr id="30" name="Flecha: cheurón 29">
            <a:extLst>
              <a:ext uri="{FF2B5EF4-FFF2-40B4-BE49-F238E27FC236}">
                <a16:creationId xmlns:a16="http://schemas.microsoft.com/office/drawing/2014/main" id="{EB8B6FB2-0599-0407-25CD-461F50AE91B2}"/>
              </a:ext>
            </a:extLst>
          </p:cNvPr>
          <p:cNvSpPr/>
          <p:nvPr/>
        </p:nvSpPr>
        <p:spPr>
          <a:xfrm rot="16200000">
            <a:off x="8214167" y="2352553"/>
            <a:ext cx="1027493" cy="555793"/>
          </a:xfrm>
          <a:prstGeom prst="chevron">
            <a:avLst>
              <a:gd name="adj" fmla="val 22862"/>
            </a:avLst>
          </a:prstGeom>
          <a:solidFill>
            <a:srgbClr val="99CC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 err="1">
              <a:solidFill>
                <a:schemeClr val="tx1"/>
              </a:solidFill>
            </a:endParaRPr>
          </a:p>
        </p:txBody>
      </p:sp>
      <p:sp>
        <p:nvSpPr>
          <p:cNvPr id="31" name="Flecha: cheurón 30">
            <a:extLst>
              <a:ext uri="{FF2B5EF4-FFF2-40B4-BE49-F238E27FC236}">
                <a16:creationId xmlns:a16="http://schemas.microsoft.com/office/drawing/2014/main" id="{1C3F2CA3-8D62-4A62-B0E8-26AD9DF28F03}"/>
              </a:ext>
            </a:extLst>
          </p:cNvPr>
          <p:cNvSpPr/>
          <p:nvPr/>
        </p:nvSpPr>
        <p:spPr>
          <a:xfrm rot="16200000">
            <a:off x="6548206" y="2250897"/>
            <a:ext cx="1212151" cy="555793"/>
          </a:xfrm>
          <a:prstGeom prst="chevron">
            <a:avLst>
              <a:gd name="adj" fmla="val 22862"/>
            </a:avLst>
          </a:prstGeom>
          <a:solidFill>
            <a:srgbClr val="CCEC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 err="1">
              <a:solidFill>
                <a:schemeClr val="tx1"/>
              </a:solidFill>
            </a:endParaRPr>
          </a:p>
        </p:txBody>
      </p:sp>
      <p:sp>
        <p:nvSpPr>
          <p:cNvPr id="32" name="Rectángulo 31">
            <a:extLst>
              <a:ext uri="{FF2B5EF4-FFF2-40B4-BE49-F238E27FC236}">
                <a16:creationId xmlns:a16="http://schemas.microsoft.com/office/drawing/2014/main" id="{FA995327-FF54-F483-D9E6-9B1CB4B6120E}"/>
              </a:ext>
            </a:extLst>
          </p:cNvPr>
          <p:cNvSpPr/>
          <p:nvPr/>
        </p:nvSpPr>
        <p:spPr>
          <a:xfrm>
            <a:off x="8831259" y="3744034"/>
            <a:ext cx="2634324" cy="2959766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 err="1"/>
          </a:p>
        </p:txBody>
      </p:sp>
      <p:pic>
        <p:nvPicPr>
          <p:cNvPr id="33" name="Imagen 32">
            <a:extLst>
              <a:ext uri="{FF2B5EF4-FFF2-40B4-BE49-F238E27FC236}">
                <a16:creationId xmlns:a16="http://schemas.microsoft.com/office/drawing/2014/main" id="{F0F992EC-95E1-3628-1C13-8FC45D587F4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rightnessContrast brigh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052941" y="4373195"/>
            <a:ext cx="506787" cy="472194"/>
          </a:xfrm>
          <a:prstGeom prst="rect">
            <a:avLst/>
          </a:prstGeom>
        </p:spPr>
      </p:pic>
      <p:sp>
        <p:nvSpPr>
          <p:cNvPr id="34" name="Rectángulo 33">
            <a:extLst>
              <a:ext uri="{FF2B5EF4-FFF2-40B4-BE49-F238E27FC236}">
                <a16:creationId xmlns:a16="http://schemas.microsoft.com/office/drawing/2014/main" id="{AF28910D-A495-121A-DF8C-43299B5D7BA9}"/>
              </a:ext>
            </a:extLst>
          </p:cNvPr>
          <p:cNvSpPr/>
          <p:nvPr/>
        </p:nvSpPr>
        <p:spPr>
          <a:xfrm>
            <a:off x="5113296" y="3744034"/>
            <a:ext cx="2634324" cy="2959766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 err="1"/>
          </a:p>
        </p:txBody>
      </p:sp>
      <p:pic>
        <p:nvPicPr>
          <p:cNvPr id="35" name="Imagen 34">
            <a:extLst>
              <a:ext uri="{FF2B5EF4-FFF2-40B4-BE49-F238E27FC236}">
                <a16:creationId xmlns:a16="http://schemas.microsoft.com/office/drawing/2014/main" id="{8FF6A10B-9B43-CFDB-190E-F722F83177E3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sharpenSoften amount="-25000"/>
                    </a14:imgEffect>
                    <a14:imgEffect>
                      <a14:brightnessContrast brigh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925680" y="4872798"/>
            <a:ext cx="468074" cy="449098"/>
          </a:xfrm>
          <a:prstGeom prst="rect">
            <a:avLst/>
          </a:prstGeom>
        </p:spPr>
      </p:pic>
      <p:sp>
        <p:nvSpPr>
          <p:cNvPr id="36" name="Rectángulo 35">
            <a:extLst>
              <a:ext uri="{FF2B5EF4-FFF2-40B4-BE49-F238E27FC236}">
                <a16:creationId xmlns:a16="http://schemas.microsoft.com/office/drawing/2014/main" id="{3ECA59E3-F314-1021-9426-211E97870C36}"/>
              </a:ext>
            </a:extLst>
          </p:cNvPr>
          <p:cNvSpPr/>
          <p:nvPr/>
        </p:nvSpPr>
        <p:spPr>
          <a:xfrm>
            <a:off x="5156146" y="3669233"/>
            <a:ext cx="2502387" cy="844863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MX" sz="1200" dirty="0">
                <a:solidFill>
                  <a:schemeClr val="tx2"/>
                </a:solidFill>
                <a:latin typeface="Montserrat" panose="00000500000000000000" pitchFamily="2" charset="0"/>
              </a:rPr>
              <a:t>Tasa de mortalidad por desnutrición en menores de 5 años.</a:t>
            </a:r>
          </a:p>
        </p:txBody>
      </p:sp>
      <p:sp>
        <p:nvSpPr>
          <p:cNvPr id="37" name="Elipse 36">
            <a:extLst>
              <a:ext uri="{FF2B5EF4-FFF2-40B4-BE49-F238E27FC236}">
                <a16:creationId xmlns:a16="http://schemas.microsoft.com/office/drawing/2014/main" id="{FEFD868C-F4BF-5EC4-5B3F-751D006F77C0}"/>
              </a:ext>
            </a:extLst>
          </p:cNvPr>
          <p:cNvSpPr/>
          <p:nvPr/>
        </p:nvSpPr>
        <p:spPr>
          <a:xfrm>
            <a:off x="6871147" y="4845389"/>
            <a:ext cx="555792" cy="555792"/>
          </a:xfrm>
          <a:prstGeom prst="ellipse">
            <a:avLst/>
          </a:prstGeom>
          <a:noFill/>
          <a:ln w="28575">
            <a:solidFill>
              <a:schemeClr val="tx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 err="1">
              <a:highlight>
                <a:srgbClr val="FFFF00"/>
              </a:highlight>
            </a:endParaRPr>
          </a:p>
        </p:txBody>
      </p:sp>
      <p:cxnSp>
        <p:nvCxnSpPr>
          <p:cNvPr id="38" name="Conector recto 37">
            <a:extLst>
              <a:ext uri="{FF2B5EF4-FFF2-40B4-BE49-F238E27FC236}">
                <a16:creationId xmlns:a16="http://schemas.microsoft.com/office/drawing/2014/main" id="{DBC19460-F14D-E992-3764-6FF463B31F1C}"/>
              </a:ext>
            </a:extLst>
          </p:cNvPr>
          <p:cNvCxnSpPr>
            <a:cxnSpLocks/>
          </p:cNvCxnSpPr>
          <p:nvPr/>
        </p:nvCxnSpPr>
        <p:spPr>
          <a:xfrm>
            <a:off x="5203433" y="6344985"/>
            <a:ext cx="2304271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9" name="Rectángulo 38">
            <a:extLst>
              <a:ext uri="{FF2B5EF4-FFF2-40B4-BE49-F238E27FC236}">
                <a16:creationId xmlns:a16="http://schemas.microsoft.com/office/drawing/2014/main" id="{94034E27-4515-836D-7CF2-16793B32AE22}"/>
              </a:ext>
            </a:extLst>
          </p:cNvPr>
          <p:cNvSpPr/>
          <p:nvPr/>
        </p:nvSpPr>
        <p:spPr>
          <a:xfrm>
            <a:off x="5138146" y="6383611"/>
            <a:ext cx="1172354" cy="24030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MX" sz="1000" dirty="0">
                <a:solidFill>
                  <a:schemeClr val="tx2"/>
                </a:solidFill>
                <a:latin typeface="Montserrat Light" panose="00000400000000000000" pitchFamily="2" charset="0"/>
              </a:rPr>
              <a:t>Línea Base</a:t>
            </a:r>
          </a:p>
          <a:p>
            <a:r>
              <a:rPr lang="es-MX" sz="1000" dirty="0">
                <a:solidFill>
                  <a:schemeClr val="tx2"/>
                </a:solidFill>
                <a:latin typeface="Montserrat Light" panose="00000400000000000000" pitchFamily="2" charset="0"/>
              </a:rPr>
              <a:t>2021</a:t>
            </a:r>
          </a:p>
        </p:txBody>
      </p:sp>
      <p:sp>
        <p:nvSpPr>
          <p:cNvPr id="40" name="Rectángulo 39">
            <a:extLst>
              <a:ext uri="{FF2B5EF4-FFF2-40B4-BE49-F238E27FC236}">
                <a16:creationId xmlns:a16="http://schemas.microsoft.com/office/drawing/2014/main" id="{3220EEF5-3FB4-D294-2109-E3B11162348A}"/>
              </a:ext>
            </a:extLst>
          </p:cNvPr>
          <p:cNvSpPr/>
          <p:nvPr/>
        </p:nvSpPr>
        <p:spPr>
          <a:xfrm>
            <a:off x="6586144" y="6378382"/>
            <a:ext cx="1026311" cy="24030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s-MX" sz="1000" dirty="0">
                <a:solidFill>
                  <a:schemeClr val="tx2"/>
                </a:solidFill>
                <a:latin typeface="Montserrat Light" panose="00000400000000000000" pitchFamily="2" charset="0"/>
              </a:rPr>
              <a:t>Meta</a:t>
            </a:r>
          </a:p>
          <a:p>
            <a:pPr algn="r"/>
            <a:r>
              <a:rPr lang="es-MX" sz="1000" dirty="0">
                <a:solidFill>
                  <a:schemeClr val="tx2"/>
                </a:solidFill>
                <a:latin typeface="Montserrat Light" panose="00000400000000000000" pitchFamily="2" charset="0"/>
              </a:rPr>
              <a:t>Cuatrienio</a:t>
            </a:r>
          </a:p>
        </p:txBody>
      </p:sp>
      <p:sp>
        <p:nvSpPr>
          <p:cNvPr id="41" name="Título 5">
            <a:extLst>
              <a:ext uri="{FF2B5EF4-FFF2-40B4-BE49-F238E27FC236}">
                <a16:creationId xmlns:a16="http://schemas.microsoft.com/office/drawing/2014/main" id="{3C5CBE85-A53D-0784-3E65-2B35BD0370AE}"/>
              </a:ext>
            </a:extLst>
          </p:cNvPr>
          <p:cNvSpPr txBox="1">
            <a:spLocks/>
          </p:cNvSpPr>
          <p:nvPr/>
        </p:nvSpPr>
        <p:spPr>
          <a:xfrm>
            <a:off x="4920359" y="5239621"/>
            <a:ext cx="1267211" cy="24945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s-CO" sz="3500" b="0" kern="1200">
                <a:solidFill>
                  <a:schemeClr val="tx1"/>
                </a:solidFill>
                <a:latin typeface="Montserrat ExtraBold" pitchFamily="2" charset="0"/>
                <a:ea typeface="+mj-ea"/>
                <a:cs typeface="+mj-cs"/>
              </a:defRPr>
            </a:lvl1pPr>
          </a:lstStyle>
          <a:p>
            <a:pPr algn="ctr"/>
            <a:r>
              <a:rPr lang="es-MX" sz="1400" dirty="0">
                <a:solidFill>
                  <a:srgbClr val="004A84"/>
                </a:solidFill>
                <a:latin typeface="Montserrat" panose="00000500000000000000" pitchFamily="2" charset="0"/>
              </a:rPr>
              <a:t>8</a:t>
            </a:r>
          </a:p>
        </p:txBody>
      </p:sp>
      <p:sp>
        <p:nvSpPr>
          <p:cNvPr id="42" name="Rectángulo 41">
            <a:extLst>
              <a:ext uri="{FF2B5EF4-FFF2-40B4-BE49-F238E27FC236}">
                <a16:creationId xmlns:a16="http://schemas.microsoft.com/office/drawing/2014/main" id="{1AA244AA-08CA-EDF2-6B78-0D1596861EB8}"/>
              </a:ext>
            </a:extLst>
          </p:cNvPr>
          <p:cNvSpPr/>
          <p:nvPr/>
        </p:nvSpPr>
        <p:spPr>
          <a:xfrm>
            <a:off x="8874109" y="3669234"/>
            <a:ext cx="2502387" cy="659152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MX" sz="1200" dirty="0">
                <a:solidFill>
                  <a:schemeClr val="tx2"/>
                </a:solidFill>
                <a:latin typeface="Montserrat" panose="00000500000000000000" pitchFamily="2" charset="0"/>
              </a:rPr>
              <a:t>Instalaciones portuarias fluviales intervenidas</a:t>
            </a:r>
          </a:p>
        </p:txBody>
      </p:sp>
      <p:sp>
        <p:nvSpPr>
          <p:cNvPr id="43" name="Elipse 42">
            <a:extLst>
              <a:ext uri="{FF2B5EF4-FFF2-40B4-BE49-F238E27FC236}">
                <a16:creationId xmlns:a16="http://schemas.microsoft.com/office/drawing/2014/main" id="{6C4DECD2-8B30-A5F0-5656-799A08842BF7}"/>
              </a:ext>
            </a:extLst>
          </p:cNvPr>
          <p:cNvSpPr/>
          <p:nvPr/>
        </p:nvSpPr>
        <p:spPr>
          <a:xfrm>
            <a:off x="8996379" y="4317280"/>
            <a:ext cx="555792" cy="555792"/>
          </a:xfrm>
          <a:prstGeom prst="ellipse">
            <a:avLst/>
          </a:prstGeom>
          <a:noFill/>
          <a:ln w="28575">
            <a:solidFill>
              <a:schemeClr val="tx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 err="1">
              <a:highlight>
                <a:srgbClr val="FFFF00"/>
              </a:highlight>
            </a:endParaRPr>
          </a:p>
        </p:txBody>
      </p:sp>
      <p:cxnSp>
        <p:nvCxnSpPr>
          <p:cNvPr id="44" name="Conector recto 43">
            <a:extLst>
              <a:ext uri="{FF2B5EF4-FFF2-40B4-BE49-F238E27FC236}">
                <a16:creationId xmlns:a16="http://schemas.microsoft.com/office/drawing/2014/main" id="{5B424359-2497-9AF6-1143-BCAC45E10A61}"/>
              </a:ext>
            </a:extLst>
          </p:cNvPr>
          <p:cNvCxnSpPr>
            <a:cxnSpLocks/>
          </p:cNvCxnSpPr>
          <p:nvPr/>
        </p:nvCxnSpPr>
        <p:spPr>
          <a:xfrm>
            <a:off x="8921396" y="6344985"/>
            <a:ext cx="2304271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5" name="Rectángulo 44">
            <a:extLst>
              <a:ext uri="{FF2B5EF4-FFF2-40B4-BE49-F238E27FC236}">
                <a16:creationId xmlns:a16="http://schemas.microsoft.com/office/drawing/2014/main" id="{6CDA61C6-D89D-9C29-10C1-2B4E2DC207EC}"/>
              </a:ext>
            </a:extLst>
          </p:cNvPr>
          <p:cNvSpPr/>
          <p:nvPr/>
        </p:nvSpPr>
        <p:spPr>
          <a:xfrm>
            <a:off x="8856109" y="6383611"/>
            <a:ext cx="1172354" cy="24030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MX" sz="1000" dirty="0">
                <a:solidFill>
                  <a:schemeClr val="tx2"/>
                </a:solidFill>
                <a:latin typeface="Montserrat Light" panose="00000400000000000000" pitchFamily="2" charset="0"/>
              </a:rPr>
              <a:t>Línea Base</a:t>
            </a:r>
          </a:p>
          <a:p>
            <a:r>
              <a:rPr lang="es-MX" sz="1000" dirty="0">
                <a:solidFill>
                  <a:schemeClr val="tx2"/>
                </a:solidFill>
                <a:latin typeface="Montserrat Light" panose="00000400000000000000" pitchFamily="2" charset="0"/>
              </a:rPr>
              <a:t>2022</a:t>
            </a:r>
          </a:p>
        </p:txBody>
      </p:sp>
      <p:sp>
        <p:nvSpPr>
          <p:cNvPr id="46" name="Rectángulo 45">
            <a:extLst>
              <a:ext uri="{FF2B5EF4-FFF2-40B4-BE49-F238E27FC236}">
                <a16:creationId xmlns:a16="http://schemas.microsoft.com/office/drawing/2014/main" id="{9AF01003-77D8-3A60-0B81-8F4A81924951}"/>
              </a:ext>
            </a:extLst>
          </p:cNvPr>
          <p:cNvSpPr/>
          <p:nvPr/>
        </p:nvSpPr>
        <p:spPr>
          <a:xfrm>
            <a:off x="10304107" y="6378382"/>
            <a:ext cx="1026311" cy="24030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s-MX" sz="1000" dirty="0">
                <a:solidFill>
                  <a:schemeClr val="tx2"/>
                </a:solidFill>
                <a:latin typeface="Montserrat Light" panose="00000400000000000000" pitchFamily="2" charset="0"/>
              </a:rPr>
              <a:t>Meta</a:t>
            </a:r>
          </a:p>
          <a:p>
            <a:pPr algn="r"/>
            <a:r>
              <a:rPr lang="es-MX" sz="1000" dirty="0">
                <a:solidFill>
                  <a:schemeClr val="tx2"/>
                </a:solidFill>
                <a:latin typeface="Montserrat Light" panose="00000400000000000000" pitchFamily="2" charset="0"/>
              </a:rPr>
              <a:t>Cuatrienio</a:t>
            </a:r>
          </a:p>
        </p:txBody>
      </p:sp>
      <p:sp>
        <p:nvSpPr>
          <p:cNvPr id="47" name="Título 5">
            <a:extLst>
              <a:ext uri="{FF2B5EF4-FFF2-40B4-BE49-F238E27FC236}">
                <a16:creationId xmlns:a16="http://schemas.microsoft.com/office/drawing/2014/main" id="{5E779058-6134-6921-32A7-6F3F7FD8919E}"/>
              </a:ext>
            </a:extLst>
          </p:cNvPr>
          <p:cNvSpPr txBox="1">
            <a:spLocks/>
          </p:cNvSpPr>
          <p:nvPr/>
        </p:nvSpPr>
        <p:spPr>
          <a:xfrm>
            <a:off x="8921396" y="5042822"/>
            <a:ext cx="1026311" cy="19857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s-CO" sz="3500" b="0" kern="1200">
                <a:solidFill>
                  <a:schemeClr val="tx1"/>
                </a:solidFill>
                <a:latin typeface="Montserrat ExtraBold" pitchFamily="2" charset="0"/>
                <a:ea typeface="+mj-ea"/>
                <a:cs typeface="+mj-cs"/>
              </a:defRPr>
            </a:lvl1pPr>
          </a:lstStyle>
          <a:p>
            <a:pPr algn="ctr"/>
            <a:r>
              <a:rPr lang="es-MX" sz="1400" dirty="0">
                <a:solidFill>
                  <a:srgbClr val="004A84"/>
                </a:solidFill>
                <a:latin typeface="Montserrat" panose="00000500000000000000" pitchFamily="2" charset="0"/>
              </a:rPr>
              <a:t>12</a:t>
            </a:r>
          </a:p>
        </p:txBody>
      </p:sp>
      <p:sp>
        <p:nvSpPr>
          <p:cNvPr id="48" name="Título 5">
            <a:extLst>
              <a:ext uri="{FF2B5EF4-FFF2-40B4-BE49-F238E27FC236}">
                <a16:creationId xmlns:a16="http://schemas.microsoft.com/office/drawing/2014/main" id="{51339268-32FE-C807-73BE-28FDC9F97B99}"/>
              </a:ext>
            </a:extLst>
          </p:cNvPr>
          <p:cNvSpPr txBox="1">
            <a:spLocks/>
          </p:cNvSpPr>
          <p:nvPr/>
        </p:nvSpPr>
        <p:spPr>
          <a:xfrm>
            <a:off x="10199356" y="5047289"/>
            <a:ext cx="1026311" cy="19857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s-CO" sz="3500" b="0" kern="1200">
                <a:solidFill>
                  <a:schemeClr val="tx1"/>
                </a:solidFill>
                <a:latin typeface="Montserrat ExtraBold" pitchFamily="2" charset="0"/>
                <a:ea typeface="+mj-ea"/>
                <a:cs typeface="+mj-cs"/>
              </a:defRPr>
            </a:lvl1pPr>
          </a:lstStyle>
          <a:p>
            <a:pPr algn="ctr"/>
            <a:r>
              <a:rPr lang="es-MX" sz="1400" dirty="0">
                <a:solidFill>
                  <a:srgbClr val="004A84"/>
                </a:solidFill>
                <a:latin typeface="Montserrat" panose="00000500000000000000" pitchFamily="2" charset="0"/>
              </a:rPr>
              <a:t>117</a:t>
            </a:r>
          </a:p>
        </p:txBody>
      </p:sp>
      <p:sp>
        <p:nvSpPr>
          <p:cNvPr id="49" name="Rectángulo 48">
            <a:extLst>
              <a:ext uri="{FF2B5EF4-FFF2-40B4-BE49-F238E27FC236}">
                <a16:creationId xmlns:a16="http://schemas.microsoft.com/office/drawing/2014/main" id="{14ED36E7-D25A-2E52-0572-E1674470EE4F}"/>
              </a:ext>
            </a:extLst>
          </p:cNvPr>
          <p:cNvSpPr/>
          <p:nvPr/>
        </p:nvSpPr>
        <p:spPr>
          <a:xfrm>
            <a:off x="5142197" y="4460841"/>
            <a:ext cx="2079036" cy="24030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MX" sz="1100" dirty="0">
                <a:solidFill>
                  <a:schemeClr val="tx2"/>
                </a:solidFill>
                <a:latin typeface="Montserrat Light" panose="00000400000000000000" pitchFamily="2" charset="0"/>
              </a:rPr>
              <a:t>(por cada 100.000 menores de 5 años)</a:t>
            </a:r>
          </a:p>
        </p:txBody>
      </p:sp>
      <p:sp>
        <p:nvSpPr>
          <p:cNvPr id="50" name="Rectángulo 49">
            <a:extLst>
              <a:ext uri="{FF2B5EF4-FFF2-40B4-BE49-F238E27FC236}">
                <a16:creationId xmlns:a16="http://schemas.microsoft.com/office/drawing/2014/main" id="{275FCC1D-9BE8-EAF7-E1B9-C3B658A9FDCB}"/>
              </a:ext>
            </a:extLst>
          </p:cNvPr>
          <p:cNvSpPr/>
          <p:nvPr/>
        </p:nvSpPr>
        <p:spPr>
          <a:xfrm>
            <a:off x="5280453" y="5492749"/>
            <a:ext cx="555792" cy="828263"/>
          </a:xfrm>
          <a:prstGeom prst="rect">
            <a:avLst/>
          </a:prstGeom>
          <a:solidFill>
            <a:srgbClr val="CCEC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 err="1"/>
          </a:p>
        </p:txBody>
      </p:sp>
      <p:sp>
        <p:nvSpPr>
          <p:cNvPr id="51" name="Rectángulo 50">
            <a:extLst>
              <a:ext uri="{FF2B5EF4-FFF2-40B4-BE49-F238E27FC236}">
                <a16:creationId xmlns:a16="http://schemas.microsoft.com/office/drawing/2014/main" id="{F2FFE6DF-A8ED-2D12-5EA9-B7E5C0EA801A}"/>
              </a:ext>
            </a:extLst>
          </p:cNvPr>
          <p:cNvSpPr/>
          <p:nvPr/>
        </p:nvSpPr>
        <p:spPr>
          <a:xfrm>
            <a:off x="6912304" y="5961459"/>
            <a:ext cx="555792" cy="371539"/>
          </a:xfrm>
          <a:prstGeom prst="rect">
            <a:avLst/>
          </a:prstGeom>
          <a:solidFill>
            <a:srgbClr val="99CC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 err="1"/>
          </a:p>
        </p:txBody>
      </p:sp>
      <p:sp>
        <p:nvSpPr>
          <p:cNvPr id="52" name="Título 5">
            <a:extLst>
              <a:ext uri="{FF2B5EF4-FFF2-40B4-BE49-F238E27FC236}">
                <a16:creationId xmlns:a16="http://schemas.microsoft.com/office/drawing/2014/main" id="{15188977-6B09-B817-3DF6-A9ED8645659F}"/>
              </a:ext>
            </a:extLst>
          </p:cNvPr>
          <p:cNvSpPr txBox="1">
            <a:spLocks/>
          </p:cNvSpPr>
          <p:nvPr/>
        </p:nvSpPr>
        <p:spPr>
          <a:xfrm>
            <a:off x="6571883" y="5692273"/>
            <a:ext cx="1267211" cy="24945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s-CO" sz="3500" b="0" kern="1200">
                <a:solidFill>
                  <a:schemeClr val="tx1"/>
                </a:solidFill>
                <a:latin typeface="Montserrat ExtraBold" pitchFamily="2" charset="0"/>
                <a:ea typeface="+mj-ea"/>
                <a:cs typeface="+mj-cs"/>
              </a:defRPr>
            </a:lvl1pPr>
          </a:lstStyle>
          <a:p>
            <a:pPr algn="ctr"/>
            <a:r>
              <a:rPr lang="es-MX" sz="1400" dirty="0">
                <a:solidFill>
                  <a:srgbClr val="004A84"/>
                </a:solidFill>
                <a:latin typeface="Montserrat" panose="00000500000000000000" pitchFamily="2" charset="0"/>
              </a:rPr>
              <a:t>3,37</a:t>
            </a:r>
          </a:p>
        </p:txBody>
      </p:sp>
      <p:graphicFrame>
        <p:nvGraphicFramePr>
          <p:cNvPr id="53" name="Tabla 16">
            <a:extLst>
              <a:ext uri="{FF2B5EF4-FFF2-40B4-BE49-F238E27FC236}">
                <a16:creationId xmlns:a16="http://schemas.microsoft.com/office/drawing/2014/main" id="{3DCFEAE5-A2AB-96E8-D6B3-3DCDC303BD00}"/>
              </a:ext>
            </a:extLst>
          </p:cNvPr>
          <p:cNvGraphicFramePr>
            <a:graphicFrameLocks noGrp="1"/>
          </p:cNvGraphicFramePr>
          <p:nvPr/>
        </p:nvGraphicFramePr>
        <p:xfrm>
          <a:off x="8934219" y="5277630"/>
          <a:ext cx="954629" cy="10287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306">
                  <a:extLst>
                    <a:ext uri="{9D8B030D-6E8A-4147-A177-3AD203B41FA5}">
                      <a16:colId xmlns:a16="http://schemas.microsoft.com/office/drawing/2014/main" val="1110355808"/>
                    </a:ext>
                  </a:extLst>
                </a:gridCol>
                <a:gridCol w="94306">
                  <a:extLst>
                    <a:ext uri="{9D8B030D-6E8A-4147-A177-3AD203B41FA5}">
                      <a16:colId xmlns:a16="http://schemas.microsoft.com/office/drawing/2014/main" val="1634195898"/>
                    </a:ext>
                  </a:extLst>
                </a:gridCol>
                <a:gridCol w="94306">
                  <a:extLst>
                    <a:ext uri="{9D8B030D-6E8A-4147-A177-3AD203B41FA5}">
                      <a16:colId xmlns:a16="http://schemas.microsoft.com/office/drawing/2014/main" val="1443379353"/>
                    </a:ext>
                  </a:extLst>
                </a:gridCol>
                <a:gridCol w="94306">
                  <a:extLst>
                    <a:ext uri="{9D8B030D-6E8A-4147-A177-3AD203B41FA5}">
                      <a16:colId xmlns:a16="http://schemas.microsoft.com/office/drawing/2014/main" val="844826040"/>
                    </a:ext>
                  </a:extLst>
                </a:gridCol>
                <a:gridCol w="105875">
                  <a:extLst>
                    <a:ext uri="{9D8B030D-6E8A-4147-A177-3AD203B41FA5}">
                      <a16:colId xmlns:a16="http://schemas.microsoft.com/office/drawing/2014/main" val="4019326688"/>
                    </a:ext>
                  </a:extLst>
                </a:gridCol>
                <a:gridCol w="94306">
                  <a:extLst>
                    <a:ext uri="{9D8B030D-6E8A-4147-A177-3AD203B41FA5}">
                      <a16:colId xmlns:a16="http://schemas.microsoft.com/office/drawing/2014/main" val="2516609720"/>
                    </a:ext>
                  </a:extLst>
                </a:gridCol>
                <a:gridCol w="94306">
                  <a:extLst>
                    <a:ext uri="{9D8B030D-6E8A-4147-A177-3AD203B41FA5}">
                      <a16:colId xmlns:a16="http://schemas.microsoft.com/office/drawing/2014/main" val="372296488"/>
                    </a:ext>
                  </a:extLst>
                </a:gridCol>
                <a:gridCol w="94306">
                  <a:extLst>
                    <a:ext uri="{9D8B030D-6E8A-4147-A177-3AD203B41FA5}">
                      <a16:colId xmlns:a16="http://schemas.microsoft.com/office/drawing/2014/main" val="448095089"/>
                    </a:ext>
                  </a:extLst>
                </a:gridCol>
                <a:gridCol w="94306">
                  <a:extLst>
                    <a:ext uri="{9D8B030D-6E8A-4147-A177-3AD203B41FA5}">
                      <a16:colId xmlns:a16="http://schemas.microsoft.com/office/drawing/2014/main" val="3008439483"/>
                    </a:ext>
                  </a:extLst>
                </a:gridCol>
                <a:gridCol w="94306">
                  <a:extLst>
                    <a:ext uri="{9D8B030D-6E8A-4147-A177-3AD203B41FA5}">
                      <a16:colId xmlns:a16="http://schemas.microsoft.com/office/drawing/2014/main" val="3939003031"/>
                    </a:ext>
                  </a:extLst>
                </a:gridCol>
              </a:tblGrid>
              <a:tr h="102873">
                <a:tc>
                  <a:txBody>
                    <a:bodyPr/>
                    <a:lstStyle/>
                    <a:p>
                      <a:endParaRPr lang="es-CO" sz="300"/>
                    </a:p>
                  </a:txBody>
                  <a:tcPr marL="16816" marR="16816" marT="8408" marB="8408"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CO" sz="300"/>
                    </a:p>
                  </a:txBody>
                  <a:tcPr marL="16816" marR="16816" marT="8408" marB="8408"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CO" sz="300"/>
                    </a:p>
                  </a:txBody>
                  <a:tcPr marL="16816" marR="16816" marT="8408" marB="8408"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CO" sz="300"/>
                    </a:p>
                  </a:txBody>
                  <a:tcPr marL="16816" marR="16816" marT="8408" marB="8408"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CO" sz="300"/>
                    </a:p>
                  </a:txBody>
                  <a:tcPr marL="16816" marR="16816" marT="8408" marB="8408"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CO" sz="300"/>
                    </a:p>
                  </a:txBody>
                  <a:tcPr marL="16816" marR="16816" marT="8408" marB="8408"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CO" sz="300"/>
                    </a:p>
                  </a:txBody>
                  <a:tcPr marL="16816" marR="16816" marT="8408" marB="8408"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CO" sz="300"/>
                    </a:p>
                  </a:txBody>
                  <a:tcPr marL="16816" marR="16816" marT="8408" marB="8408"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CO" sz="300" dirty="0"/>
                    </a:p>
                  </a:txBody>
                  <a:tcPr marL="16816" marR="16816" marT="8408" marB="8408"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CO" sz="300" dirty="0"/>
                    </a:p>
                  </a:txBody>
                  <a:tcPr marL="16816" marR="16816" marT="8408" marB="8408">
                    <a:solidFill>
                      <a:srgbClr val="CCE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17876435"/>
                  </a:ext>
                </a:extLst>
              </a:tr>
              <a:tr h="102873">
                <a:tc>
                  <a:txBody>
                    <a:bodyPr/>
                    <a:lstStyle/>
                    <a:p>
                      <a:endParaRPr lang="es-CO" sz="300"/>
                    </a:p>
                  </a:txBody>
                  <a:tcPr marL="16816" marR="16816" marT="8408" marB="8408"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CO" sz="300"/>
                    </a:p>
                  </a:txBody>
                  <a:tcPr marL="16816" marR="16816" marT="8408" marB="8408"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CO" sz="300"/>
                    </a:p>
                  </a:txBody>
                  <a:tcPr marL="16816" marR="16816" marT="8408" marB="8408"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CO" sz="300"/>
                    </a:p>
                  </a:txBody>
                  <a:tcPr marL="16816" marR="16816" marT="8408" marB="8408"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CO" sz="300"/>
                    </a:p>
                  </a:txBody>
                  <a:tcPr marL="16816" marR="16816" marT="8408" marB="8408"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CO" sz="300"/>
                    </a:p>
                  </a:txBody>
                  <a:tcPr marL="16816" marR="16816" marT="8408" marB="8408"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CO" sz="300"/>
                    </a:p>
                  </a:txBody>
                  <a:tcPr marL="16816" marR="16816" marT="8408" marB="8408"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CO" sz="300"/>
                    </a:p>
                  </a:txBody>
                  <a:tcPr marL="16816" marR="16816" marT="8408" marB="8408"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CO" sz="300" dirty="0"/>
                    </a:p>
                  </a:txBody>
                  <a:tcPr marL="16816" marR="16816" marT="8408" marB="8408"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CO" sz="300" dirty="0"/>
                    </a:p>
                  </a:txBody>
                  <a:tcPr marL="16816" marR="16816" marT="8408" marB="8408">
                    <a:solidFill>
                      <a:srgbClr val="CCE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88371042"/>
                  </a:ext>
                </a:extLst>
              </a:tr>
              <a:tr h="102873">
                <a:tc>
                  <a:txBody>
                    <a:bodyPr/>
                    <a:lstStyle/>
                    <a:p>
                      <a:endParaRPr lang="es-CO" sz="300"/>
                    </a:p>
                  </a:txBody>
                  <a:tcPr marL="16816" marR="16816" marT="8408" marB="8408"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CO" sz="300"/>
                    </a:p>
                  </a:txBody>
                  <a:tcPr marL="16816" marR="16816" marT="8408" marB="8408"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CO" sz="300"/>
                    </a:p>
                  </a:txBody>
                  <a:tcPr marL="16816" marR="16816" marT="8408" marB="8408"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CO" sz="300"/>
                    </a:p>
                  </a:txBody>
                  <a:tcPr marL="16816" marR="16816" marT="8408" marB="8408"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CO" sz="300"/>
                    </a:p>
                  </a:txBody>
                  <a:tcPr marL="16816" marR="16816" marT="8408" marB="8408"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CO" sz="300"/>
                    </a:p>
                  </a:txBody>
                  <a:tcPr marL="16816" marR="16816" marT="8408" marB="8408"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CO" sz="300"/>
                    </a:p>
                  </a:txBody>
                  <a:tcPr marL="16816" marR="16816" marT="8408" marB="8408"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CO" sz="300"/>
                    </a:p>
                  </a:txBody>
                  <a:tcPr marL="16816" marR="16816" marT="8408" marB="8408"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CO" sz="300" dirty="0"/>
                    </a:p>
                  </a:txBody>
                  <a:tcPr marL="16816" marR="16816" marT="8408" marB="8408"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CO" sz="300"/>
                    </a:p>
                  </a:txBody>
                  <a:tcPr marL="16816" marR="16816" marT="8408" marB="8408">
                    <a:solidFill>
                      <a:srgbClr val="CCE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2296141"/>
                  </a:ext>
                </a:extLst>
              </a:tr>
              <a:tr h="102873">
                <a:tc>
                  <a:txBody>
                    <a:bodyPr/>
                    <a:lstStyle/>
                    <a:p>
                      <a:endParaRPr lang="es-CO" sz="300"/>
                    </a:p>
                  </a:txBody>
                  <a:tcPr marL="16816" marR="16816" marT="8408" marB="8408"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CO" sz="300"/>
                    </a:p>
                  </a:txBody>
                  <a:tcPr marL="16816" marR="16816" marT="8408" marB="8408"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CO" sz="300"/>
                    </a:p>
                  </a:txBody>
                  <a:tcPr marL="16816" marR="16816" marT="8408" marB="8408"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CO" sz="300"/>
                    </a:p>
                  </a:txBody>
                  <a:tcPr marL="16816" marR="16816" marT="8408" marB="8408"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CO" sz="300"/>
                    </a:p>
                  </a:txBody>
                  <a:tcPr marL="16816" marR="16816" marT="8408" marB="8408"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CO" sz="300"/>
                    </a:p>
                  </a:txBody>
                  <a:tcPr marL="16816" marR="16816" marT="8408" marB="8408"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CO" sz="300"/>
                    </a:p>
                  </a:txBody>
                  <a:tcPr marL="16816" marR="16816" marT="8408" marB="8408"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CO" sz="300"/>
                    </a:p>
                  </a:txBody>
                  <a:tcPr marL="16816" marR="16816" marT="8408" marB="8408"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CO" sz="300"/>
                    </a:p>
                  </a:txBody>
                  <a:tcPr marL="16816" marR="16816" marT="8408" marB="8408"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CO" sz="300"/>
                    </a:p>
                  </a:txBody>
                  <a:tcPr marL="16816" marR="16816" marT="8408" marB="8408">
                    <a:solidFill>
                      <a:srgbClr val="CCE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35658576"/>
                  </a:ext>
                </a:extLst>
              </a:tr>
              <a:tr h="102873">
                <a:tc>
                  <a:txBody>
                    <a:bodyPr/>
                    <a:lstStyle/>
                    <a:p>
                      <a:endParaRPr lang="es-CO" sz="300"/>
                    </a:p>
                  </a:txBody>
                  <a:tcPr marL="16816" marR="16816" marT="8408" marB="8408"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CO" sz="300"/>
                    </a:p>
                  </a:txBody>
                  <a:tcPr marL="16816" marR="16816" marT="8408" marB="8408"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CO" sz="300"/>
                    </a:p>
                  </a:txBody>
                  <a:tcPr marL="16816" marR="16816" marT="8408" marB="8408"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CO" sz="300"/>
                    </a:p>
                  </a:txBody>
                  <a:tcPr marL="16816" marR="16816" marT="8408" marB="8408"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CO" sz="300"/>
                    </a:p>
                  </a:txBody>
                  <a:tcPr marL="16816" marR="16816" marT="8408" marB="8408"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CO" sz="300"/>
                    </a:p>
                  </a:txBody>
                  <a:tcPr marL="16816" marR="16816" marT="8408" marB="8408"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CO" sz="300"/>
                    </a:p>
                  </a:txBody>
                  <a:tcPr marL="16816" marR="16816" marT="8408" marB="8408"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CO" sz="300"/>
                    </a:p>
                  </a:txBody>
                  <a:tcPr marL="16816" marR="16816" marT="8408" marB="8408"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CO" sz="300"/>
                    </a:p>
                  </a:txBody>
                  <a:tcPr marL="16816" marR="16816" marT="8408" marB="8408"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CO" sz="300"/>
                    </a:p>
                  </a:txBody>
                  <a:tcPr marL="16816" marR="16816" marT="8408" marB="8408">
                    <a:solidFill>
                      <a:srgbClr val="CCE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76560240"/>
                  </a:ext>
                </a:extLst>
              </a:tr>
              <a:tr h="102873">
                <a:tc>
                  <a:txBody>
                    <a:bodyPr/>
                    <a:lstStyle/>
                    <a:p>
                      <a:endParaRPr lang="es-CO" sz="300"/>
                    </a:p>
                  </a:txBody>
                  <a:tcPr marL="16816" marR="16816" marT="8408" marB="8408"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CO" sz="300"/>
                    </a:p>
                  </a:txBody>
                  <a:tcPr marL="16816" marR="16816" marT="8408" marB="8408"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CO" sz="300"/>
                    </a:p>
                  </a:txBody>
                  <a:tcPr marL="16816" marR="16816" marT="8408" marB="8408"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CO" sz="300"/>
                    </a:p>
                  </a:txBody>
                  <a:tcPr marL="16816" marR="16816" marT="8408" marB="8408"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CO" sz="300"/>
                    </a:p>
                  </a:txBody>
                  <a:tcPr marL="16816" marR="16816" marT="8408" marB="8408"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CO" sz="300"/>
                    </a:p>
                  </a:txBody>
                  <a:tcPr marL="16816" marR="16816" marT="8408" marB="8408"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CO" sz="300" dirty="0"/>
                    </a:p>
                  </a:txBody>
                  <a:tcPr marL="16816" marR="16816" marT="8408" marB="8408"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CO" sz="300"/>
                    </a:p>
                  </a:txBody>
                  <a:tcPr marL="16816" marR="16816" marT="8408" marB="8408"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CO" sz="300"/>
                    </a:p>
                  </a:txBody>
                  <a:tcPr marL="16816" marR="16816" marT="8408" marB="8408"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CO" sz="300"/>
                    </a:p>
                  </a:txBody>
                  <a:tcPr marL="16816" marR="16816" marT="8408" marB="8408">
                    <a:solidFill>
                      <a:srgbClr val="CCE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38577714"/>
                  </a:ext>
                </a:extLst>
              </a:tr>
              <a:tr h="102873">
                <a:tc>
                  <a:txBody>
                    <a:bodyPr/>
                    <a:lstStyle/>
                    <a:p>
                      <a:endParaRPr lang="es-CO" sz="300"/>
                    </a:p>
                  </a:txBody>
                  <a:tcPr marL="16816" marR="16816" marT="8408" marB="8408"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CO" sz="300"/>
                    </a:p>
                  </a:txBody>
                  <a:tcPr marL="16816" marR="16816" marT="8408" marB="8408"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CO" sz="300"/>
                    </a:p>
                  </a:txBody>
                  <a:tcPr marL="16816" marR="16816" marT="8408" marB="8408"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CO" sz="300"/>
                    </a:p>
                  </a:txBody>
                  <a:tcPr marL="16816" marR="16816" marT="8408" marB="8408"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CO" sz="300"/>
                    </a:p>
                  </a:txBody>
                  <a:tcPr marL="16816" marR="16816" marT="8408" marB="8408"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CO" sz="300"/>
                    </a:p>
                  </a:txBody>
                  <a:tcPr marL="16816" marR="16816" marT="8408" marB="8408"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CO" sz="300"/>
                    </a:p>
                  </a:txBody>
                  <a:tcPr marL="16816" marR="16816" marT="8408" marB="8408"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CO" sz="300"/>
                    </a:p>
                  </a:txBody>
                  <a:tcPr marL="16816" marR="16816" marT="8408" marB="8408"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CO" sz="300" dirty="0"/>
                    </a:p>
                  </a:txBody>
                  <a:tcPr marL="16816" marR="16816" marT="8408" marB="8408"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CO" sz="300"/>
                    </a:p>
                  </a:txBody>
                  <a:tcPr marL="16816" marR="16816" marT="8408" marB="8408">
                    <a:solidFill>
                      <a:srgbClr val="CCE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11521998"/>
                  </a:ext>
                </a:extLst>
              </a:tr>
              <a:tr h="102873">
                <a:tc>
                  <a:txBody>
                    <a:bodyPr/>
                    <a:lstStyle/>
                    <a:p>
                      <a:endParaRPr lang="es-CO" sz="300"/>
                    </a:p>
                  </a:txBody>
                  <a:tcPr marL="16816" marR="16816" marT="8408" marB="8408"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CO" sz="300"/>
                    </a:p>
                  </a:txBody>
                  <a:tcPr marL="16816" marR="16816" marT="8408" marB="8408"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CO" sz="300"/>
                    </a:p>
                  </a:txBody>
                  <a:tcPr marL="16816" marR="16816" marT="8408" marB="8408"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CO" sz="300"/>
                    </a:p>
                  </a:txBody>
                  <a:tcPr marL="16816" marR="16816" marT="8408" marB="8408"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CO" sz="300"/>
                    </a:p>
                  </a:txBody>
                  <a:tcPr marL="16816" marR="16816" marT="8408" marB="8408"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CO" sz="300"/>
                    </a:p>
                  </a:txBody>
                  <a:tcPr marL="16816" marR="16816" marT="8408" marB="8408"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CO" sz="300"/>
                    </a:p>
                  </a:txBody>
                  <a:tcPr marL="16816" marR="16816" marT="8408" marB="8408"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CO" sz="300"/>
                    </a:p>
                  </a:txBody>
                  <a:tcPr marL="16816" marR="16816" marT="8408" marB="8408"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CO" sz="300" dirty="0"/>
                    </a:p>
                  </a:txBody>
                  <a:tcPr marL="16816" marR="16816" marT="8408" marB="8408"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CO" sz="300"/>
                    </a:p>
                  </a:txBody>
                  <a:tcPr marL="16816" marR="16816" marT="8408" marB="8408">
                    <a:solidFill>
                      <a:srgbClr val="CCE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70424653"/>
                  </a:ext>
                </a:extLst>
              </a:tr>
              <a:tr h="102873">
                <a:tc>
                  <a:txBody>
                    <a:bodyPr/>
                    <a:lstStyle/>
                    <a:p>
                      <a:endParaRPr lang="es-CO" sz="300"/>
                    </a:p>
                  </a:txBody>
                  <a:tcPr marL="16816" marR="16816" marT="8408" marB="8408"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CO" sz="300"/>
                    </a:p>
                  </a:txBody>
                  <a:tcPr marL="16816" marR="16816" marT="8408" marB="8408"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CO" sz="300"/>
                    </a:p>
                  </a:txBody>
                  <a:tcPr marL="16816" marR="16816" marT="8408" marB="8408"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CO" sz="300"/>
                    </a:p>
                  </a:txBody>
                  <a:tcPr marL="16816" marR="16816" marT="8408" marB="8408"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CO" sz="300"/>
                    </a:p>
                  </a:txBody>
                  <a:tcPr marL="16816" marR="16816" marT="8408" marB="8408"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CO" sz="300" dirty="0"/>
                    </a:p>
                  </a:txBody>
                  <a:tcPr marL="16816" marR="16816" marT="8408" marB="8408"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CO" sz="300"/>
                    </a:p>
                  </a:txBody>
                  <a:tcPr marL="16816" marR="16816" marT="8408" marB="8408"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CO" sz="300"/>
                    </a:p>
                  </a:txBody>
                  <a:tcPr marL="16816" marR="16816" marT="8408" marB="8408"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CO" sz="300" dirty="0"/>
                    </a:p>
                  </a:txBody>
                  <a:tcPr marL="16816" marR="16816" marT="8408" marB="8408"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CO" sz="300" dirty="0"/>
                    </a:p>
                  </a:txBody>
                  <a:tcPr marL="16816" marR="16816" marT="8408" marB="8408">
                    <a:solidFill>
                      <a:srgbClr val="99C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75916386"/>
                  </a:ext>
                </a:extLst>
              </a:tr>
              <a:tr h="102873">
                <a:tc>
                  <a:txBody>
                    <a:bodyPr/>
                    <a:lstStyle/>
                    <a:p>
                      <a:endParaRPr lang="es-CO" sz="300" dirty="0"/>
                    </a:p>
                  </a:txBody>
                  <a:tcPr marL="16816" marR="16816" marT="8408" marB="8408"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CO" sz="300" dirty="0"/>
                    </a:p>
                  </a:txBody>
                  <a:tcPr marL="16816" marR="16816" marT="8408" marB="8408"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CO" sz="300" dirty="0"/>
                    </a:p>
                  </a:txBody>
                  <a:tcPr marL="16816" marR="16816" marT="8408" marB="8408"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CO" sz="300" dirty="0"/>
                    </a:p>
                  </a:txBody>
                  <a:tcPr marL="16816" marR="16816" marT="8408" marB="8408"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CO" sz="300" dirty="0"/>
                    </a:p>
                  </a:txBody>
                  <a:tcPr marL="16816" marR="16816" marT="8408" marB="8408"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CO" sz="300" dirty="0"/>
                    </a:p>
                  </a:txBody>
                  <a:tcPr marL="16816" marR="16816" marT="8408" marB="8408"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CO" sz="300" dirty="0"/>
                    </a:p>
                  </a:txBody>
                  <a:tcPr marL="16816" marR="16816" marT="8408" marB="8408"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CO" sz="300" dirty="0"/>
                    </a:p>
                  </a:txBody>
                  <a:tcPr marL="16816" marR="16816" marT="8408" marB="8408"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CO" sz="300" dirty="0"/>
                    </a:p>
                  </a:txBody>
                  <a:tcPr marL="16816" marR="16816" marT="8408" marB="8408"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CO" sz="300" dirty="0"/>
                    </a:p>
                  </a:txBody>
                  <a:tcPr marL="16816" marR="16816" marT="8408" marB="8408">
                    <a:solidFill>
                      <a:srgbClr val="99C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9893172"/>
                  </a:ext>
                </a:extLst>
              </a:tr>
            </a:tbl>
          </a:graphicData>
        </a:graphic>
      </p:graphicFrame>
      <p:graphicFrame>
        <p:nvGraphicFramePr>
          <p:cNvPr id="54" name="Tabla 16">
            <a:extLst>
              <a:ext uri="{FF2B5EF4-FFF2-40B4-BE49-F238E27FC236}">
                <a16:creationId xmlns:a16="http://schemas.microsoft.com/office/drawing/2014/main" id="{E6232895-2EE7-36DD-6426-D0DDA60BD7D7}"/>
              </a:ext>
            </a:extLst>
          </p:cNvPr>
          <p:cNvGraphicFramePr>
            <a:graphicFrameLocks noGrp="1"/>
          </p:cNvGraphicFramePr>
          <p:nvPr/>
        </p:nvGraphicFramePr>
        <p:xfrm>
          <a:off x="10217837" y="5288625"/>
          <a:ext cx="954629" cy="10287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306">
                  <a:extLst>
                    <a:ext uri="{9D8B030D-6E8A-4147-A177-3AD203B41FA5}">
                      <a16:colId xmlns:a16="http://schemas.microsoft.com/office/drawing/2014/main" val="1110355808"/>
                    </a:ext>
                  </a:extLst>
                </a:gridCol>
                <a:gridCol w="94306">
                  <a:extLst>
                    <a:ext uri="{9D8B030D-6E8A-4147-A177-3AD203B41FA5}">
                      <a16:colId xmlns:a16="http://schemas.microsoft.com/office/drawing/2014/main" val="1634195898"/>
                    </a:ext>
                  </a:extLst>
                </a:gridCol>
                <a:gridCol w="94306">
                  <a:extLst>
                    <a:ext uri="{9D8B030D-6E8A-4147-A177-3AD203B41FA5}">
                      <a16:colId xmlns:a16="http://schemas.microsoft.com/office/drawing/2014/main" val="1443379353"/>
                    </a:ext>
                  </a:extLst>
                </a:gridCol>
                <a:gridCol w="94306">
                  <a:extLst>
                    <a:ext uri="{9D8B030D-6E8A-4147-A177-3AD203B41FA5}">
                      <a16:colId xmlns:a16="http://schemas.microsoft.com/office/drawing/2014/main" val="844826040"/>
                    </a:ext>
                  </a:extLst>
                </a:gridCol>
                <a:gridCol w="105875">
                  <a:extLst>
                    <a:ext uri="{9D8B030D-6E8A-4147-A177-3AD203B41FA5}">
                      <a16:colId xmlns:a16="http://schemas.microsoft.com/office/drawing/2014/main" val="4019326688"/>
                    </a:ext>
                  </a:extLst>
                </a:gridCol>
                <a:gridCol w="94306">
                  <a:extLst>
                    <a:ext uri="{9D8B030D-6E8A-4147-A177-3AD203B41FA5}">
                      <a16:colId xmlns:a16="http://schemas.microsoft.com/office/drawing/2014/main" val="2516609720"/>
                    </a:ext>
                  </a:extLst>
                </a:gridCol>
                <a:gridCol w="94306">
                  <a:extLst>
                    <a:ext uri="{9D8B030D-6E8A-4147-A177-3AD203B41FA5}">
                      <a16:colId xmlns:a16="http://schemas.microsoft.com/office/drawing/2014/main" val="372296488"/>
                    </a:ext>
                  </a:extLst>
                </a:gridCol>
                <a:gridCol w="94306">
                  <a:extLst>
                    <a:ext uri="{9D8B030D-6E8A-4147-A177-3AD203B41FA5}">
                      <a16:colId xmlns:a16="http://schemas.microsoft.com/office/drawing/2014/main" val="448095089"/>
                    </a:ext>
                  </a:extLst>
                </a:gridCol>
                <a:gridCol w="94306">
                  <a:extLst>
                    <a:ext uri="{9D8B030D-6E8A-4147-A177-3AD203B41FA5}">
                      <a16:colId xmlns:a16="http://schemas.microsoft.com/office/drawing/2014/main" val="3008439483"/>
                    </a:ext>
                  </a:extLst>
                </a:gridCol>
                <a:gridCol w="94306">
                  <a:extLst>
                    <a:ext uri="{9D8B030D-6E8A-4147-A177-3AD203B41FA5}">
                      <a16:colId xmlns:a16="http://schemas.microsoft.com/office/drawing/2014/main" val="3939003031"/>
                    </a:ext>
                  </a:extLst>
                </a:gridCol>
              </a:tblGrid>
              <a:tr h="102873">
                <a:tc>
                  <a:txBody>
                    <a:bodyPr/>
                    <a:lstStyle/>
                    <a:p>
                      <a:endParaRPr lang="es-CO" sz="300"/>
                    </a:p>
                  </a:txBody>
                  <a:tcPr marL="16816" marR="16816" marT="8408" marB="8408"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CO" sz="300"/>
                    </a:p>
                  </a:txBody>
                  <a:tcPr marL="16816" marR="16816" marT="8408" marB="8408"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CO" sz="300"/>
                    </a:p>
                  </a:txBody>
                  <a:tcPr marL="16816" marR="16816" marT="8408" marB="8408"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CO" sz="300"/>
                    </a:p>
                  </a:txBody>
                  <a:tcPr marL="16816" marR="16816" marT="8408" marB="8408"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CO" sz="300"/>
                    </a:p>
                  </a:txBody>
                  <a:tcPr marL="16816" marR="16816" marT="8408" marB="8408"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CO" sz="300"/>
                    </a:p>
                  </a:txBody>
                  <a:tcPr marL="16816" marR="16816" marT="8408" marB="8408"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CO" sz="300"/>
                    </a:p>
                  </a:txBody>
                  <a:tcPr marL="16816" marR="16816" marT="8408" marB="8408"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CO" sz="300"/>
                    </a:p>
                  </a:txBody>
                  <a:tcPr marL="16816" marR="16816" marT="8408" marB="8408"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CO" sz="300" dirty="0"/>
                    </a:p>
                  </a:txBody>
                  <a:tcPr marL="16816" marR="16816" marT="8408" marB="8408"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CO" sz="300" dirty="0"/>
                    </a:p>
                  </a:txBody>
                  <a:tcPr marL="16816" marR="16816" marT="8408" marB="8408">
                    <a:solidFill>
                      <a:srgbClr val="99C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17876435"/>
                  </a:ext>
                </a:extLst>
              </a:tr>
              <a:tr h="102873">
                <a:tc>
                  <a:txBody>
                    <a:bodyPr/>
                    <a:lstStyle/>
                    <a:p>
                      <a:endParaRPr lang="es-CO" sz="300"/>
                    </a:p>
                  </a:txBody>
                  <a:tcPr marL="16816" marR="16816" marT="8408" marB="8408"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CO" sz="300"/>
                    </a:p>
                  </a:txBody>
                  <a:tcPr marL="16816" marR="16816" marT="8408" marB="8408"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CO" sz="300"/>
                    </a:p>
                  </a:txBody>
                  <a:tcPr marL="16816" marR="16816" marT="8408" marB="8408"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CO" sz="300"/>
                    </a:p>
                  </a:txBody>
                  <a:tcPr marL="16816" marR="16816" marT="8408" marB="8408"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CO" sz="300"/>
                    </a:p>
                  </a:txBody>
                  <a:tcPr marL="16816" marR="16816" marT="8408" marB="8408"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CO" sz="300"/>
                    </a:p>
                  </a:txBody>
                  <a:tcPr marL="16816" marR="16816" marT="8408" marB="8408"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CO" sz="300"/>
                    </a:p>
                  </a:txBody>
                  <a:tcPr marL="16816" marR="16816" marT="8408" marB="8408"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CO" sz="300"/>
                    </a:p>
                  </a:txBody>
                  <a:tcPr marL="16816" marR="16816" marT="8408" marB="8408"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CO" sz="300" dirty="0"/>
                    </a:p>
                  </a:txBody>
                  <a:tcPr marL="16816" marR="16816" marT="8408" marB="8408"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CO" sz="300" dirty="0"/>
                    </a:p>
                  </a:txBody>
                  <a:tcPr marL="16816" marR="16816" marT="8408" marB="8408">
                    <a:solidFill>
                      <a:srgbClr val="99C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88371042"/>
                  </a:ext>
                </a:extLst>
              </a:tr>
              <a:tr h="102873">
                <a:tc>
                  <a:txBody>
                    <a:bodyPr/>
                    <a:lstStyle/>
                    <a:p>
                      <a:endParaRPr lang="es-CO" sz="300"/>
                    </a:p>
                  </a:txBody>
                  <a:tcPr marL="16816" marR="16816" marT="8408" marB="8408"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CO" sz="300"/>
                    </a:p>
                  </a:txBody>
                  <a:tcPr marL="16816" marR="16816" marT="8408" marB="8408"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CO" sz="300"/>
                    </a:p>
                  </a:txBody>
                  <a:tcPr marL="16816" marR="16816" marT="8408" marB="8408"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CO" sz="300"/>
                    </a:p>
                  </a:txBody>
                  <a:tcPr marL="16816" marR="16816" marT="8408" marB="8408"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CO" sz="300"/>
                    </a:p>
                  </a:txBody>
                  <a:tcPr marL="16816" marR="16816" marT="8408" marB="8408"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CO" sz="300"/>
                    </a:p>
                  </a:txBody>
                  <a:tcPr marL="16816" marR="16816" marT="8408" marB="8408"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CO" sz="300"/>
                    </a:p>
                  </a:txBody>
                  <a:tcPr marL="16816" marR="16816" marT="8408" marB="8408"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CO" sz="300"/>
                    </a:p>
                  </a:txBody>
                  <a:tcPr marL="16816" marR="16816" marT="8408" marB="8408"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CO" sz="300" dirty="0"/>
                    </a:p>
                  </a:txBody>
                  <a:tcPr marL="16816" marR="16816" marT="8408" marB="8408"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CO" sz="300"/>
                    </a:p>
                  </a:txBody>
                  <a:tcPr marL="16816" marR="16816" marT="8408" marB="8408">
                    <a:solidFill>
                      <a:srgbClr val="99C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2296141"/>
                  </a:ext>
                </a:extLst>
              </a:tr>
              <a:tr h="102873">
                <a:tc>
                  <a:txBody>
                    <a:bodyPr/>
                    <a:lstStyle/>
                    <a:p>
                      <a:endParaRPr lang="es-CO" sz="300"/>
                    </a:p>
                  </a:txBody>
                  <a:tcPr marL="16816" marR="16816" marT="8408" marB="8408"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CO" sz="300"/>
                    </a:p>
                  </a:txBody>
                  <a:tcPr marL="16816" marR="16816" marT="8408" marB="8408"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CO" sz="300"/>
                    </a:p>
                  </a:txBody>
                  <a:tcPr marL="16816" marR="16816" marT="8408" marB="8408"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CO" sz="300"/>
                    </a:p>
                  </a:txBody>
                  <a:tcPr marL="16816" marR="16816" marT="8408" marB="8408"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CO" sz="300"/>
                    </a:p>
                  </a:txBody>
                  <a:tcPr marL="16816" marR="16816" marT="8408" marB="8408"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CO" sz="300"/>
                    </a:p>
                  </a:txBody>
                  <a:tcPr marL="16816" marR="16816" marT="8408" marB="8408"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CO" sz="300"/>
                    </a:p>
                  </a:txBody>
                  <a:tcPr marL="16816" marR="16816" marT="8408" marB="8408"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CO" sz="300"/>
                    </a:p>
                  </a:txBody>
                  <a:tcPr marL="16816" marR="16816" marT="8408" marB="8408"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CO" sz="300"/>
                    </a:p>
                  </a:txBody>
                  <a:tcPr marL="16816" marR="16816" marT="8408" marB="8408"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CO" sz="300"/>
                    </a:p>
                  </a:txBody>
                  <a:tcPr marL="16816" marR="16816" marT="8408" marB="8408">
                    <a:solidFill>
                      <a:srgbClr val="99C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35658576"/>
                  </a:ext>
                </a:extLst>
              </a:tr>
              <a:tr h="102873">
                <a:tc>
                  <a:txBody>
                    <a:bodyPr/>
                    <a:lstStyle/>
                    <a:p>
                      <a:endParaRPr lang="es-CO" sz="300"/>
                    </a:p>
                  </a:txBody>
                  <a:tcPr marL="16816" marR="16816" marT="8408" marB="8408"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CO" sz="300"/>
                    </a:p>
                  </a:txBody>
                  <a:tcPr marL="16816" marR="16816" marT="8408" marB="8408"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CO" sz="300"/>
                    </a:p>
                  </a:txBody>
                  <a:tcPr marL="16816" marR="16816" marT="8408" marB="8408"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CO" sz="300"/>
                    </a:p>
                  </a:txBody>
                  <a:tcPr marL="16816" marR="16816" marT="8408" marB="8408"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CO" sz="300"/>
                    </a:p>
                  </a:txBody>
                  <a:tcPr marL="16816" marR="16816" marT="8408" marB="8408"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CO" sz="300"/>
                    </a:p>
                  </a:txBody>
                  <a:tcPr marL="16816" marR="16816" marT="8408" marB="8408"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CO" sz="300"/>
                    </a:p>
                  </a:txBody>
                  <a:tcPr marL="16816" marR="16816" marT="8408" marB="8408"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CO" sz="300"/>
                    </a:p>
                  </a:txBody>
                  <a:tcPr marL="16816" marR="16816" marT="8408" marB="8408"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CO" sz="300"/>
                    </a:p>
                  </a:txBody>
                  <a:tcPr marL="16816" marR="16816" marT="8408" marB="8408"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CO" sz="300"/>
                    </a:p>
                  </a:txBody>
                  <a:tcPr marL="16816" marR="16816" marT="8408" marB="8408">
                    <a:solidFill>
                      <a:srgbClr val="99C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76560240"/>
                  </a:ext>
                </a:extLst>
              </a:tr>
              <a:tr h="102873">
                <a:tc>
                  <a:txBody>
                    <a:bodyPr/>
                    <a:lstStyle/>
                    <a:p>
                      <a:endParaRPr lang="es-CO" sz="300"/>
                    </a:p>
                  </a:txBody>
                  <a:tcPr marL="16816" marR="16816" marT="8408" marB="8408"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CO" sz="300"/>
                    </a:p>
                  </a:txBody>
                  <a:tcPr marL="16816" marR="16816" marT="8408" marB="8408"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CO" sz="300"/>
                    </a:p>
                  </a:txBody>
                  <a:tcPr marL="16816" marR="16816" marT="8408" marB="8408"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CO" sz="300"/>
                    </a:p>
                  </a:txBody>
                  <a:tcPr marL="16816" marR="16816" marT="8408" marB="8408"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CO" sz="300"/>
                    </a:p>
                  </a:txBody>
                  <a:tcPr marL="16816" marR="16816" marT="8408" marB="8408"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CO" sz="300"/>
                    </a:p>
                  </a:txBody>
                  <a:tcPr marL="16816" marR="16816" marT="8408" marB="8408"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CO" sz="300" dirty="0"/>
                    </a:p>
                  </a:txBody>
                  <a:tcPr marL="16816" marR="16816" marT="8408" marB="8408"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CO" sz="300"/>
                    </a:p>
                  </a:txBody>
                  <a:tcPr marL="16816" marR="16816" marT="8408" marB="8408"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CO" sz="300"/>
                    </a:p>
                  </a:txBody>
                  <a:tcPr marL="16816" marR="16816" marT="8408" marB="8408"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CO" sz="300"/>
                    </a:p>
                  </a:txBody>
                  <a:tcPr marL="16816" marR="16816" marT="8408" marB="8408">
                    <a:solidFill>
                      <a:srgbClr val="99C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38577714"/>
                  </a:ext>
                </a:extLst>
              </a:tr>
              <a:tr h="102873">
                <a:tc>
                  <a:txBody>
                    <a:bodyPr/>
                    <a:lstStyle/>
                    <a:p>
                      <a:endParaRPr lang="es-CO" sz="300"/>
                    </a:p>
                  </a:txBody>
                  <a:tcPr marL="16816" marR="16816" marT="8408" marB="8408"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CO" sz="300"/>
                    </a:p>
                  </a:txBody>
                  <a:tcPr marL="16816" marR="16816" marT="8408" marB="8408"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CO" sz="300"/>
                    </a:p>
                  </a:txBody>
                  <a:tcPr marL="16816" marR="16816" marT="8408" marB="8408"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CO" sz="300"/>
                    </a:p>
                  </a:txBody>
                  <a:tcPr marL="16816" marR="16816" marT="8408" marB="8408"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CO" sz="300"/>
                    </a:p>
                  </a:txBody>
                  <a:tcPr marL="16816" marR="16816" marT="8408" marB="8408"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CO" sz="300"/>
                    </a:p>
                  </a:txBody>
                  <a:tcPr marL="16816" marR="16816" marT="8408" marB="8408"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CO" sz="300"/>
                    </a:p>
                  </a:txBody>
                  <a:tcPr marL="16816" marR="16816" marT="8408" marB="8408"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CO" sz="300"/>
                    </a:p>
                  </a:txBody>
                  <a:tcPr marL="16816" marR="16816" marT="8408" marB="8408"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CO" sz="300" dirty="0"/>
                    </a:p>
                  </a:txBody>
                  <a:tcPr marL="16816" marR="16816" marT="8408" marB="8408"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CO" sz="300"/>
                    </a:p>
                  </a:txBody>
                  <a:tcPr marL="16816" marR="16816" marT="8408" marB="8408">
                    <a:solidFill>
                      <a:srgbClr val="99C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11521998"/>
                  </a:ext>
                </a:extLst>
              </a:tr>
              <a:tr h="102873">
                <a:tc>
                  <a:txBody>
                    <a:bodyPr/>
                    <a:lstStyle/>
                    <a:p>
                      <a:endParaRPr lang="es-CO" sz="300"/>
                    </a:p>
                  </a:txBody>
                  <a:tcPr marL="16816" marR="16816" marT="8408" marB="8408"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CO" sz="300"/>
                    </a:p>
                  </a:txBody>
                  <a:tcPr marL="16816" marR="16816" marT="8408" marB="8408"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CO" sz="300"/>
                    </a:p>
                  </a:txBody>
                  <a:tcPr marL="16816" marR="16816" marT="8408" marB="8408"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CO" sz="300"/>
                    </a:p>
                  </a:txBody>
                  <a:tcPr marL="16816" marR="16816" marT="8408" marB="8408"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CO" sz="300"/>
                    </a:p>
                  </a:txBody>
                  <a:tcPr marL="16816" marR="16816" marT="8408" marB="8408"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CO" sz="300"/>
                    </a:p>
                  </a:txBody>
                  <a:tcPr marL="16816" marR="16816" marT="8408" marB="8408"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CO" sz="300"/>
                    </a:p>
                  </a:txBody>
                  <a:tcPr marL="16816" marR="16816" marT="8408" marB="8408"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CO" sz="300"/>
                    </a:p>
                  </a:txBody>
                  <a:tcPr marL="16816" marR="16816" marT="8408" marB="8408"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CO" sz="300" dirty="0"/>
                    </a:p>
                  </a:txBody>
                  <a:tcPr marL="16816" marR="16816" marT="8408" marB="8408"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CO" sz="300"/>
                    </a:p>
                  </a:txBody>
                  <a:tcPr marL="16816" marR="16816" marT="8408" marB="8408">
                    <a:solidFill>
                      <a:srgbClr val="99C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70424653"/>
                  </a:ext>
                </a:extLst>
              </a:tr>
              <a:tr h="102873">
                <a:tc>
                  <a:txBody>
                    <a:bodyPr/>
                    <a:lstStyle/>
                    <a:p>
                      <a:endParaRPr lang="es-CO" sz="300"/>
                    </a:p>
                  </a:txBody>
                  <a:tcPr marL="16816" marR="16816" marT="8408" marB="8408"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CO" sz="300"/>
                    </a:p>
                  </a:txBody>
                  <a:tcPr marL="16816" marR="16816" marT="8408" marB="8408"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CO" sz="300"/>
                    </a:p>
                  </a:txBody>
                  <a:tcPr marL="16816" marR="16816" marT="8408" marB="8408"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CO" sz="300"/>
                    </a:p>
                  </a:txBody>
                  <a:tcPr marL="16816" marR="16816" marT="8408" marB="8408"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CO" sz="300"/>
                    </a:p>
                  </a:txBody>
                  <a:tcPr marL="16816" marR="16816" marT="8408" marB="8408"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CO" sz="300" dirty="0"/>
                    </a:p>
                  </a:txBody>
                  <a:tcPr marL="16816" marR="16816" marT="8408" marB="8408"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CO" sz="300"/>
                    </a:p>
                  </a:txBody>
                  <a:tcPr marL="16816" marR="16816" marT="8408" marB="8408"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CO" sz="300"/>
                    </a:p>
                  </a:txBody>
                  <a:tcPr marL="16816" marR="16816" marT="8408" marB="8408"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CO" sz="300" dirty="0"/>
                    </a:p>
                  </a:txBody>
                  <a:tcPr marL="16816" marR="16816" marT="8408" marB="8408"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CO" sz="300" dirty="0"/>
                    </a:p>
                  </a:txBody>
                  <a:tcPr marL="16816" marR="16816" marT="8408" marB="8408">
                    <a:solidFill>
                      <a:srgbClr val="99C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75916386"/>
                  </a:ext>
                </a:extLst>
              </a:tr>
              <a:tr h="102873">
                <a:tc>
                  <a:txBody>
                    <a:bodyPr/>
                    <a:lstStyle/>
                    <a:p>
                      <a:endParaRPr lang="es-CO" sz="300" dirty="0"/>
                    </a:p>
                  </a:txBody>
                  <a:tcPr marL="16816" marR="16816" marT="8408" marB="8408"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CO" sz="300" dirty="0"/>
                    </a:p>
                  </a:txBody>
                  <a:tcPr marL="16816" marR="16816" marT="8408" marB="8408"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CO" sz="300" dirty="0"/>
                    </a:p>
                  </a:txBody>
                  <a:tcPr marL="16816" marR="16816" marT="8408" marB="8408"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CO" sz="300" dirty="0"/>
                    </a:p>
                  </a:txBody>
                  <a:tcPr marL="16816" marR="16816" marT="8408" marB="8408"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CO" sz="300" dirty="0"/>
                    </a:p>
                  </a:txBody>
                  <a:tcPr marL="16816" marR="16816" marT="8408" marB="8408"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CO" sz="300" dirty="0"/>
                    </a:p>
                  </a:txBody>
                  <a:tcPr marL="16816" marR="16816" marT="8408" marB="8408"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CO" sz="300" dirty="0"/>
                    </a:p>
                  </a:txBody>
                  <a:tcPr marL="16816" marR="16816" marT="8408" marB="8408"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CO" sz="300" dirty="0"/>
                    </a:p>
                  </a:txBody>
                  <a:tcPr marL="16816" marR="16816" marT="8408" marB="8408"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CO" sz="300" dirty="0"/>
                    </a:p>
                  </a:txBody>
                  <a:tcPr marL="16816" marR="16816" marT="8408" marB="8408"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CO" sz="300" dirty="0"/>
                    </a:p>
                  </a:txBody>
                  <a:tcPr marL="16816" marR="16816" marT="8408" marB="8408">
                    <a:solidFill>
                      <a:srgbClr val="99C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9893172"/>
                  </a:ext>
                </a:extLst>
              </a:tr>
            </a:tbl>
          </a:graphicData>
        </a:graphic>
      </p:graphicFrame>
      <p:sp>
        <p:nvSpPr>
          <p:cNvPr id="55" name="object 3">
            <a:extLst>
              <a:ext uri="{FF2B5EF4-FFF2-40B4-BE49-F238E27FC236}">
                <a16:creationId xmlns:a16="http://schemas.microsoft.com/office/drawing/2014/main" id="{F033A9C4-9226-D3BF-CAE4-A35EAEE55AD6}"/>
              </a:ext>
            </a:extLst>
          </p:cNvPr>
          <p:cNvSpPr txBox="1">
            <a:spLocks/>
          </p:cNvSpPr>
          <p:nvPr/>
        </p:nvSpPr>
        <p:spPr>
          <a:xfrm>
            <a:off x="777942" y="1154599"/>
            <a:ext cx="2023742" cy="382156"/>
          </a:xfrm>
          <a:prstGeom prst="rect">
            <a:avLst/>
          </a:prstGeom>
        </p:spPr>
        <p:txBody>
          <a:bodyPr vert="horz" wrap="square" lIns="0" tIns="12700" rIns="0" bIns="0" rtlCol="0" anchor="ctr">
            <a:spAutoFit/>
          </a:bodyPr>
          <a:lstStyle>
            <a:lvl1pPr marL="12700" marR="5080">
              <a:lnSpc>
                <a:spcPct val="100000"/>
              </a:lnSpc>
              <a:spcBef>
                <a:spcPts val="5"/>
              </a:spcBef>
              <a:buNone/>
              <a:defRPr lang="es-CO" sz="2400" b="1" i="0" spc="-5">
                <a:latin typeface="Montserrat" panose="00000500000000000000" pitchFamily="2" charset="0"/>
                <a:ea typeface="+mj-ea"/>
                <a:cs typeface="Arial"/>
              </a:defRPr>
            </a:lvl1pPr>
          </a:lstStyle>
          <a:p>
            <a:r>
              <a:rPr lang="es-ES" dirty="0"/>
              <a:t>Indicadores</a:t>
            </a:r>
          </a:p>
        </p:txBody>
      </p:sp>
    </p:spTree>
    <p:extLst>
      <p:ext uri="{BB962C8B-B14F-4D97-AF65-F5344CB8AC3E}">
        <p14:creationId xmlns:p14="http://schemas.microsoft.com/office/powerpoint/2010/main" val="281354462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exto 7">
            <a:extLst>
              <a:ext uri="{FF2B5EF4-FFF2-40B4-BE49-F238E27FC236}">
                <a16:creationId xmlns:a16="http://schemas.microsoft.com/office/drawing/2014/main" id="{38338F27-A4DE-ECE2-9F04-1C22C04FA443}"/>
              </a:ext>
            </a:extLst>
          </p:cNvPr>
          <p:cNvSpPr txBox="1">
            <a:spLocks/>
          </p:cNvSpPr>
          <p:nvPr/>
        </p:nvSpPr>
        <p:spPr>
          <a:xfrm>
            <a:off x="6127750" y="3895699"/>
            <a:ext cx="5176838" cy="54647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s-CO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MX"/>
              <a:t>Internacionalización y acción climática</a:t>
            </a:r>
            <a:endParaRPr lang="es-MX" dirty="0"/>
          </a:p>
        </p:txBody>
      </p:sp>
      <p:sp>
        <p:nvSpPr>
          <p:cNvPr id="3" name="Título 2">
            <a:extLst>
              <a:ext uri="{FF2B5EF4-FFF2-40B4-BE49-F238E27FC236}">
                <a16:creationId xmlns:a16="http://schemas.microsoft.com/office/drawing/2014/main" id="{377E1A6A-ABDA-93AF-17F0-BE201533D4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0" y="3018769"/>
            <a:ext cx="5176838" cy="669539"/>
          </a:xfrm>
        </p:spPr>
        <p:txBody>
          <a:bodyPr>
            <a:noAutofit/>
          </a:bodyPr>
          <a:lstStyle/>
          <a:p>
            <a:r>
              <a:rPr lang="es-MX" dirty="0"/>
              <a:t>4. Transformación productiva</a:t>
            </a:r>
            <a:endParaRPr lang="es-CO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12C5C790-E3D5-CE8B-4F9D-C954F5F0FCD6}"/>
              </a:ext>
            </a:extLst>
          </p:cNvPr>
          <p:cNvPicPr>
            <a:picLocks noChangeAspect="1"/>
          </p:cNvPicPr>
          <p:nvPr/>
        </p:nvPicPr>
        <p:blipFill>
          <a:blip r:embed="rId3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164273" y="2233808"/>
            <a:ext cx="2492885" cy="26304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396367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11">
            <a:extLst>
              <a:ext uri="{FF2B5EF4-FFF2-40B4-BE49-F238E27FC236}">
                <a16:creationId xmlns:a16="http://schemas.microsoft.com/office/drawing/2014/main" id="{75306E32-CC3F-8DED-0F40-C0984BE62FE3}"/>
              </a:ext>
            </a:extLst>
          </p:cNvPr>
          <p:cNvGrpSpPr/>
          <p:nvPr/>
        </p:nvGrpSpPr>
        <p:grpSpPr>
          <a:xfrm>
            <a:off x="3174364" y="1670180"/>
            <a:ext cx="3703539" cy="3381314"/>
            <a:chOff x="3825072" y="1718943"/>
            <a:chExt cx="3703539" cy="3381314"/>
          </a:xfrm>
        </p:grpSpPr>
        <p:sp>
          <p:nvSpPr>
            <p:cNvPr id="3" name="object 12">
              <a:extLst>
                <a:ext uri="{FF2B5EF4-FFF2-40B4-BE49-F238E27FC236}">
                  <a16:creationId xmlns:a16="http://schemas.microsoft.com/office/drawing/2014/main" id="{0F1F101C-AED0-C451-E804-76595F4820CD}"/>
                </a:ext>
              </a:extLst>
            </p:cNvPr>
            <p:cNvSpPr/>
            <p:nvPr/>
          </p:nvSpPr>
          <p:spPr>
            <a:xfrm>
              <a:off x="4057832" y="1718943"/>
              <a:ext cx="1666832" cy="3271147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1710054"/>
                <a:gd name="f4" fmla="val 3355975"/>
                <a:gd name="f5" fmla="val 1663286"/>
                <a:gd name="f6" fmla="val 1614863"/>
                <a:gd name="f7" fmla="val 3344"/>
                <a:gd name="f8" fmla="val 1566692"/>
                <a:gd name="f9" fmla="val 8093"/>
                <a:gd name="f10" fmla="val 1518797"/>
                <a:gd name="f11" fmla="val 14233"/>
                <a:gd name="f12" fmla="val 1471201"/>
                <a:gd name="f13" fmla="val 21748"/>
                <a:gd name="f14" fmla="val 1423929"/>
                <a:gd name="f15" fmla="val 30623"/>
                <a:gd name="f16" fmla="val 1377003"/>
                <a:gd name="f17" fmla="val 40841"/>
                <a:gd name="f18" fmla="val 1330447"/>
                <a:gd name="f19" fmla="val 52389"/>
                <a:gd name="f20" fmla="val 1284285"/>
                <a:gd name="f21" fmla="val 65249"/>
                <a:gd name="f22" fmla="val 1238540"/>
                <a:gd name="f23" fmla="val 79408"/>
                <a:gd name="f24" fmla="val 1193236"/>
                <a:gd name="f25" fmla="val 94850"/>
                <a:gd name="f26" fmla="val 1148396"/>
                <a:gd name="f27" fmla="val 111558"/>
                <a:gd name="f28" fmla="val 1104044"/>
                <a:gd name="f29" fmla="val 129519"/>
                <a:gd name="f30" fmla="val 1060204"/>
                <a:gd name="f31" fmla="val 148716"/>
                <a:gd name="f32" fmla="val 1016898"/>
                <a:gd name="f33" fmla="val 169134"/>
                <a:gd name="f34" fmla="val 974152"/>
                <a:gd name="f35" fmla="val 190759"/>
                <a:gd name="f36" fmla="val 931987"/>
                <a:gd name="f37" fmla="val 213573"/>
                <a:gd name="f38" fmla="val 890428"/>
                <a:gd name="f39" fmla="val 237563"/>
                <a:gd name="f40" fmla="val 849498"/>
                <a:gd name="f41" fmla="val 262712"/>
                <a:gd name="f42" fmla="val 809221"/>
                <a:gd name="f43" fmla="val 289005"/>
                <a:gd name="f44" fmla="val 769621"/>
                <a:gd name="f45" fmla="val 316428"/>
                <a:gd name="f46" fmla="val 730720"/>
                <a:gd name="f47" fmla="val 344964"/>
                <a:gd name="f48" fmla="val 692543"/>
                <a:gd name="f49" fmla="val 374598"/>
                <a:gd name="f50" fmla="val 655113"/>
                <a:gd name="f51" fmla="val 405315"/>
                <a:gd name="f52" fmla="val 618454"/>
                <a:gd name="f53" fmla="val 437099"/>
                <a:gd name="f54" fmla="val 582588"/>
                <a:gd name="f55" fmla="val 469935"/>
                <a:gd name="f56" fmla="val 547541"/>
                <a:gd name="f57" fmla="val 503808"/>
                <a:gd name="f58" fmla="val 513334"/>
                <a:gd name="f59" fmla="val 538703"/>
                <a:gd name="f60" fmla="val 479993"/>
                <a:gd name="f61" fmla="val 574603"/>
                <a:gd name="f62" fmla="val 447540"/>
                <a:gd name="f63" fmla="val 611494"/>
                <a:gd name="f64" fmla="val 415999"/>
                <a:gd name="f65" fmla="val 649360"/>
                <a:gd name="f66" fmla="val 385393"/>
                <a:gd name="f67" fmla="val 688185"/>
                <a:gd name="f68" fmla="val 355747"/>
                <a:gd name="f69" fmla="val 727956"/>
                <a:gd name="f70" fmla="val 327083"/>
                <a:gd name="f71" fmla="val 768655"/>
                <a:gd name="f72" fmla="val 299425"/>
                <a:gd name="f73" fmla="val 810268"/>
                <a:gd name="f74" fmla="val 272797"/>
                <a:gd name="f75" fmla="val 852779"/>
                <a:gd name="f76" fmla="val 247223"/>
                <a:gd name="f77" fmla="val 896173"/>
                <a:gd name="f78" fmla="val 222725"/>
                <a:gd name="f79" fmla="val 940434"/>
                <a:gd name="f80" fmla="val 200060"/>
                <a:gd name="f81" fmla="val 984067"/>
                <a:gd name="f82" fmla="val 178646"/>
                <a:gd name="f83" fmla="val 1028030"/>
                <a:gd name="f84" fmla="val 158477"/>
                <a:gd name="f85" fmla="val 1072301"/>
                <a:gd name="f86" fmla="val 139545"/>
                <a:gd name="f87" fmla="val 1116856"/>
                <a:gd name="f88" fmla="val 121846"/>
                <a:gd name="f89" fmla="val 1161674"/>
                <a:gd name="f90" fmla="val 105373"/>
                <a:gd name="f91" fmla="val 1206729"/>
                <a:gd name="f92" fmla="val 90120"/>
                <a:gd name="f93" fmla="val 1252001"/>
                <a:gd name="f94" fmla="val 76080"/>
                <a:gd name="f95" fmla="val 1297465"/>
                <a:gd name="f96" fmla="val 63249"/>
                <a:gd name="f97" fmla="val 1343098"/>
                <a:gd name="f98" fmla="val 51618"/>
                <a:gd name="f99" fmla="val 1388878"/>
                <a:gd name="f100" fmla="val 41183"/>
                <a:gd name="f101" fmla="val 1434782"/>
                <a:gd name="f102" fmla="val 31937"/>
                <a:gd name="f103" fmla="val 1480786"/>
                <a:gd name="f104" fmla="val 23874"/>
                <a:gd name="f105" fmla="val 1526868"/>
                <a:gd name="f106" fmla="val 16989"/>
                <a:gd name="f107" fmla="val 1573004"/>
                <a:gd name="f108" fmla="val 11274"/>
                <a:gd name="f109" fmla="val 1619171"/>
                <a:gd name="f110" fmla="val 6723"/>
                <a:gd name="f111" fmla="val 1665347"/>
                <a:gd name="f112" fmla="val 3332"/>
                <a:gd name="f113" fmla="val 1711508"/>
                <a:gd name="f114" fmla="val 1092"/>
                <a:gd name="f115" fmla="val 1757631"/>
                <a:gd name="f116" fmla="val 1803694"/>
                <a:gd name="f117" fmla="val 47"/>
                <a:gd name="f118" fmla="val 1849674"/>
                <a:gd name="f119" fmla="val 1228"/>
                <a:gd name="f120" fmla="val 1895546"/>
                <a:gd name="f121" fmla="val 3537"/>
                <a:gd name="f122" fmla="val 1941289"/>
                <a:gd name="f123" fmla="val 6968"/>
                <a:gd name="f124" fmla="val 1986879"/>
                <a:gd name="f125" fmla="val 11515"/>
                <a:gd name="f126" fmla="val 2032293"/>
                <a:gd name="f127" fmla="val 17171"/>
                <a:gd name="f128" fmla="val 2077509"/>
                <a:gd name="f129" fmla="val 23930"/>
                <a:gd name="f130" fmla="val 2122502"/>
                <a:gd name="f131" fmla="val 31787"/>
                <a:gd name="f132" fmla="val 2167251"/>
                <a:gd name="f133" fmla="val 40735"/>
                <a:gd name="f134" fmla="val 2211732"/>
                <a:gd name="f135" fmla="val 50768"/>
                <a:gd name="f136" fmla="val 2255922"/>
                <a:gd name="f137" fmla="val 61879"/>
                <a:gd name="f138" fmla="val 2299798"/>
                <a:gd name="f139" fmla="val 74064"/>
                <a:gd name="f140" fmla="val 2343337"/>
                <a:gd name="f141" fmla="val 87315"/>
                <a:gd name="f142" fmla="val 2386516"/>
                <a:gd name="f143" fmla="val 101626"/>
                <a:gd name="f144" fmla="val 2429313"/>
                <a:gd name="f145" fmla="val 116992"/>
                <a:gd name="f146" fmla="val 2471703"/>
                <a:gd name="f147" fmla="val 133406"/>
                <a:gd name="f148" fmla="val 2513664"/>
                <a:gd name="f149" fmla="val 150862"/>
                <a:gd name="f150" fmla="val 2555173"/>
                <a:gd name="f151" fmla="val 169354"/>
                <a:gd name="f152" fmla="val 2596208"/>
                <a:gd name="f153" fmla="val 188876"/>
                <a:gd name="f154" fmla="val 2636744"/>
                <a:gd name="f155" fmla="val 209421"/>
                <a:gd name="f156" fmla="val 2676759"/>
                <a:gd name="f157" fmla="val 230984"/>
                <a:gd name="f158" fmla="val 2716229"/>
                <a:gd name="f159" fmla="val 253559"/>
                <a:gd name="f160" fmla="val 2755133"/>
                <a:gd name="f161" fmla="val 277139"/>
                <a:gd name="f162" fmla="val 2793447"/>
                <a:gd name="f163" fmla="val 301718"/>
                <a:gd name="f164" fmla="val 2831147"/>
                <a:gd name="f165" fmla="val 327289"/>
                <a:gd name="f166" fmla="val 2868211"/>
                <a:gd name="f167" fmla="val 353848"/>
                <a:gd name="f168" fmla="val 2904616"/>
                <a:gd name="f169" fmla="val 381388"/>
                <a:gd name="f170" fmla="val 2940338"/>
                <a:gd name="f171" fmla="val 409902"/>
                <a:gd name="f172" fmla="val 2975356"/>
                <a:gd name="f173" fmla="val 439385"/>
                <a:gd name="f174" fmla="val 3009644"/>
                <a:gd name="f175" fmla="val 469830"/>
                <a:gd name="f176" fmla="val 3043182"/>
                <a:gd name="f177" fmla="val 501231"/>
                <a:gd name="f178" fmla="val 3075945"/>
                <a:gd name="f179" fmla="val 533582"/>
                <a:gd name="f180" fmla="val 3107911"/>
                <a:gd name="f181" fmla="val 566878"/>
                <a:gd name="f182" fmla="val 3139057"/>
                <a:gd name="f183" fmla="val 601111"/>
                <a:gd name="f184" fmla="val 3169359"/>
                <a:gd name="f185" fmla="val 636276"/>
                <a:gd name="f186" fmla="val 3198794"/>
                <a:gd name="f187" fmla="val 672366"/>
                <a:gd name="f188" fmla="val 3227341"/>
                <a:gd name="f189" fmla="val 709376"/>
                <a:gd name="f190" fmla="val 3254974"/>
                <a:gd name="f191" fmla="val 747299"/>
                <a:gd name="f192" fmla="val 3281672"/>
                <a:gd name="f193" fmla="val 786130"/>
                <a:gd name="f194" fmla="val 3307412"/>
                <a:gd name="f195" fmla="val 825861"/>
                <a:gd name="f196" fmla="val 3332170"/>
                <a:gd name="f197" fmla="val 866488"/>
                <a:gd name="f198" fmla="val 3355924"/>
                <a:gd name="f199" fmla="val 1709895"/>
                <a:gd name="f200" fmla="val 1782190"/>
                <a:gd name="f201" fmla="*/ f0 1 1710054"/>
                <a:gd name="f202" fmla="*/ f1 1 3355975"/>
                <a:gd name="f203" fmla="+- f4 0 f2"/>
                <a:gd name="f204" fmla="+- f3 0 f2"/>
                <a:gd name="f205" fmla="*/ f204 1 1710054"/>
                <a:gd name="f206" fmla="*/ f203 1 3355975"/>
                <a:gd name="f207" fmla="*/ f2 1 f205"/>
                <a:gd name="f208" fmla="*/ f3 1 f205"/>
                <a:gd name="f209" fmla="*/ f2 1 f206"/>
                <a:gd name="f210" fmla="*/ f4 1 f206"/>
                <a:gd name="f211" fmla="*/ f207 f201 1"/>
                <a:gd name="f212" fmla="*/ f208 f201 1"/>
                <a:gd name="f213" fmla="*/ f210 f202 1"/>
                <a:gd name="f214" fmla="*/ f209 f202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211" t="f214" r="f212" b="f213"/>
              <a:pathLst>
                <a:path w="1710054" h="3355975">
                  <a:moveTo>
                    <a:pt x="f5" y="f2"/>
                  </a:moveTo>
                  <a:lnTo>
                    <a:pt x="f6" y="f7"/>
                  </a:lnTo>
                  <a:lnTo>
                    <a:pt x="f8" y="f9"/>
                  </a:lnTo>
                  <a:lnTo>
                    <a:pt x="f10" y="f11"/>
                  </a:lnTo>
                  <a:lnTo>
                    <a:pt x="f12" y="f13"/>
                  </a:lnTo>
                  <a:lnTo>
                    <a:pt x="f14" y="f15"/>
                  </a:lnTo>
                  <a:lnTo>
                    <a:pt x="f16" y="f17"/>
                  </a:lnTo>
                  <a:lnTo>
                    <a:pt x="f18" y="f19"/>
                  </a:lnTo>
                  <a:lnTo>
                    <a:pt x="f20" y="f21"/>
                  </a:lnTo>
                  <a:lnTo>
                    <a:pt x="f22" y="f23"/>
                  </a:lnTo>
                  <a:lnTo>
                    <a:pt x="f24" y="f25"/>
                  </a:lnTo>
                  <a:lnTo>
                    <a:pt x="f26" y="f27"/>
                  </a:lnTo>
                  <a:lnTo>
                    <a:pt x="f28" y="f29"/>
                  </a:lnTo>
                  <a:lnTo>
                    <a:pt x="f30" y="f31"/>
                  </a:lnTo>
                  <a:lnTo>
                    <a:pt x="f32" y="f33"/>
                  </a:lnTo>
                  <a:lnTo>
                    <a:pt x="f34" y="f35"/>
                  </a:lnTo>
                  <a:lnTo>
                    <a:pt x="f36" y="f37"/>
                  </a:lnTo>
                  <a:lnTo>
                    <a:pt x="f38" y="f39"/>
                  </a:lnTo>
                  <a:lnTo>
                    <a:pt x="f40" y="f41"/>
                  </a:lnTo>
                  <a:lnTo>
                    <a:pt x="f42" y="f43"/>
                  </a:lnTo>
                  <a:lnTo>
                    <a:pt x="f44" y="f45"/>
                  </a:lnTo>
                  <a:lnTo>
                    <a:pt x="f46" y="f47"/>
                  </a:lnTo>
                  <a:lnTo>
                    <a:pt x="f48" y="f49"/>
                  </a:lnTo>
                  <a:lnTo>
                    <a:pt x="f50" y="f51"/>
                  </a:lnTo>
                  <a:lnTo>
                    <a:pt x="f52" y="f53"/>
                  </a:lnTo>
                  <a:lnTo>
                    <a:pt x="f54" y="f55"/>
                  </a:lnTo>
                  <a:lnTo>
                    <a:pt x="f56" y="f57"/>
                  </a:lnTo>
                  <a:lnTo>
                    <a:pt x="f58" y="f59"/>
                  </a:lnTo>
                  <a:lnTo>
                    <a:pt x="f60" y="f61"/>
                  </a:lnTo>
                  <a:lnTo>
                    <a:pt x="f62" y="f63"/>
                  </a:lnTo>
                  <a:lnTo>
                    <a:pt x="f64" y="f65"/>
                  </a:lnTo>
                  <a:lnTo>
                    <a:pt x="f66" y="f67"/>
                  </a:lnTo>
                  <a:lnTo>
                    <a:pt x="f68" y="f69"/>
                  </a:lnTo>
                  <a:lnTo>
                    <a:pt x="f70" y="f71"/>
                  </a:lnTo>
                  <a:lnTo>
                    <a:pt x="f72" y="f73"/>
                  </a:lnTo>
                  <a:lnTo>
                    <a:pt x="f74" y="f75"/>
                  </a:lnTo>
                  <a:lnTo>
                    <a:pt x="f76" y="f77"/>
                  </a:lnTo>
                  <a:lnTo>
                    <a:pt x="f78" y="f79"/>
                  </a:lnTo>
                  <a:lnTo>
                    <a:pt x="f80" y="f81"/>
                  </a:lnTo>
                  <a:lnTo>
                    <a:pt x="f82" y="f83"/>
                  </a:lnTo>
                  <a:lnTo>
                    <a:pt x="f84" y="f85"/>
                  </a:lnTo>
                  <a:lnTo>
                    <a:pt x="f86" y="f87"/>
                  </a:lnTo>
                  <a:lnTo>
                    <a:pt x="f88" y="f89"/>
                  </a:lnTo>
                  <a:lnTo>
                    <a:pt x="f90" y="f91"/>
                  </a:lnTo>
                  <a:lnTo>
                    <a:pt x="f92" y="f93"/>
                  </a:lnTo>
                  <a:lnTo>
                    <a:pt x="f94" y="f95"/>
                  </a:lnTo>
                  <a:lnTo>
                    <a:pt x="f96" y="f97"/>
                  </a:lnTo>
                  <a:lnTo>
                    <a:pt x="f98" y="f99"/>
                  </a:lnTo>
                  <a:lnTo>
                    <a:pt x="f100" y="f101"/>
                  </a:lnTo>
                  <a:lnTo>
                    <a:pt x="f102" y="f103"/>
                  </a:lnTo>
                  <a:lnTo>
                    <a:pt x="f104" y="f105"/>
                  </a:lnTo>
                  <a:lnTo>
                    <a:pt x="f106" y="f107"/>
                  </a:lnTo>
                  <a:lnTo>
                    <a:pt x="f108" y="f109"/>
                  </a:lnTo>
                  <a:lnTo>
                    <a:pt x="f110" y="f111"/>
                  </a:lnTo>
                  <a:lnTo>
                    <a:pt x="f112" y="f113"/>
                  </a:lnTo>
                  <a:lnTo>
                    <a:pt x="f114" y="f115"/>
                  </a:lnTo>
                  <a:lnTo>
                    <a:pt x="f2" y="f116"/>
                  </a:lnTo>
                  <a:lnTo>
                    <a:pt x="f117" y="f118"/>
                  </a:lnTo>
                  <a:lnTo>
                    <a:pt x="f119" y="f120"/>
                  </a:lnTo>
                  <a:lnTo>
                    <a:pt x="f121" y="f122"/>
                  </a:lnTo>
                  <a:lnTo>
                    <a:pt x="f123" y="f124"/>
                  </a:lnTo>
                  <a:lnTo>
                    <a:pt x="f125" y="f126"/>
                  </a:lnTo>
                  <a:lnTo>
                    <a:pt x="f127" y="f128"/>
                  </a:lnTo>
                  <a:lnTo>
                    <a:pt x="f129" y="f130"/>
                  </a:lnTo>
                  <a:lnTo>
                    <a:pt x="f131" y="f132"/>
                  </a:lnTo>
                  <a:lnTo>
                    <a:pt x="f133" y="f134"/>
                  </a:lnTo>
                  <a:lnTo>
                    <a:pt x="f135" y="f136"/>
                  </a:lnTo>
                  <a:lnTo>
                    <a:pt x="f137" y="f138"/>
                  </a:lnTo>
                  <a:lnTo>
                    <a:pt x="f139" y="f140"/>
                  </a:lnTo>
                  <a:lnTo>
                    <a:pt x="f141" y="f142"/>
                  </a:lnTo>
                  <a:lnTo>
                    <a:pt x="f143" y="f144"/>
                  </a:lnTo>
                  <a:lnTo>
                    <a:pt x="f145" y="f146"/>
                  </a:lnTo>
                  <a:lnTo>
                    <a:pt x="f147" y="f148"/>
                  </a:lnTo>
                  <a:lnTo>
                    <a:pt x="f149" y="f150"/>
                  </a:lnTo>
                  <a:lnTo>
                    <a:pt x="f151" y="f152"/>
                  </a:lnTo>
                  <a:lnTo>
                    <a:pt x="f153" y="f154"/>
                  </a:lnTo>
                  <a:lnTo>
                    <a:pt x="f155" y="f156"/>
                  </a:lnTo>
                  <a:lnTo>
                    <a:pt x="f157" y="f158"/>
                  </a:lnTo>
                  <a:lnTo>
                    <a:pt x="f159" y="f160"/>
                  </a:lnTo>
                  <a:lnTo>
                    <a:pt x="f161" y="f162"/>
                  </a:lnTo>
                  <a:lnTo>
                    <a:pt x="f163" y="f164"/>
                  </a:lnTo>
                  <a:lnTo>
                    <a:pt x="f165" y="f166"/>
                  </a:lnTo>
                  <a:lnTo>
                    <a:pt x="f167" y="f168"/>
                  </a:lnTo>
                  <a:lnTo>
                    <a:pt x="f169" y="f170"/>
                  </a:lnTo>
                  <a:lnTo>
                    <a:pt x="f171" y="f172"/>
                  </a:lnTo>
                  <a:lnTo>
                    <a:pt x="f173" y="f174"/>
                  </a:lnTo>
                  <a:lnTo>
                    <a:pt x="f175" y="f176"/>
                  </a:lnTo>
                  <a:lnTo>
                    <a:pt x="f177" y="f178"/>
                  </a:lnTo>
                  <a:lnTo>
                    <a:pt x="f179" y="f180"/>
                  </a:lnTo>
                  <a:lnTo>
                    <a:pt x="f181" y="f182"/>
                  </a:lnTo>
                  <a:lnTo>
                    <a:pt x="f183" y="f184"/>
                  </a:lnTo>
                  <a:lnTo>
                    <a:pt x="f185" y="f186"/>
                  </a:lnTo>
                  <a:lnTo>
                    <a:pt x="f187" y="f188"/>
                  </a:lnTo>
                  <a:lnTo>
                    <a:pt x="f189" y="f190"/>
                  </a:lnTo>
                  <a:lnTo>
                    <a:pt x="f191" y="f192"/>
                  </a:lnTo>
                  <a:lnTo>
                    <a:pt x="f193" y="f194"/>
                  </a:lnTo>
                  <a:lnTo>
                    <a:pt x="f195" y="f196"/>
                  </a:lnTo>
                  <a:lnTo>
                    <a:pt x="f197" y="f198"/>
                  </a:lnTo>
                  <a:lnTo>
                    <a:pt x="f199" y="f200"/>
                  </a:lnTo>
                  <a:lnTo>
                    <a:pt x="f5" y="f2"/>
                  </a:lnTo>
                  <a:close/>
                </a:path>
              </a:pathLst>
            </a:custGeom>
            <a:solidFill>
              <a:srgbClr val="154989">
                <a:alpha val="39607"/>
              </a:srgbClr>
            </a:solidFill>
            <a:ln cap="flat">
              <a:noFill/>
              <a:prstDash val="solid"/>
            </a:ln>
          </p:spPr>
          <p:txBody>
            <a:bodyPr vert="horz" wrap="square" lIns="0" tIns="0" rIns="0" bIns="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3152" b="0" i="0" u="none" strike="noStrike" kern="1200" cap="none" spc="0" baseline="0">
                <a:solidFill>
                  <a:srgbClr val="000000"/>
                </a:solidFill>
                <a:uFillTx/>
                <a:latin typeface="Montserrat" pitchFamily="2"/>
              </a:endParaRPr>
            </a:p>
          </p:txBody>
        </p:sp>
        <p:sp>
          <p:nvSpPr>
            <p:cNvPr id="4" name="object 13">
              <a:extLst>
                <a:ext uri="{FF2B5EF4-FFF2-40B4-BE49-F238E27FC236}">
                  <a16:creationId xmlns:a16="http://schemas.microsoft.com/office/drawing/2014/main" id="{2D49FC92-3DE8-DF6E-6E1A-3BB73ED88873}"/>
                </a:ext>
              </a:extLst>
            </p:cNvPr>
            <p:cNvSpPr/>
            <p:nvPr/>
          </p:nvSpPr>
          <p:spPr>
            <a:xfrm>
              <a:off x="4615598" y="1924208"/>
              <a:ext cx="2617534" cy="2644764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2685415"/>
                <a:gd name="f4" fmla="val 2713354"/>
                <a:gd name="f5" fmla="val 1157165"/>
                <a:gd name="f6" fmla="val 1111962"/>
                <a:gd name="f7" fmla="val 735"/>
                <a:gd name="f8" fmla="val 1066843"/>
                <a:gd name="f9" fmla="val 2837"/>
                <a:gd name="f10" fmla="val 1021841"/>
                <a:gd name="f11" fmla="val 6303"/>
                <a:gd name="f12" fmla="val 976989"/>
                <a:gd name="f13" fmla="val 11129"/>
                <a:gd name="f14" fmla="val 932319"/>
                <a:gd name="f15" fmla="val 17311"/>
                <a:gd name="f16" fmla="val 887865"/>
                <a:gd name="f17" fmla="val 24847"/>
                <a:gd name="f18" fmla="val 843658"/>
                <a:gd name="f19" fmla="val 33731"/>
                <a:gd name="f20" fmla="val 799732"/>
                <a:gd name="f21" fmla="val 43962"/>
                <a:gd name="f22" fmla="val 756120"/>
                <a:gd name="f23" fmla="val 55535"/>
                <a:gd name="f24" fmla="val 712853"/>
                <a:gd name="f25" fmla="val 68446"/>
                <a:gd name="f26" fmla="val 669965"/>
                <a:gd name="f27" fmla="val 82693"/>
                <a:gd name="f28" fmla="val 627488"/>
                <a:gd name="f29" fmla="val 98272"/>
                <a:gd name="f30" fmla="val 585455"/>
                <a:gd name="f31" fmla="val 115179"/>
                <a:gd name="f32" fmla="val 543899"/>
                <a:gd name="f33" fmla="val 133411"/>
                <a:gd name="f34" fmla="val 502852"/>
                <a:gd name="f35" fmla="val 152964"/>
                <a:gd name="f36" fmla="val 462348"/>
                <a:gd name="f37" fmla="val 173835"/>
                <a:gd name="f38" fmla="val 422418"/>
                <a:gd name="f39" fmla="val 196020"/>
                <a:gd name="f40" fmla="val 383096"/>
                <a:gd name="f41" fmla="val 219516"/>
                <a:gd name="f42" fmla="val 344414"/>
                <a:gd name="f43" fmla="val 244319"/>
                <a:gd name="f44" fmla="val 306405"/>
                <a:gd name="f45" fmla="val 270426"/>
                <a:gd name="f46" fmla="val 269101"/>
                <a:gd name="f47" fmla="val 297833"/>
                <a:gd name="f48" fmla="val 232536"/>
                <a:gd name="f49" fmla="val 326537"/>
                <a:gd name="f50" fmla="val 196742"/>
                <a:gd name="f51" fmla="val 356533"/>
                <a:gd name="f52" fmla="val 161752"/>
                <a:gd name="f53" fmla="val 387820"/>
                <a:gd name="f54" fmla="val 127598"/>
                <a:gd name="f55" fmla="val 420392"/>
                <a:gd name="f56" fmla="val 94313"/>
                <a:gd name="f57" fmla="val 454247"/>
                <a:gd name="f58" fmla="val 61930"/>
                <a:gd name="f59" fmla="val 489381"/>
                <a:gd name="f60" fmla="val 30481"/>
                <a:gd name="f61" fmla="val 525791"/>
                <a:gd name="f62" fmla="val 563473"/>
                <a:gd name="f63" fmla="val 1183893"/>
                <a:gd name="f64" fmla="val 1516100"/>
                <a:gd name="f65" fmla="val 2125853"/>
                <a:gd name="f66" fmla="val 2712783"/>
                <a:gd name="f67" fmla="val 2163800"/>
                <a:gd name="f68" fmla="val 2681521"/>
                <a:gd name="f69" fmla="val 2200661"/>
                <a:gd name="f70" fmla="val 2649012"/>
                <a:gd name="f71" fmla="val 2236407"/>
                <a:gd name="f72" fmla="val 2615286"/>
                <a:gd name="f73" fmla="val 2271009"/>
                <a:gd name="f74" fmla="val 2580375"/>
                <a:gd name="f75" fmla="val 2304437"/>
                <a:gd name="f76" fmla="val 2544312"/>
                <a:gd name="f77" fmla="val 2336664"/>
                <a:gd name="f78" fmla="val 2507128"/>
                <a:gd name="f79" fmla="val 2367661"/>
                <a:gd name="f80" fmla="val 2468854"/>
                <a:gd name="f81" fmla="val 2396376"/>
                <a:gd name="f82" fmla="val 2430943"/>
                <a:gd name="f83" fmla="val 2423705"/>
                <a:gd name="f84" fmla="val 2392391"/>
                <a:gd name="f85" fmla="val 2449652"/>
                <a:gd name="f86" fmla="val 2353228"/>
                <a:gd name="f87" fmla="val 2474219"/>
                <a:gd name="f88" fmla="val 2313486"/>
                <a:gd name="f89" fmla="val 2497411"/>
                <a:gd name="f90" fmla="val 2273197"/>
                <a:gd name="f91" fmla="val 2519232"/>
                <a:gd name="f92" fmla="val 2232391"/>
                <a:gd name="f93" fmla="val 2539686"/>
                <a:gd name="f94" fmla="val 2191100"/>
                <a:gd name="f95" fmla="val 2558776"/>
                <a:gd name="f96" fmla="val 2149354"/>
                <a:gd name="f97" fmla="val 2576506"/>
                <a:gd name="f98" fmla="val 2107186"/>
                <a:gd name="f99" fmla="val 2592880"/>
                <a:gd name="f100" fmla="val 2064625"/>
                <a:gd name="f101" fmla="val 2607902"/>
                <a:gd name="f102" fmla="val 2021705"/>
                <a:gd name="f103" fmla="val 2621575"/>
                <a:gd name="f104" fmla="val 1978454"/>
                <a:gd name="f105" fmla="val 2633904"/>
                <a:gd name="f106" fmla="val 1934906"/>
                <a:gd name="f107" fmla="val 2644892"/>
                <a:gd name="f108" fmla="val 1891091"/>
                <a:gd name="f109" fmla="val 2654544"/>
                <a:gd name="f110" fmla="val 1847041"/>
                <a:gd name="f111" fmla="val 2662862"/>
                <a:gd name="f112" fmla="val 1802786"/>
                <a:gd name="f113" fmla="val 2669852"/>
                <a:gd name="f114" fmla="val 1758357"/>
                <a:gd name="f115" fmla="val 2675515"/>
                <a:gd name="f116" fmla="val 1713787"/>
                <a:gd name="f117" fmla="val 2679858"/>
                <a:gd name="f118" fmla="val 1669106"/>
                <a:gd name="f119" fmla="val 2682882"/>
                <a:gd name="f120" fmla="val 1624345"/>
                <a:gd name="f121" fmla="val 2684593"/>
                <a:gd name="f122" fmla="val 1579536"/>
                <a:gd name="f123" fmla="val 2684994"/>
                <a:gd name="f124" fmla="val 1534710"/>
                <a:gd name="f125" fmla="val 2684088"/>
                <a:gd name="f126" fmla="val 1489898"/>
                <a:gd name="f127" fmla="val 2681880"/>
                <a:gd name="f128" fmla="val 1445131"/>
                <a:gd name="f129" fmla="val 2678373"/>
                <a:gd name="f130" fmla="val 1400440"/>
                <a:gd name="f131" fmla="val 2673572"/>
                <a:gd name="f132" fmla="val 1355858"/>
                <a:gd name="f133" fmla="val 2667479"/>
                <a:gd name="f134" fmla="val 1311414"/>
                <a:gd name="f135" fmla="val 2660100"/>
                <a:gd name="f136" fmla="val 1267140"/>
                <a:gd name="f137" fmla="val 2651437"/>
                <a:gd name="f138" fmla="val 1223068"/>
                <a:gd name="f139" fmla="val 2641495"/>
                <a:gd name="f140" fmla="val 1179229"/>
                <a:gd name="f141" fmla="val 2630277"/>
                <a:gd name="f142" fmla="val 1135653"/>
                <a:gd name="f143" fmla="val 2617787"/>
                <a:gd name="f144" fmla="val 1092372"/>
                <a:gd name="f145" fmla="val 2604029"/>
                <a:gd name="f146" fmla="val 1049417"/>
                <a:gd name="f147" fmla="val 2589007"/>
                <a:gd name="f148" fmla="val 1006820"/>
                <a:gd name="f149" fmla="val 2572725"/>
                <a:gd name="f150" fmla="val 964612"/>
                <a:gd name="f151" fmla="val 2555186"/>
                <a:gd name="f152" fmla="val 922823"/>
                <a:gd name="f153" fmla="val 2536395"/>
                <a:gd name="f154" fmla="val 881485"/>
                <a:gd name="f155" fmla="val 2516355"/>
                <a:gd name="f156" fmla="val 840630"/>
                <a:gd name="f157" fmla="val 2495069"/>
                <a:gd name="f158" fmla="val 800288"/>
                <a:gd name="f159" fmla="val 2472543"/>
                <a:gd name="f160" fmla="val 760491"/>
                <a:gd name="f161" fmla="val 2448779"/>
                <a:gd name="f162" fmla="val 721270"/>
                <a:gd name="f163" fmla="val 2423781"/>
                <a:gd name="f164" fmla="val 682656"/>
                <a:gd name="f165" fmla="val 2397554"/>
                <a:gd name="f166" fmla="val 644681"/>
                <a:gd name="f167" fmla="val 2370101"/>
                <a:gd name="f168" fmla="val 607375"/>
                <a:gd name="f169" fmla="val 2341426"/>
                <a:gd name="f170" fmla="val 570770"/>
                <a:gd name="f171" fmla="val 2311532"/>
                <a:gd name="f172" fmla="val 534896"/>
                <a:gd name="f173" fmla="val 2280424"/>
                <a:gd name="f174" fmla="val 499786"/>
                <a:gd name="f175" fmla="val 2248106"/>
                <a:gd name="f176" fmla="val 465471"/>
                <a:gd name="f177" fmla="val 2214581"/>
                <a:gd name="f178" fmla="val 431981"/>
                <a:gd name="f179" fmla="val 2179852"/>
                <a:gd name="f180" fmla="val 399348"/>
                <a:gd name="f181" fmla="val 2143925"/>
                <a:gd name="f182" fmla="val 367604"/>
                <a:gd name="f183" fmla="val 2106803"/>
                <a:gd name="f184" fmla="val 336778"/>
                <a:gd name="f185" fmla="val 2068016"/>
                <a:gd name="f186" fmla="val 306551"/>
                <a:gd name="f187" fmla="val 2028594"/>
                <a:gd name="f188" fmla="val 277768"/>
                <a:gd name="f189" fmla="val 1988569"/>
                <a:gd name="f190" fmla="val 250425"/>
                <a:gd name="f191" fmla="val 1947976"/>
                <a:gd name="f192" fmla="val 224521"/>
                <a:gd name="f193" fmla="val 1906845"/>
                <a:gd name="f194" fmla="val 200049"/>
                <a:gd name="f195" fmla="val 1865210"/>
                <a:gd name="f196" fmla="val 177008"/>
                <a:gd name="f197" fmla="val 1823104"/>
                <a:gd name="f198" fmla="val 155394"/>
                <a:gd name="f199" fmla="val 1780559"/>
                <a:gd name="f200" fmla="val 135203"/>
                <a:gd name="f201" fmla="val 1737607"/>
                <a:gd name="f202" fmla="val 116432"/>
                <a:gd name="f203" fmla="val 1694283"/>
                <a:gd name="f204" fmla="val 99077"/>
                <a:gd name="f205" fmla="val 1650618"/>
                <a:gd name="f206" fmla="val 83135"/>
                <a:gd name="f207" fmla="val 1606644"/>
                <a:gd name="f208" fmla="val 68601"/>
                <a:gd name="f209" fmla="val 1562396"/>
                <a:gd name="f210" fmla="val 55474"/>
                <a:gd name="f211" fmla="val 1517905"/>
                <a:gd name="f212" fmla="val 43748"/>
                <a:gd name="f213" fmla="val 1473203"/>
                <a:gd name="f214" fmla="val 33422"/>
                <a:gd name="f215" fmla="val 1428325"/>
                <a:gd name="f216" fmla="val 24490"/>
                <a:gd name="f217" fmla="val 1383302"/>
                <a:gd name="f218" fmla="val 16950"/>
                <a:gd name="f219" fmla="val 1338168"/>
                <a:gd name="f220" fmla="val 10798"/>
                <a:gd name="f221" fmla="val 1292954"/>
                <a:gd name="f222" fmla="val 6030"/>
                <a:gd name="f223" fmla="val 1247694"/>
                <a:gd name="f224" fmla="val 2644"/>
                <a:gd name="f225" fmla="val 1202420"/>
                <a:gd name="f226" fmla="val 635"/>
                <a:gd name="f227" fmla="*/ f0 1 2685415"/>
                <a:gd name="f228" fmla="*/ f1 1 2713354"/>
                <a:gd name="f229" fmla="+- f4 0 f2"/>
                <a:gd name="f230" fmla="+- f3 0 f2"/>
                <a:gd name="f231" fmla="*/ f230 1 2685415"/>
                <a:gd name="f232" fmla="*/ f229 1 2713354"/>
                <a:gd name="f233" fmla="*/ f2 1 f231"/>
                <a:gd name="f234" fmla="*/ f3 1 f231"/>
                <a:gd name="f235" fmla="*/ f2 1 f232"/>
                <a:gd name="f236" fmla="*/ f4 1 f232"/>
                <a:gd name="f237" fmla="*/ f233 f227 1"/>
                <a:gd name="f238" fmla="*/ f234 f227 1"/>
                <a:gd name="f239" fmla="*/ f236 f228 1"/>
                <a:gd name="f240" fmla="*/ f235 f22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237" t="f240" r="f238" b="f239"/>
              <a:pathLst>
                <a:path w="2685415" h="2713354">
                  <a:moveTo>
                    <a:pt x="f5" y="f2"/>
                  </a:moveTo>
                  <a:lnTo>
                    <a:pt x="f6" y="f7"/>
                  </a:lnTo>
                  <a:lnTo>
                    <a:pt x="f8" y="f9"/>
                  </a:lnTo>
                  <a:lnTo>
                    <a:pt x="f10" y="f11"/>
                  </a:lnTo>
                  <a:lnTo>
                    <a:pt x="f12" y="f13"/>
                  </a:lnTo>
                  <a:lnTo>
                    <a:pt x="f14" y="f15"/>
                  </a:lnTo>
                  <a:lnTo>
                    <a:pt x="f16" y="f17"/>
                  </a:lnTo>
                  <a:lnTo>
                    <a:pt x="f18" y="f19"/>
                  </a:lnTo>
                  <a:lnTo>
                    <a:pt x="f20" y="f21"/>
                  </a:lnTo>
                  <a:lnTo>
                    <a:pt x="f22" y="f23"/>
                  </a:lnTo>
                  <a:lnTo>
                    <a:pt x="f24" y="f25"/>
                  </a:lnTo>
                  <a:lnTo>
                    <a:pt x="f26" y="f27"/>
                  </a:lnTo>
                  <a:lnTo>
                    <a:pt x="f28" y="f29"/>
                  </a:lnTo>
                  <a:lnTo>
                    <a:pt x="f30" y="f31"/>
                  </a:lnTo>
                  <a:lnTo>
                    <a:pt x="f32" y="f33"/>
                  </a:lnTo>
                  <a:lnTo>
                    <a:pt x="f34" y="f35"/>
                  </a:lnTo>
                  <a:lnTo>
                    <a:pt x="f36" y="f37"/>
                  </a:lnTo>
                  <a:lnTo>
                    <a:pt x="f38" y="f39"/>
                  </a:lnTo>
                  <a:lnTo>
                    <a:pt x="f40" y="f41"/>
                  </a:lnTo>
                  <a:lnTo>
                    <a:pt x="f42" y="f43"/>
                  </a:lnTo>
                  <a:lnTo>
                    <a:pt x="f44" y="f45"/>
                  </a:lnTo>
                  <a:lnTo>
                    <a:pt x="f46" y="f47"/>
                  </a:lnTo>
                  <a:lnTo>
                    <a:pt x="f48" y="f49"/>
                  </a:lnTo>
                  <a:lnTo>
                    <a:pt x="f50" y="f51"/>
                  </a:lnTo>
                  <a:lnTo>
                    <a:pt x="f52" y="f53"/>
                  </a:lnTo>
                  <a:lnTo>
                    <a:pt x="f54" y="f55"/>
                  </a:lnTo>
                  <a:lnTo>
                    <a:pt x="f56" y="f57"/>
                  </a:lnTo>
                  <a:lnTo>
                    <a:pt x="f58" y="f59"/>
                  </a:lnTo>
                  <a:lnTo>
                    <a:pt x="f60" y="f61"/>
                  </a:lnTo>
                  <a:lnTo>
                    <a:pt x="f2" y="f62"/>
                  </a:lnTo>
                  <a:lnTo>
                    <a:pt x="f63" y="f64"/>
                  </a:lnTo>
                  <a:lnTo>
                    <a:pt x="f65" y="f66"/>
                  </a:lnTo>
                  <a:lnTo>
                    <a:pt x="f67" y="f68"/>
                  </a:lnTo>
                  <a:lnTo>
                    <a:pt x="f69" y="f70"/>
                  </a:lnTo>
                  <a:lnTo>
                    <a:pt x="f71" y="f72"/>
                  </a:lnTo>
                  <a:lnTo>
                    <a:pt x="f73" y="f74"/>
                  </a:lnTo>
                  <a:lnTo>
                    <a:pt x="f75" y="f76"/>
                  </a:lnTo>
                  <a:lnTo>
                    <a:pt x="f77" y="f78"/>
                  </a:lnTo>
                  <a:lnTo>
                    <a:pt x="f79" y="f80"/>
                  </a:lnTo>
                  <a:lnTo>
                    <a:pt x="f81" y="f82"/>
                  </a:lnTo>
                  <a:lnTo>
                    <a:pt x="f83" y="f84"/>
                  </a:lnTo>
                  <a:lnTo>
                    <a:pt x="f85" y="f86"/>
                  </a:lnTo>
                  <a:lnTo>
                    <a:pt x="f87" y="f88"/>
                  </a:lnTo>
                  <a:lnTo>
                    <a:pt x="f89" y="f90"/>
                  </a:lnTo>
                  <a:lnTo>
                    <a:pt x="f91" y="f92"/>
                  </a:lnTo>
                  <a:lnTo>
                    <a:pt x="f93" y="f94"/>
                  </a:lnTo>
                  <a:lnTo>
                    <a:pt x="f95" y="f96"/>
                  </a:lnTo>
                  <a:lnTo>
                    <a:pt x="f97" y="f98"/>
                  </a:lnTo>
                  <a:lnTo>
                    <a:pt x="f99" y="f100"/>
                  </a:lnTo>
                  <a:lnTo>
                    <a:pt x="f101" y="f102"/>
                  </a:lnTo>
                  <a:lnTo>
                    <a:pt x="f103" y="f104"/>
                  </a:lnTo>
                  <a:lnTo>
                    <a:pt x="f105" y="f106"/>
                  </a:lnTo>
                  <a:lnTo>
                    <a:pt x="f107" y="f108"/>
                  </a:lnTo>
                  <a:lnTo>
                    <a:pt x="f109" y="f110"/>
                  </a:lnTo>
                  <a:lnTo>
                    <a:pt x="f111" y="f112"/>
                  </a:lnTo>
                  <a:lnTo>
                    <a:pt x="f113" y="f114"/>
                  </a:lnTo>
                  <a:lnTo>
                    <a:pt x="f115" y="f116"/>
                  </a:lnTo>
                  <a:lnTo>
                    <a:pt x="f117" y="f118"/>
                  </a:lnTo>
                  <a:lnTo>
                    <a:pt x="f119" y="f120"/>
                  </a:lnTo>
                  <a:lnTo>
                    <a:pt x="f121" y="f122"/>
                  </a:lnTo>
                  <a:lnTo>
                    <a:pt x="f123" y="f124"/>
                  </a:lnTo>
                  <a:lnTo>
                    <a:pt x="f125" y="f126"/>
                  </a:lnTo>
                  <a:lnTo>
                    <a:pt x="f127" y="f128"/>
                  </a:lnTo>
                  <a:lnTo>
                    <a:pt x="f129" y="f130"/>
                  </a:lnTo>
                  <a:lnTo>
                    <a:pt x="f131" y="f132"/>
                  </a:lnTo>
                  <a:lnTo>
                    <a:pt x="f133" y="f134"/>
                  </a:lnTo>
                  <a:lnTo>
                    <a:pt x="f135" y="f136"/>
                  </a:lnTo>
                  <a:lnTo>
                    <a:pt x="f137" y="f138"/>
                  </a:lnTo>
                  <a:lnTo>
                    <a:pt x="f139" y="f140"/>
                  </a:lnTo>
                  <a:lnTo>
                    <a:pt x="f141" y="f142"/>
                  </a:lnTo>
                  <a:lnTo>
                    <a:pt x="f143" y="f144"/>
                  </a:lnTo>
                  <a:lnTo>
                    <a:pt x="f145" y="f146"/>
                  </a:lnTo>
                  <a:lnTo>
                    <a:pt x="f147" y="f148"/>
                  </a:lnTo>
                  <a:lnTo>
                    <a:pt x="f149" y="f150"/>
                  </a:lnTo>
                  <a:lnTo>
                    <a:pt x="f151" y="f152"/>
                  </a:lnTo>
                  <a:lnTo>
                    <a:pt x="f153" y="f154"/>
                  </a:lnTo>
                  <a:lnTo>
                    <a:pt x="f155" y="f156"/>
                  </a:lnTo>
                  <a:lnTo>
                    <a:pt x="f157" y="f158"/>
                  </a:lnTo>
                  <a:lnTo>
                    <a:pt x="f159" y="f160"/>
                  </a:lnTo>
                  <a:lnTo>
                    <a:pt x="f161" y="f162"/>
                  </a:lnTo>
                  <a:lnTo>
                    <a:pt x="f163" y="f164"/>
                  </a:lnTo>
                  <a:lnTo>
                    <a:pt x="f165" y="f166"/>
                  </a:lnTo>
                  <a:lnTo>
                    <a:pt x="f167" y="f168"/>
                  </a:lnTo>
                  <a:lnTo>
                    <a:pt x="f169" y="f170"/>
                  </a:lnTo>
                  <a:lnTo>
                    <a:pt x="f171" y="f172"/>
                  </a:lnTo>
                  <a:lnTo>
                    <a:pt x="f173" y="f174"/>
                  </a:lnTo>
                  <a:lnTo>
                    <a:pt x="f175" y="f176"/>
                  </a:lnTo>
                  <a:lnTo>
                    <a:pt x="f177" y="f178"/>
                  </a:lnTo>
                  <a:lnTo>
                    <a:pt x="f179" y="f180"/>
                  </a:lnTo>
                  <a:lnTo>
                    <a:pt x="f181" y="f182"/>
                  </a:lnTo>
                  <a:lnTo>
                    <a:pt x="f183" y="f184"/>
                  </a:lnTo>
                  <a:lnTo>
                    <a:pt x="f185" y="f186"/>
                  </a:lnTo>
                  <a:lnTo>
                    <a:pt x="f187" y="f188"/>
                  </a:lnTo>
                  <a:lnTo>
                    <a:pt x="f189" y="f190"/>
                  </a:lnTo>
                  <a:lnTo>
                    <a:pt x="f191" y="f192"/>
                  </a:lnTo>
                  <a:lnTo>
                    <a:pt x="f193" y="f194"/>
                  </a:lnTo>
                  <a:lnTo>
                    <a:pt x="f195" y="f196"/>
                  </a:lnTo>
                  <a:lnTo>
                    <a:pt x="f197" y="f198"/>
                  </a:lnTo>
                  <a:lnTo>
                    <a:pt x="f199" y="f200"/>
                  </a:lnTo>
                  <a:lnTo>
                    <a:pt x="f201" y="f202"/>
                  </a:lnTo>
                  <a:lnTo>
                    <a:pt x="f203" y="f204"/>
                  </a:lnTo>
                  <a:lnTo>
                    <a:pt x="f205" y="f206"/>
                  </a:lnTo>
                  <a:lnTo>
                    <a:pt x="f207" y="f208"/>
                  </a:lnTo>
                  <a:lnTo>
                    <a:pt x="f209" y="f210"/>
                  </a:lnTo>
                  <a:lnTo>
                    <a:pt x="f211" y="f212"/>
                  </a:lnTo>
                  <a:lnTo>
                    <a:pt x="f213" y="f214"/>
                  </a:lnTo>
                  <a:lnTo>
                    <a:pt x="f215" y="f216"/>
                  </a:lnTo>
                  <a:lnTo>
                    <a:pt x="f217" y="f218"/>
                  </a:lnTo>
                  <a:lnTo>
                    <a:pt x="f219" y="f220"/>
                  </a:lnTo>
                  <a:lnTo>
                    <a:pt x="f221" y="f222"/>
                  </a:lnTo>
                  <a:lnTo>
                    <a:pt x="f223" y="f224"/>
                  </a:lnTo>
                  <a:lnTo>
                    <a:pt x="f225" y="f226"/>
                  </a:lnTo>
                  <a:lnTo>
                    <a:pt x="f5" y="f2"/>
                  </a:lnTo>
                  <a:close/>
                </a:path>
              </a:pathLst>
            </a:custGeom>
            <a:solidFill>
              <a:srgbClr val="FFC000">
                <a:alpha val="54901"/>
              </a:srgbClr>
            </a:solidFill>
            <a:ln cap="flat">
              <a:noFill/>
              <a:prstDash val="solid"/>
            </a:ln>
          </p:spPr>
          <p:txBody>
            <a:bodyPr vert="horz" wrap="square" lIns="0" tIns="0" rIns="0" bIns="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3152" b="0" i="0" u="none" strike="noStrike" kern="1200" cap="none" spc="0" baseline="0">
                <a:solidFill>
                  <a:srgbClr val="000000"/>
                </a:solidFill>
                <a:uFillTx/>
                <a:latin typeface="Montserrat" pitchFamily="2"/>
              </a:endParaRPr>
            </a:p>
          </p:txBody>
        </p:sp>
        <p:sp>
          <p:nvSpPr>
            <p:cNvPr id="5" name="object 14">
              <a:extLst>
                <a:ext uri="{FF2B5EF4-FFF2-40B4-BE49-F238E27FC236}">
                  <a16:creationId xmlns:a16="http://schemas.microsoft.com/office/drawing/2014/main" id="{CDCA830D-26C5-BE81-D36A-F1332B8E8083}"/>
                </a:ext>
              </a:extLst>
            </p:cNvPr>
            <p:cNvSpPr/>
            <p:nvPr/>
          </p:nvSpPr>
          <p:spPr>
            <a:xfrm>
              <a:off x="4305991" y="3122712"/>
              <a:ext cx="3019851" cy="1977545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3098165"/>
                <a:gd name="f4" fmla="val 2028825"/>
                <a:gd name="f5" fmla="val 3002788"/>
                <a:gd name="f6" fmla="val 1528572"/>
                <a:gd name="f7" fmla="val 525018"/>
                <a:gd name="f8" fmla="val 874014"/>
                <a:gd name="f9" fmla="val 11475"/>
                <a:gd name="f10" fmla="val 918606"/>
                <a:gd name="f11" fmla="val 24368"/>
                <a:gd name="f12" fmla="val 962818"/>
                <a:gd name="f13" fmla="val 38665"/>
                <a:gd name="f14" fmla="val 1006602"/>
                <a:gd name="f15" fmla="val 54355"/>
                <a:gd name="f16" fmla="val 1049909"/>
                <a:gd name="f17" fmla="val 71753"/>
                <a:gd name="f18" fmla="val 1093525"/>
                <a:gd name="f19" fmla="val 90412"/>
                <a:gd name="f20" fmla="val 1136313"/>
                <a:gd name="f21" fmla="val 110305"/>
                <a:gd name="f22" fmla="val 1178260"/>
                <a:gd name="f23" fmla="val 131405"/>
                <a:gd name="f24" fmla="val 1219354"/>
                <a:gd name="f25" fmla="val 153684"/>
                <a:gd name="f26" fmla="val 1259582"/>
                <a:gd name="f27" fmla="val 177114"/>
                <a:gd name="f28" fmla="val 1298932"/>
                <a:gd name="f29" fmla="val 201667"/>
                <a:gd name="f30" fmla="val 1337393"/>
                <a:gd name="f31" fmla="val 227315"/>
                <a:gd name="f32" fmla="val 1374951"/>
                <a:gd name="f33" fmla="val 254031"/>
                <a:gd name="f34" fmla="val 1411595"/>
                <a:gd name="f35" fmla="val 281786"/>
                <a:gd name="f36" fmla="val 1447313"/>
                <a:gd name="f37" fmla="val 310554"/>
                <a:gd name="f38" fmla="val 1482092"/>
                <a:gd name="f39" fmla="val 340305"/>
                <a:gd name="f40" fmla="val 1515919"/>
                <a:gd name="f41" fmla="val 371013"/>
                <a:gd name="f42" fmla="val 1548784"/>
                <a:gd name="f43" fmla="val 402650"/>
                <a:gd name="f44" fmla="val 1580673"/>
                <a:gd name="f45" fmla="val 435187"/>
                <a:gd name="f46" fmla="val 1611574"/>
                <a:gd name="f47" fmla="val 468598"/>
                <a:gd name="f48" fmla="val 1641476"/>
                <a:gd name="f49" fmla="val 502853"/>
                <a:gd name="f50" fmla="val 1670366"/>
                <a:gd name="f51" fmla="val 537927"/>
                <a:gd name="f52" fmla="val 1698231"/>
                <a:gd name="f53" fmla="val 573789"/>
                <a:gd name="f54" fmla="val 1725060"/>
                <a:gd name="f55" fmla="val 610414"/>
                <a:gd name="f56" fmla="val 1750840"/>
                <a:gd name="f57" fmla="val 647772"/>
                <a:gd name="f58" fmla="val 1775559"/>
                <a:gd name="f59" fmla="val 685837"/>
                <a:gd name="f60" fmla="val 1799205"/>
                <a:gd name="f61" fmla="val 724580"/>
                <a:gd name="f62" fmla="val 1821766"/>
                <a:gd name="f63" fmla="val 763974"/>
                <a:gd name="f64" fmla="val 1843229"/>
                <a:gd name="f65" fmla="val 803991"/>
                <a:gd name="f66" fmla="val 1863582"/>
                <a:gd name="f67" fmla="val 844603"/>
                <a:gd name="f68" fmla="val 1882813"/>
                <a:gd name="f69" fmla="val 885782"/>
                <a:gd name="f70" fmla="val 1900910"/>
                <a:gd name="f71" fmla="val 927501"/>
                <a:gd name="f72" fmla="val 1917861"/>
                <a:gd name="f73" fmla="val 969731"/>
                <a:gd name="f74" fmla="val 1933653"/>
                <a:gd name="f75" fmla="val 1012446"/>
                <a:gd name="f76" fmla="val 1948274"/>
                <a:gd name="f77" fmla="val 1055616"/>
                <a:gd name="f78" fmla="val 1961711"/>
                <a:gd name="f79" fmla="val 1099215"/>
                <a:gd name="f80" fmla="val 1973954"/>
                <a:gd name="f81" fmla="val 1143214"/>
                <a:gd name="f82" fmla="val 1984989"/>
                <a:gd name="f83" fmla="val 1187586"/>
                <a:gd name="f84" fmla="val 1994804"/>
                <a:gd name="f85" fmla="val 1232303"/>
                <a:gd name="f86" fmla="val 2003388"/>
                <a:gd name="f87" fmla="val 1277337"/>
                <a:gd name="f88" fmla="val 2010727"/>
                <a:gd name="f89" fmla="val 1322661"/>
                <a:gd name="f90" fmla="val 2016810"/>
                <a:gd name="f91" fmla="val 1368246"/>
                <a:gd name="f92" fmla="val 2021624"/>
                <a:gd name="f93" fmla="val 1414065"/>
                <a:gd name="f94" fmla="val 2025157"/>
                <a:gd name="f95" fmla="val 1460089"/>
                <a:gd name="f96" fmla="val 2027397"/>
                <a:gd name="f97" fmla="val 1506292"/>
                <a:gd name="f98" fmla="val 2028332"/>
                <a:gd name="f99" fmla="val 1552646"/>
                <a:gd name="f100" fmla="val 2027950"/>
                <a:gd name="f101" fmla="val 1599122"/>
                <a:gd name="f102" fmla="val 2026238"/>
                <a:gd name="f103" fmla="val 1645693"/>
                <a:gd name="f104" fmla="val 2023184"/>
                <a:gd name="f105" fmla="val 1692331"/>
                <a:gd name="f106" fmla="val 2018775"/>
                <a:gd name="f107" fmla="val 1739008"/>
                <a:gd name="f108" fmla="val 2013001"/>
                <a:gd name="f109" fmla="val 1785696"/>
                <a:gd name="f110" fmla="val 2005848"/>
                <a:gd name="f111" fmla="val 1832369"/>
                <a:gd name="f112" fmla="val 1997304"/>
                <a:gd name="f113" fmla="val 1878997"/>
                <a:gd name="f114" fmla="val 1987357"/>
                <a:gd name="f115" fmla="val 1925553"/>
                <a:gd name="f116" fmla="val 1975995"/>
                <a:gd name="f117" fmla="val 1972009"/>
                <a:gd name="f118" fmla="val 1963205"/>
                <a:gd name="f119" fmla="val 2018338"/>
                <a:gd name="f120" fmla="val 1948976"/>
                <a:gd name="f121" fmla="val 2064512"/>
                <a:gd name="f122" fmla="val 1933295"/>
                <a:gd name="f123" fmla="val 2111045"/>
                <a:gd name="f124" fmla="val 1915934"/>
                <a:gd name="f125" fmla="val 2156690"/>
                <a:gd name="f126" fmla="val 1897323"/>
                <a:gd name="f127" fmla="val 2201433"/>
                <a:gd name="f128" fmla="val 1877492"/>
                <a:gd name="f129" fmla="val 2245261"/>
                <a:gd name="f130" fmla="val 1856469"/>
                <a:gd name="f131" fmla="val 2288159"/>
                <a:gd name="f132" fmla="val 1834281"/>
                <a:gd name="f133" fmla="val 2330114"/>
                <a:gd name="f134" fmla="val 1810958"/>
                <a:gd name="f135" fmla="val 2371112"/>
                <a:gd name="f136" fmla="val 1786527"/>
                <a:gd name="f137" fmla="val 2411140"/>
                <a:gd name="f138" fmla="val 1761017"/>
                <a:gd name="f139" fmla="val 2450183"/>
                <a:gd name="f140" fmla="val 1734456"/>
                <a:gd name="f141" fmla="val 2488228"/>
                <a:gd name="f142" fmla="val 1706872"/>
                <a:gd name="f143" fmla="val 2525261"/>
                <a:gd name="f144" fmla="val 1678294"/>
                <a:gd name="f145" fmla="val 2561269"/>
                <a:gd name="f146" fmla="val 1648751"/>
                <a:gd name="f147" fmla="val 2596237"/>
                <a:gd name="f148" fmla="val 1618270"/>
                <a:gd name="f149" fmla="val 2630152"/>
                <a:gd name="f150" fmla="val 1586879"/>
                <a:gd name="f151" fmla="val 2663000"/>
                <a:gd name="f152" fmla="val 1554608"/>
                <a:gd name="f153" fmla="val 2694767"/>
                <a:gd name="f154" fmla="val 1521483"/>
                <a:gd name="f155" fmla="val 2725441"/>
                <a:gd name="f156" fmla="val 1487535"/>
                <a:gd name="f157" fmla="val 2755006"/>
                <a:gd name="f158" fmla="val 1452790"/>
                <a:gd name="f159" fmla="val 2783449"/>
                <a:gd name="f160" fmla="val 1417278"/>
                <a:gd name="f161" fmla="val 2810757"/>
                <a:gd name="f162" fmla="val 1381027"/>
                <a:gd name="f163" fmla="val 2836916"/>
                <a:gd name="f164" fmla="val 1344064"/>
                <a:gd name="f165" fmla="val 2861911"/>
                <a:gd name="f166" fmla="val 1306418"/>
                <a:gd name="f167" fmla="val 2885730"/>
                <a:gd name="f168" fmla="val 1268118"/>
                <a:gd name="f169" fmla="val 2908358"/>
                <a:gd name="f170" fmla="val 1229192"/>
                <a:gd name="f171" fmla="val 2929781"/>
                <a:gd name="f172" fmla="val 1189668"/>
                <a:gd name="f173" fmla="val 2949987"/>
                <a:gd name="f174" fmla="val 1149575"/>
                <a:gd name="f175" fmla="val 2968961"/>
                <a:gd name="f176" fmla="val 1108940"/>
                <a:gd name="f177" fmla="val 2986690"/>
                <a:gd name="f178" fmla="val 1067793"/>
                <a:gd name="f179" fmla="val 3003159"/>
                <a:gd name="f180" fmla="val 1026161"/>
                <a:gd name="f181" fmla="val 3018355"/>
                <a:gd name="f182" fmla="val 984072"/>
                <a:gd name="f183" fmla="val 3032265"/>
                <a:gd name="f184" fmla="val 941556"/>
                <a:gd name="f185" fmla="val 3044874"/>
                <a:gd name="f186" fmla="val 898640"/>
                <a:gd name="f187" fmla="val 3056169"/>
                <a:gd name="f188" fmla="val 855353"/>
                <a:gd name="f189" fmla="val 3066135"/>
                <a:gd name="f190" fmla="val 811722"/>
                <a:gd name="f191" fmla="val 3074761"/>
                <a:gd name="f192" fmla="val 767777"/>
                <a:gd name="f193" fmla="val 3082030"/>
                <a:gd name="f194" fmla="val 723546"/>
                <a:gd name="f195" fmla="val 3087931"/>
                <a:gd name="f196" fmla="val 679056"/>
                <a:gd name="f197" fmla="val 3092448"/>
                <a:gd name="f198" fmla="val 634337"/>
                <a:gd name="f199" fmla="val 3095569"/>
                <a:gd name="f200" fmla="val 589416"/>
                <a:gd name="f201" fmla="val 3097279"/>
                <a:gd name="f202" fmla="val 544323"/>
                <a:gd name="f203" fmla="val 3097566"/>
                <a:gd name="f204" fmla="val 499084"/>
                <a:gd name="f205" fmla="val 3096414"/>
                <a:gd name="f206" fmla="val 453729"/>
                <a:gd name="f207" fmla="val 3093810"/>
                <a:gd name="f208" fmla="val 408286"/>
                <a:gd name="f209" fmla="val 3089742"/>
                <a:gd name="f210" fmla="val 362782"/>
                <a:gd name="f211" fmla="val 3084194"/>
                <a:gd name="f212" fmla="val 317248"/>
                <a:gd name="f213" fmla="val 3077153"/>
                <a:gd name="f214" fmla="val 271710"/>
                <a:gd name="f215" fmla="val 3068605"/>
                <a:gd name="f216" fmla="val 226197"/>
                <a:gd name="f217" fmla="val 3058538"/>
                <a:gd name="f218" fmla="val 180737"/>
                <a:gd name="f219" fmla="val 3046936"/>
                <a:gd name="f220" fmla="val 135360"/>
                <a:gd name="f221" fmla="val 3033786"/>
                <a:gd name="f222" fmla="val 90092"/>
                <a:gd name="f223" fmla="val 3019074"/>
                <a:gd name="f224" fmla="val 44962"/>
                <a:gd name="f225" fmla="*/ f0 1 3098165"/>
                <a:gd name="f226" fmla="*/ f1 1 2028825"/>
                <a:gd name="f227" fmla="+- f4 0 f2"/>
                <a:gd name="f228" fmla="+- f3 0 f2"/>
                <a:gd name="f229" fmla="*/ f228 1 3098165"/>
                <a:gd name="f230" fmla="*/ f227 1 2028825"/>
                <a:gd name="f231" fmla="*/ f2 1 f229"/>
                <a:gd name="f232" fmla="*/ f3 1 f229"/>
                <a:gd name="f233" fmla="*/ f2 1 f230"/>
                <a:gd name="f234" fmla="*/ f4 1 f230"/>
                <a:gd name="f235" fmla="*/ f231 f225 1"/>
                <a:gd name="f236" fmla="*/ f232 f225 1"/>
                <a:gd name="f237" fmla="*/ f234 f226 1"/>
                <a:gd name="f238" fmla="*/ f233 f226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235" t="f238" r="f236" b="f237"/>
              <a:pathLst>
                <a:path w="3098165" h="2028825">
                  <a:moveTo>
                    <a:pt x="f5" y="f2"/>
                  </a:moveTo>
                  <a:lnTo>
                    <a:pt x="f6" y="f7"/>
                  </a:lnTo>
                  <a:lnTo>
                    <a:pt x="f2" y="f8"/>
                  </a:lnTo>
                  <a:lnTo>
                    <a:pt x="f9" y="f10"/>
                  </a:lnTo>
                  <a:lnTo>
                    <a:pt x="f11" y="f12"/>
                  </a:lnTo>
                  <a:lnTo>
                    <a:pt x="f13" y="f14"/>
                  </a:lnTo>
                  <a:lnTo>
                    <a:pt x="f15" y="f16"/>
                  </a:lnTo>
                  <a:lnTo>
                    <a:pt x="f17" y="f18"/>
                  </a:lnTo>
                  <a:lnTo>
                    <a:pt x="f19" y="f20"/>
                  </a:lnTo>
                  <a:lnTo>
                    <a:pt x="f21" y="f22"/>
                  </a:lnTo>
                  <a:lnTo>
                    <a:pt x="f23" y="f24"/>
                  </a:lnTo>
                  <a:lnTo>
                    <a:pt x="f25" y="f26"/>
                  </a:lnTo>
                  <a:lnTo>
                    <a:pt x="f27" y="f28"/>
                  </a:lnTo>
                  <a:lnTo>
                    <a:pt x="f29" y="f30"/>
                  </a:lnTo>
                  <a:lnTo>
                    <a:pt x="f31" y="f32"/>
                  </a:lnTo>
                  <a:lnTo>
                    <a:pt x="f33" y="f34"/>
                  </a:lnTo>
                  <a:lnTo>
                    <a:pt x="f35" y="f36"/>
                  </a:lnTo>
                  <a:lnTo>
                    <a:pt x="f37" y="f38"/>
                  </a:lnTo>
                  <a:lnTo>
                    <a:pt x="f39" y="f40"/>
                  </a:lnTo>
                  <a:lnTo>
                    <a:pt x="f41" y="f42"/>
                  </a:lnTo>
                  <a:lnTo>
                    <a:pt x="f43" y="f44"/>
                  </a:lnTo>
                  <a:lnTo>
                    <a:pt x="f45" y="f46"/>
                  </a:lnTo>
                  <a:lnTo>
                    <a:pt x="f47" y="f48"/>
                  </a:lnTo>
                  <a:lnTo>
                    <a:pt x="f49" y="f50"/>
                  </a:lnTo>
                  <a:lnTo>
                    <a:pt x="f51" y="f52"/>
                  </a:lnTo>
                  <a:lnTo>
                    <a:pt x="f53" y="f54"/>
                  </a:lnTo>
                  <a:lnTo>
                    <a:pt x="f55" y="f56"/>
                  </a:lnTo>
                  <a:lnTo>
                    <a:pt x="f57" y="f58"/>
                  </a:lnTo>
                  <a:lnTo>
                    <a:pt x="f59" y="f60"/>
                  </a:lnTo>
                  <a:lnTo>
                    <a:pt x="f61" y="f62"/>
                  </a:lnTo>
                  <a:lnTo>
                    <a:pt x="f63" y="f64"/>
                  </a:lnTo>
                  <a:lnTo>
                    <a:pt x="f65" y="f66"/>
                  </a:lnTo>
                  <a:lnTo>
                    <a:pt x="f67" y="f68"/>
                  </a:lnTo>
                  <a:lnTo>
                    <a:pt x="f69" y="f70"/>
                  </a:lnTo>
                  <a:lnTo>
                    <a:pt x="f71" y="f72"/>
                  </a:lnTo>
                  <a:lnTo>
                    <a:pt x="f73" y="f74"/>
                  </a:lnTo>
                  <a:lnTo>
                    <a:pt x="f75" y="f76"/>
                  </a:lnTo>
                  <a:lnTo>
                    <a:pt x="f77" y="f78"/>
                  </a:lnTo>
                  <a:lnTo>
                    <a:pt x="f79" y="f80"/>
                  </a:lnTo>
                  <a:lnTo>
                    <a:pt x="f81" y="f82"/>
                  </a:lnTo>
                  <a:lnTo>
                    <a:pt x="f83" y="f84"/>
                  </a:lnTo>
                  <a:lnTo>
                    <a:pt x="f85" y="f86"/>
                  </a:lnTo>
                  <a:lnTo>
                    <a:pt x="f87" y="f88"/>
                  </a:lnTo>
                  <a:lnTo>
                    <a:pt x="f89" y="f90"/>
                  </a:lnTo>
                  <a:lnTo>
                    <a:pt x="f91" y="f92"/>
                  </a:lnTo>
                  <a:lnTo>
                    <a:pt x="f93" y="f94"/>
                  </a:lnTo>
                  <a:lnTo>
                    <a:pt x="f95" y="f96"/>
                  </a:lnTo>
                  <a:lnTo>
                    <a:pt x="f97" y="f98"/>
                  </a:lnTo>
                  <a:lnTo>
                    <a:pt x="f99" y="f100"/>
                  </a:lnTo>
                  <a:lnTo>
                    <a:pt x="f101" y="f102"/>
                  </a:lnTo>
                  <a:lnTo>
                    <a:pt x="f103" y="f104"/>
                  </a:lnTo>
                  <a:lnTo>
                    <a:pt x="f105" y="f106"/>
                  </a:lnTo>
                  <a:lnTo>
                    <a:pt x="f107" y="f108"/>
                  </a:lnTo>
                  <a:lnTo>
                    <a:pt x="f109" y="f110"/>
                  </a:lnTo>
                  <a:lnTo>
                    <a:pt x="f111" y="f112"/>
                  </a:lnTo>
                  <a:lnTo>
                    <a:pt x="f113" y="f114"/>
                  </a:lnTo>
                  <a:lnTo>
                    <a:pt x="f115" y="f116"/>
                  </a:lnTo>
                  <a:lnTo>
                    <a:pt x="f117" y="f118"/>
                  </a:lnTo>
                  <a:lnTo>
                    <a:pt x="f119" y="f120"/>
                  </a:lnTo>
                  <a:lnTo>
                    <a:pt x="f121" y="f122"/>
                  </a:lnTo>
                  <a:lnTo>
                    <a:pt x="f123" y="f124"/>
                  </a:lnTo>
                  <a:lnTo>
                    <a:pt x="f125" y="f126"/>
                  </a:lnTo>
                  <a:lnTo>
                    <a:pt x="f127" y="f128"/>
                  </a:lnTo>
                  <a:lnTo>
                    <a:pt x="f129" y="f130"/>
                  </a:lnTo>
                  <a:lnTo>
                    <a:pt x="f131" y="f132"/>
                  </a:lnTo>
                  <a:lnTo>
                    <a:pt x="f133" y="f134"/>
                  </a:lnTo>
                  <a:lnTo>
                    <a:pt x="f135" y="f136"/>
                  </a:lnTo>
                  <a:lnTo>
                    <a:pt x="f137" y="f138"/>
                  </a:lnTo>
                  <a:lnTo>
                    <a:pt x="f139" y="f140"/>
                  </a:lnTo>
                  <a:lnTo>
                    <a:pt x="f141" y="f142"/>
                  </a:lnTo>
                  <a:lnTo>
                    <a:pt x="f143" y="f144"/>
                  </a:lnTo>
                  <a:lnTo>
                    <a:pt x="f145" y="f146"/>
                  </a:lnTo>
                  <a:lnTo>
                    <a:pt x="f147" y="f148"/>
                  </a:lnTo>
                  <a:lnTo>
                    <a:pt x="f149" y="f150"/>
                  </a:lnTo>
                  <a:lnTo>
                    <a:pt x="f151" y="f152"/>
                  </a:lnTo>
                  <a:lnTo>
                    <a:pt x="f153" y="f154"/>
                  </a:lnTo>
                  <a:lnTo>
                    <a:pt x="f155" y="f156"/>
                  </a:lnTo>
                  <a:lnTo>
                    <a:pt x="f157" y="f158"/>
                  </a:lnTo>
                  <a:lnTo>
                    <a:pt x="f159" y="f160"/>
                  </a:lnTo>
                  <a:lnTo>
                    <a:pt x="f161" y="f162"/>
                  </a:lnTo>
                  <a:lnTo>
                    <a:pt x="f163" y="f164"/>
                  </a:lnTo>
                  <a:lnTo>
                    <a:pt x="f165" y="f166"/>
                  </a:lnTo>
                  <a:lnTo>
                    <a:pt x="f167" y="f168"/>
                  </a:lnTo>
                  <a:lnTo>
                    <a:pt x="f169" y="f170"/>
                  </a:lnTo>
                  <a:lnTo>
                    <a:pt x="f171" y="f172"/>
                  </a:lnTo>
                  <a:lnTo>
                    <a:pt x="f173" y="f174"/>
                  </a:lnTo>
                  <a:lnTo>
                    <a:pt x="f175" y="f176"/>
                  </a:lnTo>
                  <a:lnTo>
                    <a:pt x="f177" y="f178"/>
                  </a:lnTo>
                  <a:lnTo>
                    <a:pt x="f179" y="f180"/>
                  </a:lnTo>
                  <a:lnTo>
                    <a:pt x="f181" y="f182"/>
                  </a:lnTo>
                  <a:lnTo>
                    <a:pt x="f183" y="f184"/>
                  </a:lnTo>
                  <a:lnTo>
                    <a:pt x="f185" y="f186"/>
                  </a:lnTo>
                  <a:lnTo>
                    <a:pt x="f187" y="f188"/>
                  </a:lnTo>
                  <a:lnTo>
                    <a:pt x="f189" y="f190"/>
                  </a:lnTo>
                  <a:lnTo>
                    <a:pt x="f191" y="f192"/>
                  </a:lnTo>
                  <a:lnTo>
                    <a:pt x="f193" y="f194"/>
                  </a:lnTo>
                  <a:lnTo>
                    <a:pt x="f195" y="f196"/>
                  </a:lnTo>
                  <a:lnTo>
                    <a:pt x="f197" y="f198"/>
                  </a:lnTo>
                  <a:lnTo>
                    <a:pt x="f199" y="f200"/>
                  </a:lnTo>
                  <a:lnTo>
                    <a:pt x="f201" y="f202"/>
                  </a:lnTo>
                  <a:lnTo>
                    <a:pt x="f203" y="f204"/>
                  </a:lnTo>
                  <a:lnTo>
                    <a:pt x="f205" y="f206"/>
                  </a:lnTo>
                  <a:lnTo>
                    <a:pt x="f207" y="f208"/>
                  </a:lnTo>
                  <a:lnTo>
                    <a:pt x="f209" y="f210"/>
                  </a:lnTo>
                  <a:lnTo>
                    <a:pt x="f211" y="f212"/>
                  </a:lnTo>
                  <a:lnTo>
                    <a:pt x="f213" y="f214"/>
                  </a:lnTo>
                  <a:lnTo>
                    <a:pt x="f215" y="f216"/>
                  </a:lnTo>
                  <a:lnTo>
                    <a:pt x="f217" y="f218"/>
                  </a:lnTo>
                  <a:lnTo>
                    <a:pt x="f219" y="f220"/>
                  </a:lnTo>
                  <a:lnTo>
                    <a:pt x="f221" y="f222"/>
                  </a:lnTo>
                  <a:lnTo>
                    <a:pt x="f223" y="f224"/>
                  </a:lnTo>
                  <a:lnTo>
                    <a:pt x="f5" y="f2"/>
                  </a:lnTo>
                  <a:close/>
                </a:path>
              </a:pathLst>
            </a:custGeom>
            <a:solidFill>
              <a:srgbClr val="C00000">
                <a:alpha val="36470"/>
              </a:srgbClr>
            </a:solidFill>
            <a:ln cap="flat">
              <a:noFill/>
              <a:prstDash val="solid"/>
            </a:ln>
          </p:spPr>
          <p:txBody>
            <a:bodyPr vert="horz" wrap="square" lIns="0" tIns="0" rIns="0" bIns="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ES" sz="3152" b="0" i="0" u="none" strike="noStrike" kern="1200" cap="none" spc="0" baseline="0">
                <a:solidFill>
                  <a:srgbClr val="000000"/>
                </a:solidFill>
                <a:uFillTx/>
                <a:latin typeface="Montserrat" pitchFamily="2"/>
              </a:endParaRPr>
            </a:p>
          </p:txBody>
        </p:sp>
        <p:pic>
          <p:nvPicPr>
            <p:cNvPr id="6" name="object 15">
              <a:extLst>
                <a:ext uri="{FF2B5EF4-FFF2-40B4-BE49-F238E27FC236}">
                  <a16:creationId xmlns:a16="http://schemas.microsoft.com/office/drawing/2014/main" id="{F61E89BB-52E5-7AAD-62F5-09B271F058D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830738" y="2612705"/>
              <a:ext cx="1834560" cy="1885072"/>
            </a:xfrm>
            <a:prstGeom prst="rect">
              <a:avLst/>
            </a:prstGeom>
            <a:noFill/>
            <a:ln cap="flat">
              <a:noFill/>
            </a:ln>
          </p:spPr>
        </p:pic>
        <p:pic>
          <p:nvPicPr>
            <p:cNvPr id="7" name="object 16">
              <a:extLst>
                <a:ext uri="{FF2B5EF4-FFF2-40B4-BE49-F238E27FC236}">
                  <a16:creationId xmlns:a16="http://schemas.microsoft.com/office/drawing/2014/main" id="{9064BB1D-E00D-117B-41E9-5B794F243F3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825072" y="1960583"/>
              <a:ext cx="3703539" cy="2861889"/>
            </a:xfrm>
            <a:prstGeom prst="rect">
              <a:avLst/>
            </a:prstGeom>
            <a:noFill/>
            <a:ln cap="flat">
              <a:noFill/>
            </a:ln>
          </p:spPr>
        </p:pic>
      </p:grpSp>
      <p:sp>
        <p:nvSpPr>
          <p:cNvPr id="8" name="object 17">
            <a:extLst>
              <a:ext uri="{FF2B5EF4-FFF2-40B4-BE49-F238E27FC236}">
                <a16:creationId xmlns:a16="http://schemas.microsoft.com/office/drawing/2014/main" id="{6F98860F-3EE9-6547-E260-BE69F0BF9C2F}"/>
              </a:ext>
            </a:extLst>
          </p:cNvPr>
          <p:cNvSpPr txBox="1"/>
          <p:nvPr/>
        </p:nvSpPr>
        <p:spPr>
          <a:xfrm>
            <a:off x="4293205" y="3060023"/>
            <a:ext cx="1582030" cy="86323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16678" rIns="0" bIns="0" anchor="t" anchorCtr="1" compatLnSpc="1">
            <a:spAutoFit/>
          </a:bodyPr>
          <a:lstStyle/>
          <a:p>
            <a:pPr marL="16678" marR="6675" lvl="0" indent="-832" algn="ctr" defTabSz="914400" rtl="0" fontAlgn="auto" hangingPunct="1">
              <a:lnSpc>
                <a:spcPct val="100000"/>
              </a:lnSpc>
              <a:spcBef>
                <a:spcPts val="13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s-ES" sz="1100" b="0" i="0" u="none" strike="noStrike" kern="1200" cap="none" spc="-7" baseline="0">
                <a:solidFill>
                  <a:srgbClr val="000000"/>
                </a:solidFill>
                <a:uFillTx/>
                <a:latin typeface="Montserrat" pitchFamily="2"/>
                <a:cs typeface="Verdana"/>
              </a:rPr>
              <a:t>Internacionalización, </a:t>
            </a:r>
            <a:r>
              <a:rPr lang="es-ES" sz="1100" b="0" i="0" u="none" strike="noStrike" kern="1200" cap="none" spc="0" baseline="0">
                <a:solidFill>
                  <a:srgbClr val="000000"/>
                </a:solidFill>
                <a:uFillTx/>
                <a:latin typeface="Montserrat" pitchFamily="2"/>
                <a:cs typeface="Verdana"/>
              </a:rPr>
              <a:t> </a:t>
            </a:r>
            <a:r>
              <a:rPr lang="es-ES" sz="1100" b="0" i="0" u="none" strike="noStrike" kern="1200" cap="none" spc="13" baseline="0">
                <a:solidFill>
                  <a:srgbClr val="000000"/>
                </a:solidFill>
                <a:uFillTx/>
                <a:latin typeface="Montserrat" pitchFamily="2"/>
                <a:cs typeface="Verdana"/>
              </a:rPr>
              <a:t>transformación </a:t>
            </a:r>
            <a:r>
              <a:rPr lang="es-ES" sz="1100" b="0" i="0" u="none" strike="noStrike" kern="1200" cap="none" spc="20" baseline="0">
                <a:solidFill>
                  <a:srgbClr val="000000"/>
                </a:solidFill>
                <a:uFillTx/>
                <a:latin typeface="Montserrat" pitchFamily="2"/>
                <a:cs typeface="Verdana"/>
              </a:rPr>
              <a:t> </a:t>
            </a:r>
            <a:r>
              <a:rPr lang="es-ES" sz="1100" b="0" i="0" u="none" strike="noStrike" kern="1200" cap="none" spc="72" baseline="0">
                <a:solidFill>
                  <a:srgbClr val="000000"/>
                </a:solidFill>
                <a:uFillTx/>
                <a:latin typeface="Montserrat" pitchFamily="2"/>
                <a:cs typeface="Verdana"/>
              </a:rPr>
              <a:t>p</a:t>
            </a:r>
            <a:r>
              <a:rPr lang="es-ES" sz="1100" b="0" i="0" u="none" strike="noStrike" kern="1200" cap="none" spc="-7" baseline="0">
                <a:solidFill>
                  <a:srgbClr val="000000"/>
                </a:solidFill>
                <a:uFillTx/>
                <a:latin typeface="Montserrat" pitchFamily="2"/>
                <a:cs typeface="Verdana"/>
              </a:rPr>
              <a:t>ro</a:t>
            </a:r>
            <a:r>
              <a:rPr lang="es-ES" sz="1100" b="0" i="0" u="none" strike="noStrike" kern="1200" cap="none" spc="72" baseline="0">
                <a:solidFill>
                  <a:srgbClr val="000000"/>
                </a:solidFill>
                <a:uFillTx/>
                <a:latin typeface="Montserrat" pitchFamily="2"/>
                <a:cs typeface="Verdana"/>
              </a:rPr>
              <a:t>d</a:t>
            </a:r>
            <a:r>
              <a:rPr lang="es-ES" sz="1100" b="0" i="0" u="none" strike="noStrike" kern="1200" cap="none" spc="59" baseline="0">
                <a:solidFill>
                  <a:srgbClr val="000000"/>
                </a:solidFill>
                <a:uFillTx/>
                <a:latin typeface="Montserrat" pitchFamily="2"/>
                <a:cs typeface="Verdana"/>
              </a:rPr>
              <a:t>uc</a:t>
            </a:r>
            <a:r>
              <a:rPr lang="es-ES" sz="1100" b="0" i="0" u="none" strike="noStrike" kern="1200" cap="none" spc="7" baseline="0">
                <a:solidFill>
                  <a:srgbClr val="000000"/>
                </a:solidFill>
                <a:uFillTx/>
                <a:latin typeface="Montserrat" pitchFamily="2"/>
                <a:cs typeface="Verdana"/>
              </a:rPr>
              <a:t>t</a:t>
            </a:r>
            <a:r>
              <a:rPr lang="es-ES" sz="1100" b="0" i="0" u="none" strike="noStrike" kern="1200" cap="none" spc="-39" baseline="0">
                <a:solidFill>
                  <a:srgbClr val="000000"/>
                </a:solidFill>
                <a:uFillTx/>
                <a:latin typeface="Montserrat" pitchFamily="2"/>
                <a:cs typeface="Verdana"/>
              </a:rPr>
              <a:t>iv</a:t>
            </a:r>
            <a:r>
              <a:rPr lang="es-ES" sz="1100" b="0" i="0" u="none" strike="noStrike" kern="1200" cap="none" spc="-13" baseline="0">
                <a:solidFill>
                  <a:srgbClr val="000000"/>
                </a:solidFill>
                <a:uFillTx/>
                <a:latin typeface="Montserrat" pitchFamily="2"/>
                <a:cs typeface="Verdana"/>
              </a:rPr>
              <a:t>a</a:t>
            </a:r>
            <a:r>
              <a:rPr lang="es-ES" sz="1100" b="0" i="0" u="none" strike="noStrike" kern="1200" cap="none" spc="-138" baseline="0">
                <a:solidFill>
                  <a:srgbClr val="000000"/>
                </a:solidFill>
                <a:uFillTx/>
                <a:latin typeface="Montserrat" pitchFamily="2"/>
                <a:cs typeface="Verdana"/>
              </a:rPr>
              <a:t> </a:t>
            </a:r>
            <a:r>
              <a:rPr lang="es-ES" sz="1100" b="0" i="0" u="none" strike="noStrike" kern="1200" cap="none" spc="66" baseline="0">
                <a:solidFill>
                  <a:srgbClr val="000000"/>
                </a:solidFill>
                <a:uFillTx/>
                <a:latin typeface="Montserrat" pitchFamily="2"/>
                <a:cs typeface="Verdana"/>
              </a:rPr>
              <a:t>p</a:t>
            </a:r>
            <a:r>
              <a:rPr lang="es-ES" sz="1100" b="0" i="0" u="none" strike="noStrike" kern="1200" cap="none" spc="-20" baseline="0">
                <a:solidFill>
                  <a:srgbClr val="000000"/>
                </a:solidFill>
                <a:uFillTx/>
                <a:latin typeface="Montserrat" pitchFamily="2"/>
                <a:cs typeface="Verdana"/>
              </a:rPr>
              <a:t>a</a:t>
            </a:r>
            <a:r>
              <a:rPr lang="es-ES" sz="1100" b="0" i="0" u="none" strike="noStrike" kern="1200" cap="none" spc="-26" baseline="0">
                <a:solidFill>
                  <a:srgbClr val="000000"/>
                </a:solidFill>
                <a:uFillTx/>
                <a:latin typeface="Montserrat" pitchFamily="2"/>
                <a:cs typeface="Verdana"/>
              </a:rPr>
              <a:t>ra</a:t>
            </a:r>
            <a:r>
              <a:rPr lang="es-ES" sz="1100" b="0" i="0" u="none" strike="noStrike" kern="1200" cap="none" spc="-131" baseline="0">
                <a:solidFill>
                  <a:srgbClr val="000000"/>
                </a:solidFill>
                <a:uFillTx/>
                <a:latin typeface="Montserrat" pitchFamily="2"/>
                <a:cs typeface="Verdana"/>
              </a:rPr>
              <a:t> </a:t>
            </a:r>
            <a:r>
              <a:rPr lang="es-ES" sz="1100" b="0" i="0" u="none" strike="noStrike" kern="1200" cap="none" spc="-13" baseline="0">
                <a:solidFill>
                  <a:srgbClr val="000000"/>
                </a:solidFill>
                <a:uFillTx/>
                <a:latin typeface="Montserrat" pitchFamily="2"/>
                <a:cs typeface="Verdana"/>
              </a:rPr>
              <a:t>la</a:t>
            </a:r>
            <a:r>
              <a:rPr lang="es-ES" sz="1100" b="0" i="0" u="none" strike="noStrike" kern="1200" cap="none" spc="-138" baseline="0">
                <a:solidFill>
                  <a:srgbClr val="000000"/>
                </a:solidFill>
                <a:uFillTx/>
                <a:latin typeface="Montserrat" pitchFamily="2"/>
                <a:cs typeface="Verdana"/>
              </a:rPr>
              <a:t> </a:t>
            </a:r>
            <a:r>
              <a:rPr lang="es-ES" sz="1100" b="0" i="0" u="none" strike="noStrike" kern="1200" cap="none" spc="-39" baseline="0">
                <a:solidFill>
                  <a:srgbClr val="000000"/>
                </a:solidFill>
                <a:uFillTx/>
                <a:latin typeface="Montserrat" pitchFamily="2"/>
                <a:cs typeface="Verdana"/>
              </a:rPr>
              <a:t>vi</a:t>
            </a:r>
            <a:r>
              <a:rPr lang="es-ES" sz="1100" b="0" i="0" u="none" strike="noStrike" kern="1200" cap="none" spc="72" baseline="0">
                <a:solidFill>
                  <a:srgbClr val="000000"/>
                </a:solidFill>
                <a:uFillTx/>
                <a:latin typeface="Montserrat" pitchFamily="2"/>
                <a:cs typeface="Verdana"/>
              </a:rPr>
              <a:t>d</a:t>
            </a:r>
            <a:r>
              <a:rPr lang="es-ES" sz="1100" b="0" i="0" u="none" strike="noStrike" kern="1200" cap="none" spc="-13" baseline="0">
                <a:solidFill>
                  <a:srgbClr val="000000"/>
                </a:solidFill>
                <a:uFillTx/>
                <a:latin typeface="Montserrat" pitchFamily="2"/>
                <a:cs typeface="Verdana"/>
              </a:rPr>
              <a:t>a  </a:t>
            </a:r>
            <a:r>
              <a:rPr lang="es-ES" sz="1100" b="0" i="0" u="none" strike="noStrike" kern="1200" cap="none" spc="-72" baseline="0">
                <a:solidFill>
                  <a:srgbClr val="000000"/>
                </a:solidFill>
                <a:uFillTx/>
                <a:latin typeface="Montserrat" pitchFamily="2"/>
                <a:cs typeface="Verdana"/>
              </a:rPr>
              <a:t>y</a:t>
            </a:r>
            <a:r>
              <a:rPr lang="es-ES" sz="1100" b="0" i="0" u="none" strike="noStrike" kern="1200" cap="none" spc="-131" baseline="0">
                <a:solidFill>
                  <a:srgbClr val="000000"/>
                </a:solidFill>
                <a:uFillTx/>
                <a:latin typeface="Montserrat" pitchFamily="2"/>
                <a:cs typeface="Verdana"/>
              </a:rPr>
              <a:t> </a:t>
            </a:r>
            <a:r>
              <a:rPr lang="es-ES" sz="1100" b="0" i="0" u="none" strike="noStrike" kern="1200" cap="none" spc="26" baseline="0">
                <a:solidFill>
                  <a:srgbClr val="000000"/>
                </a:solidFill>
                <a:uFillTx/>
                <a:latin typeface="Montserrat" pitchFamily="2"/>
                <a:cs typeface="Verdana"/>
              </a:rPr>
              <a:t>acció</a:t>
            </a:r>
            <a:r>
              <a:rPr lang="es-ES" sz="1100" b="0" i="0" u="none" strike="noStrike" kern="1200" cap="none" spc="66" baseline="0">
                <a:solidFill>
                  <a:srgbClr val="000000"/>
                </a:solidFill>
                <a:uFillTx/>
                <a:latin typeface="Montserrat" pitchFamily="2"/>
                <a:cs typeface="Verdana"/>
              </a:rPr>
              <a:t>n</a:t>
            </a:r>
            <a:r>
              <a:rPr lang="es-ES" sz="1100" b="0" i="0" u="none" strike="noStrike" kern="1200" cap="none" spc="-138" baseline="0">
                <a:solidFill>
                  <a:srgbClr val="000000"/>
                </a:solidFill>
                <a:uFillTx/>
                <a:latin typeface="Montserrat" pitchFamily="2"/>
                <a:cs typeface="Verdana"/>
              </a:rPr>
              <a:t> </a:t>
            </a:r>
            <a:r>
              <a:rPr lang="es-ES" sz="1100" b="0" i="0" u="none" strike="noStrike" kern="1200" cap="none" spc="26" baseline="0">
                <a:solidFill>
                  <a:srgbClr val="000000"/>
                </a:solidFill>
                <a:uFillTx/>
                <a:latin typeface="Montserrat" pitchFamily="2"/>
                <a:cs typeface="Verdana"/>
              </a:rPr>
              <a:t>cli</a:t>
            </a:r>
            <a:r>
              <a:rPr lang="es-ES" sz="1100" b="0" i="0" u="none" strike="noStrike" kern="1200" cap="none" spc="105" baseline="0">
                <a:solidFill>
                  <a:srgbClr val="000000"/>
                </a:solidFill>
                <a:uFillTx/>
                <a:latin typeface="Montserrat" pitchFamily="2"/>
                <a:cs typeface="Verdana"/>
              </a:rPr>
              <a:t>m</a:t>
            </a:r>
            <a:r>
              <a:rPr lang="es-ES" sz="1100" b="0" i="0" u="none" strike="noStrike" kern="1200" cap="none" spc="-20" baseline="0">
                <a:solidFill>
                  <a:srgbClr val="000000"/>
                </a:solidFill>
                <a:uFillTx/>
                <a:latin typeface="Montserrat" pitchFamily="2"/>
                <a:cs typeface="Verdana"/>
              </a:rPr>
              <a:t>á</a:t>
            </a:r>
            <a:r>
              <a:rPr lang="es-ES" sz="1100" b="0" i="0" u="none" strike="noStrike" kern="1200" cap="none" spc="7" baseline="0">
                <a:solidFill>
                  <a:srgbClr val="000000"/>
                </a:solidFill>
                <a:uFillTx/>
                <a:latin typeface="Montserrat" pitchFamily="2"/>
                <a:cs typeface="Verdana"/>
              </a:rPr>
              <a:t>t</a:t>
            </a:r>
            <a:r>
              <a:rPr lang="es-ES" sz="1100" b="0" i="0" u="none" strike="noStrike" kern="1200" cap="none" spc="26" baseline="0">
                <a:solidFill>
                  <a:srgbClr val="000000"/>
                </a:solidFill>
                <a:uFillTx/>
                <a:latin typeface="Montserrat" pitchFamily="2"/>
                <a:cs typeface="Verdana"/>
              </a:rPr>
              <a:t>ic</a:t>
            </a:r>
            <a:r>
              <a:rPr lang="es-ES" sz="1100" b="0" i="0" u="none" strike="noStrike" kern="1200" cap="none" spc="-13" baseline="0">
                <a:solidFill>
                  <a:srgbClr val="000000"/>
                </a:solidFill>
                <a:uFillTx/>
                <a:latin typeface="Montserrat" pitchFamily="2"/>
                <a:cs typeface="Verdana"/>
              </a:rPr>
              <a:t>a</a:t>
            </a:r>
            <a:endParaRPr lang="es-ES" sz="1100" b="0" i="0" u="none" strike="noStrike" kern="1200" cap="none" spc="0" baseline="0">
              <a:solidFill>
                <a:srgbClr val="000000"/>
              </a:solidFill>
              <a:uFillTx/>
              <a:latin typeface="Montserrat" pitchFamily="2"/>
              <a:cs typeface="Verdana"/>
            </a:endParaRPr>
          </a:p>
        </p:txBody>
      </p:sp>
      <p:sp>
        <p:nvSpPr>
          <p:cNvPr id="9" name="object 19">
            <a:extLst>
              <a:ext uri="{FF2B5EF4-FFF2-40B4-BE49-F238E27FC236}">
                <a16:creationId xmlns:a16="http://schemas.microsoft.com/office/drawing/2014/main" id="{CED76D46-4594-8BDE-AC15-E625DAAA4BCB}"/>
              </a:ext>
            </a:extLst>
          </p:cNvPr>
          <p:cNvSpPr txBox="1"/>
          <p:nvPr/>
        </p:nvSpPr>
        <p:spPr>
          <a:xfrm>
            <a:off x="7063216" y="3743765"/>
            <a:ext cx="2144021" cy="44772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16678" rIns="0" bIns="0" anchor="t" anchorCtr="0" compatLnSpc="1">
            <a:spAutoFit/>
          </a:bodyPr>
          <a:lstStyle/>
          <a:p>
            <a:pPr marL="16678" marR="6675" lvl="0" indent="5833" algn="l" defTabSz="914400" rtl="0" fontAlgn="auto" hangingPunct="1">
              <a:lnSpc>
                <a:spcPct val="100000"/>
              </a:lnSpc>
              <a:spcBef>
                <a:spcPts val="13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s-ES" sz="1400" b="0" i="0" u="none" strike="noStrike" kern="1200" cap="none" spc="53" baseline="0">
                <a:solidFill>
                  <a:srgbClr val="0D0D0D"/>
                </a:solidFill>
                <a:uFillTx/>
                <a:latin typeface="Montserrat" pitchFamily="2"/>
                <a:cs typeface="Verdana"/>
              </a:rPr>
              <a:t>A</a:t>
            </a:r>
            <a:r>
              <a:rPr lang="es-ES" sz="1400" b="0" i="0" u="none" strike="noStrike" kern="1200" cap="none" spc="59" baseline="0">
                <a:solidFill>
                  <a:srgbClr val="0D0D0D"/>
                </a:solidFill>
                <a:uFillTx/>
                <a:latin typeface="Montserrat" pitchFamily="2"/>
                <a:cs typeface="Verdana"/>
              </a:rPr>
              <a:t>u</a:t>
            </a:r>
            <a:r>
              <a:rPr lang="es-ES" sz="1400" b="0" i="0" u="none" strike="noStrike" kern="1200" cap="none" spc="138" baseline="0">
                <a:solidFill>
                  <a:srgbClr val="0D0D0D"/>
                </a:solidFill>
                <a:uFillTx/>
                <a:latin typeface="Montserrat" pitchFamily="2"/>
                <a:cs typeface="Verdana"/>
              </a:rPr>
              <a:t>m</a:t>
            </a:r>
            <a:r>
              <a:rPr lang="es-ES" sz="1400" b="0" i="0" u="none" strike="noStrike" kern="1200" cap="none" spc="20" baseline="0">
                <a:solidFill>
                  <a:srgbClr val="0D0D0D"/>
                </a:solidFill>
                <a:uFillTx/>
                <a:latin typeface="Montserrat" pitchFamily="2"/>
                <a:cs typeface="Verdana"/>
              </a:rPr>
              <a:t>e</a:t>
            </a:r>
            <a:r>
              <a:rPr lang="es-ES" sz="1400" b="0" i="0" u="none" strike="noStrike" kern="1200" cap="none" spc="53" baseline="0">
                <a:solidFill>
                  <a:srgbClr val="0D0D0D"/>
                </a:solidFill>
                <a:uFillTx/>
                <a:latin typeface="Montserrat" pitchFamily="2"/>
                <a:cs typeface="Verdana"/>
              </a:rPr>
              <a:t>n</a:t>
            </a:r>
            <a:r>
              <a:rPr lang="es-ES" sz="1400" b="0" i="0" u="none" strike="noStrike" kern="1200" cap="none" spc="20" baseline="0">
                <a:solidFill>
                  <a:srgbClr val="0D0D0D"/>
                </a:solidFill>
                <a:uFillTx/>
                <a:latin typeface="Montserrat" pitchFamily="2"/>
                <a:cs typeface="Verdana"/>
              </a:rPr>
              <a:t>t</a:t>
            </a:r>
            <a:r>
              <a:rPr lang="es-ES" sz="1400" b="0" i="0" u="none" strike="noStrike" kern="1200" cap="none" spc="-13" baseline="0">
                <a:solidFill>
                  <a:srgbClr val="0D0D0D"/>
                </a:solidFill>
                <a:uFillTx/>
                <a:latin typeface="Montserrat" pitchFamily="2"/>
                <a:cs typeface="Verdana"/>
              </a:rPr>
              <a:t>a</a:t>
            </a:r>
            <a:r>
              <a:rPr lang="es-ES" sz="1400" b="0" i="0" u="none" strike="noStrike" kern="1200" cap="none" spc="-164" baseline="0">
                <a:solidFill>
                  <a:srgbClr val="0D0D0D"/>
                </a:solidFill>
                <a:uFillTx/>
                <a:latin typeface="Montserrat" pitchFamily="2"/>
                <a:cs typeface="Verdana"/>
              </a:rPr>
              <a:t> </a:t>
            </a:r>
            <a:r>
              <a:rPr lang="es-ES" sz="1400" b="0" i="0" u="none" strike="noStrike" kern="1200" cap="none" spc="-13" baseline="0">
                <a:solidFill>
                  <a:srgbClr val="0D0D0D"/>
                </a:solidFill>
                <a:uFillTx/>
                <a:latin typeface="Montserrat" pitchFamily="2"/>
                <a:cs typeface="Verdana"/>
              </a:rPr>
              <a:t>la</a:t>
            </a:r>
            <a:r>
              <a:rPr lang="es-ES" sz="1400" b="0" i="0" u="none" strike="noStrike" kern="1200" cap="none" spc="-131" baseline="0">
                <a:solidFill>
                  <a:srgbClr val="0D0D0D"/>
                </a:solidFill>
                <a:uFillTx/>
                <a:latin typeface="Montserrat" pitchFamily="2"/>
                <a:cs typeface="Verdana"/>
              </a:rPr>
              <a:t> </a:t>
            </a:r>
            <a:r>
              <a:rPr lang="es-ES" sz="1400" b="0" i="0" u="none" strike="noStrike" kern="1200" cap="none" spc="-26" baseline="0">
                <a:solidFill>
                  <a:srgbClr val="0D0D0D"/>
                </a:solidFill>
                <a:uFillTx/>
                <a:latin typeface="Montserrat" pitchFamily="2"/>
                <a:cs typeface="Verdana"/>
              </a:rPr>
              <a:t>ri</a:t>
            </a:r>
            <a:r>
              <a:rPr lang="es-ES" sz="1400" b="0" i="0" u="none" strike="noStrike" kern="1200" cap="none" spc="53" baseline="0">
                <a:solidFill>
                  <a:srgbClr val="0D0D0D"/>
                </a:solidFill>
                <a:uFillTx/>
                <a:latin typeface="Montserrat" pitchFamily="2"/>
                <a:cs typeface="Verdana"/>
              </a:rPr>
              <a:t>que</a:t>
            </a:r>
            <a:r>
              <a:rPr lang="es-ES" sz="1400" b="0" i="0" u="none" strike="noStrike" kern="1200" cap="none" spc="-85" baseline="0">
                <a:solidFill>
                  <a:srgbClr val="0D0D0D"/>
                </a:solidFill>
                <a:uFillTx/>
                <a:latin typeface="Montserrat" pitchFamily="2"/>
                <a:cs typeface="Verdana"/>
              </a:rPr>
              <a:t>za,</a:t>
            </a:r>
            <a:r>
              <a:rPr lang="es-ES" sz="1400" b="0" i="0" u="none" strike="noStrike" kern="1200" cap="none" spc="-138" baseline="0">
                <a:solidFill>
                  <a:srgbClr val="0D0D0D"/>
                </a:solidFill>
                <a:uFillTx/>
                <a:latin typeface="Montserrat" pitchFamily="2"/>
                <a:cs typeface="Verdana"/>
              </a:rPr>
              <a:t> </a:t>
            </a:r>
            <a:r>
              <a:rPr lang="es-ES" sz="1400" b="0" i="0" u="none" strike="noStrike" kern="1200" cap="none" spc="20" baseline="0">
                <a:solidFill>
                  <a:srgbClr val="0D0D0D"/>
                </a:solidFill>
                <a:uFillTx/>
                <a:latin typeface="Montserrat" pitchFamily="2"/>
                <a:cs typeface="Verdana"/>
              </a:rPr>
              <a:t>e</a:t>
            </a:r>
            <a:r>
              <a:rPr lang="es-ES" sz="1400" b="0" i="0" u="none" strike="noStrike" kern="1200" cap="none" spc="-39" baseline="0">
                <a:solidFill>
                  <a:srgbClr val="0D0D0D"/>
                </a:solidFill>
                <a:uFillTx/>
                <a:latin typeface="Montserrat" pitchFamily="2"/>
                <a:cs typeface="Verdana"/>
              </a:rPr>
              <a:t>s  </a:t>
            </a:r>
            <a:r>
              <a:rPr lang="es-ES" sz="1400" b="0" i="0" u="none" strike="noStrike" kern="1200" cap="none" spc="20" baseline="0">
                <a:solidFill>
                  <a:srgbClr val="0D0D0D"/>
                </a:solidFill>
                <a:uFillTx/>
                <a:latin typeface="Montserrat" pitchFamily="2"/>
                <a:cs typeface="Verdana"/>
              </a:rPr>
              <a:t>e</a:t>
            </a:r>
            <a:r>
              <a:rPr lang="es-ES" sz="1400" b="0" i="0" u="none" strike="noStrike" kern="1200" cap="none" spc="46" baseline="0">
                <a:solidFill>
                  <a:srgbClr val="0D0D0D"/>
                </a:solidFill>
                <a:uFillTx/>
                <a:latin typeface="Montserrat" pitchFamily="2"/>
                <a:cs typeface="Verdana"/>
              </a:rPr>
              <a:t>qui</a:t>
            </a:r>
            <a:r>
              <a:rPr lang="es-ES" sz="1400" b="0" i="0" u="none" strike="noStrike" kern="1200" cap="none" spc="7" baseline="0">
                <a:solidFill>
                  <a:srgbClr val="0D0D0D"/>
                </a:solidFill>
                <a:uFillTx/>
                <a:latin typeface="Montserrat" pitchFamily="2"/>
                <a:cs typeface="Verdana"/>
              </a:rPr>
              <a:t>t</a:t>
            </a:r>
            <a:r>
              <a:rPr lang="es-ES" sz="1400" b="0" i="0" u="none" strike="noStrike" kern="1200" cap="none" spc="0" baseline="0">
                <a:solidFill>
                  <a:srgbClr val="0D0D0D"/>
                </a:solidFill>
                <a:uFillTx/>
                <a:latin typeface="Montserrat" pitchFamily="2"/>
                <a:cs typeface="Verdana"/>
              </a:rPr>
              <a:t>a</a:t>
            </a:r>
            <a:r>
              <a:rPr lang="es-ES" sz="1400" b="0" i="0" u="none" strike="noStrike" kern="1200" cap="none" spc="-13" baseline="0">
                <a:solidFill>
                  <a:srgbClr val="0D0D0D"/>
                </a:solidFill>
                <a:uFillTx/>
                <a:latin typeface="Montserrat" pitchFamily="2"/>
                <a:cs typeface="Verdana"/>
              </a:rPr>
              <a:t>t</a:t>
            </a:r>
            <a:r>
              <a:rPr lang="es-ES" sz="1400" b="0" i="0" u="none" strike="noStrike" kern="1200" cap="none" spc="-26" baseline="0">
                <a:solidFill>
                  <a:srgbClr val="0D0D0D"/>
                </a:solidFill>
                <a:uFillTx/>
                <a:latin typeface="Montserrat" pitchFamily="2"/>
                <a:cs typeface="Verdana"/>
              </a:rPr>
              <a:t>i</a:t>
            </a:r>
            <a:r>
              <a:rPr lang="es-ES" sz="1400" b="0" i="0" u="none" strike="noStrike" kern="1200" cap="none" spc="-46" baseline="0">
                <a:solidFill>
                  <a:srgbClr val="0D0D0D"/>
                </a:solidFill>
                <a:uFillTx/>
                <a:latin typeface="Montserrat" pitchFamily="2"/>
                <a:cs typeface="Verdana"/>
              </a:rPr>
              <a:t>v</a:t>
            </a:r>
            <a:r>
              <a:rPr lang="es-ES" sz="1400" b="0" i="0" u="none" strike="noStrike" kern="1200" cap="none" spc="-13" baseline="0">
                <a:solidFill>
                  <a:srgbClr val="0D0D0D"/>
                </a:solidFill>
                <a:uFillTx/>
                <a:latin typeface="Montserrat" pitchFamily="2"/>
                <a:cs typeface="Verdana"/>
              </a:rPr>
              <a:t>a</a:t>
            </a:r>
            <a:r>
              <a:rPr lang="es-ES" sz="1400" b="0" i="0" u="none" strike="noStrike" kern="1200" cap="none" spc="-131" baseline="0">
                <a:solidFill>
                  <a:srgbClr val="0D0D0D"/>
                </a:solidFill>
                <a:uFillTx/>
                <a:latin typeface="Montserrat" pitchFamily="2"/>
                <a:cs typeface="Verdana"/>
              </a:rPr>
              <a:t> </a:t>
            </a:r>
            <a:r>
              <a:rPr lang="es-ES" sz="1400" b="0" i="0" u="none" strike="noStrike" kern="1200" cap="none" spc="13" baseline="0">
                <a:solidFill>
                  <a:srgbClr val="0D0D0D"/>
                </a:solidFill>
                <a:uFillTx/>
                <a:latin typeface="Montserrat" pitchFamily="2"/>
                <a:cs typeface="Verdana"/>
              </a:rPr>
              <a:t>e</a:t>
            </a:r>
            <a:r>
              <a:rPr lang="es-ES" sz="1400" b="0" i="0" u="none" strike="noStrike" kern="1200" cap="none" spc="-125" baseline="0">
                <a:solidFill>
                  <a:srgbClr val="0D0D0D"/>
                </a:solidFill>
                <a:uFillTx/>
                <a:latin typeface="Montserrat" pitchFamily="2"/>
                <a:cs typeface="Verdana"/>
              </a:rPr>
              <a:t> </a:t>
            </a:r>
            <a:r>
              <a:rPr lang="es-ES" sz="1400" b="0" i="0" u="none" strike="noStrike" kern="1200" cap="none" spc="39" baseline="0">
                <a:solidFill>
                  <a:srgbClr val="0D0D0D"/>
                </a:solidFill>
                <a:uFillTx/>
                <a:latin typeface="Montserrat" pitchFamily="2"/>
                <a:cs typeface="Verdana"/>
              </a:rPr>
              <a:t>inc</a:t>
            </a:r>
            <a:r>
              <a:rPr lang="es-ES" sz="1400" b="0" i="0" u="none" strike="noStrike" kern="1200" cap="none" spc="13" baseline="0">
                <a:solidFill>
                  <a:srgbClr val="0D0D0D"/>
                </a:solidFill>
                <a:uFillTx/>
                <a:latin typeface="Montserrat" pitchFamily="2"/>
                <a:cs typeface="Verdana"/>
              </a:rPr>
              <a:t>l</a:t>
            </a:r>
            <a:r>
              <a:rPr lang="es-ES" sz="1400" b="0" i="0" u="none" strike="noStrike" kern="1200" cap="none" spc="39" baseline="0">
                <a:solidFill>
                  <a:srgbClr val="0D0D0D"/>
                </a:solidFill>
                <a:uFillTx/>
                <a:latin typeface="Montserrat" pitchFamily="2"/>
                <a:cs typeface="Verdana"/>
              </a:rPr>
              <a:t>u</a:t>
            </a:r>
            <a:r>
              <a:rPr lang="es-ES" sz="1400" b="0" i="0" u="none" strike="noStrike" kern="1200" cap="none" spc="-72" baseline="0">
                <a:solidFill>
                  <a:srgbClr val="0D0D0D"/>
                </a:solidFill>
                <a:uFillTx/>
                <a:latin typeface="Montserrat" pitchFamily="2"/>
                <a:cs typeface="Verdana"/>
              </a:rPr>
              <a:t>y</a:t>
            </a:r>
            <a:r>
              <a:rPr lang="es-ES" sz="1400" b="0" i="0" u="none" strike="noStrike" kern="1200" cap="none" spc="20" baseline="0">
                <a:solidFill>
                  <a:srgbClr val="0D0D0D"/>
                </a:solidFill>
                <a:uFillTx/>
                <a:latin typeface="Montserrat" pitchFamily="2"/>
                <a:cs typeface="Verdana"/>
              </a:rPr>
              <a:t>e</a:t>
            </a:r>
            <a:r>
              <a:rPr lang="es-ES" sz="1400" b="0" i="0" u="none" strike="noStrike" kern="1200" cap="none" spc="53" baseline="0">
                <a:solidFill>
                  <a:srgbClr val="0D0D0D"/>
                </a:solidFill>
                <a:uFillTx/>
                <a:latin typeface="Montserrat" pitchFamily="2"/>
                <a:cs typeface="Verdana"/>
              </a:rPr>
              <a:t>n</a:t>
            </a:r>
            <a:r>
              <a:rPr lang="es-ES" sz="1400" b="0" i="0" u="none" strike="noStrike" kern="1200" cap="none" spc="20" baseline="0">
                <a:solidFill>
                  <a:srgbClr val="0D0D0D"/>
                </a:solidFill>
                <a:uFillTx/>
                <a:latin typeface="Montserrat" pitchFamily="2"/>
                <a:cs typeface="Verdana"/>
              </a:rPr>
              <a:t>t</a:t>
            </a:r>
            <a:r>
              <a:rPr lang="es-ES" sz="1400" b="0" i="0" u="none" strike="noStrike" kern="1200" cap="none" spc="13" baseline="0">
                <a:solidFill>
                  <a:srgbClr val="0D0D0D"/>
                </a:solidFill>
                <a:uFillTx/>
                <a:latin typeface="Montserrat" pitchFamily="2"/>
                <a:cs typeface="Verdana"/>
              </a:rPr>
              <a:t>e</a:t>
            </a:r>
            <a:endParaRPr lang="es-ES" sz="1400" b="0" i="0" u="none" strike="noStrike" kern="1200" cap="none" spc="0" baseline="0">
              <a:solidFill>
                <a:srgbClr val="000000"/>
              </a:solidFill>
              <a:uFillTx/>
              <a:latin typeface="Montserrat" pitchFamily="2"/>
              <a:cs typeface="Verdana"/>
            </a:endParaRPr>
          </a:p>
        </p:txBody>
      </p:sp>
      <p:sp>
        <p:nvSpPr>
          <p:cNvPr id="10" name="object 20">
            <a:extLst>
              <a:ext uri="{FF2B5EF4-FFF2-40B4-BE49-F238E27FC236}">
                <a16:creationId xmlns:a16="http://schemas.microsoft.com/office/drawing/2014/main" id="{A0DCAFDC-991E-E662-B6DD-EC41EE2D66CB}"/>
              </a:ext>
            </a:extLst>
          </p:cNvPr>
          <p:cNvSpPr txBox="1"/>
          <p:nvPr/>
        </p:nvSpPr>
        <p:spPr>
          <a:xfrm>
            <a:off x="2006831" y="5558776"/>
            <a:ext cx="3916119" cy="232284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16678" rIns="0" bIns="0" anchor="t" anchorCtr="0" compatLnSpc="1">
            <a:spAutoFit/>
          </a:bodyPr>
          <a:lstStyle/>
          <a:p>
            <a:pPr marL="16678" marR="0" lvl="0" indent="0" algn="r" defTabSz="914400" rtl="0" fontAlgn="auto" hangingPunct="1">
              <a:lnSpc>
                <a:spcPct val="100000"/>
              </a:lnSpc>
              <a:spcBef>
                <a:spcPts val="13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s-ES" sz="1400" b="0" i="0" u="none" strike="noStrike" kern="1200" cap="none" spc="-33" baseline="0" dirty="0">
                <a:solidFill>
                  <a:srgbClr val="0D0D0D"/>
                </a:solidFill>
                <a:uFillTx/>
                <a:latin typeface="Montserrat" pitchFamily="2"/>
                <a:cs typeface="Verdana"/>
              </a:rPr>
              <a:t>In</a:t>
            </a:r>
            <a:r>
              <a:rPr lang="es-ES" sz="1400" b="0" i="0" u="none" strike="noStrike" kern="1200" cap="none" spc="-39" baseline="0" dirty="0">
                <a:solidFill>
                  <a:srgbClr val="0D0D0D"/>
                </a:solidFill>
                <a:uFillTx/>
                <a:latin typeface="Montserrat" pitchFamily="2"/>
                <a:cs typeface="Verdana"/>
              </a:rPr>
              <a:t>t</a:t>
            </a:r>
            <a:r>
              <a:rPr lang="es-ES" sz="1400" b="0" i="0" u="none" strike="noStrike" kern="1200" cap="none" spc="13" baseline="0" dirty="0">
                <a:solidFill>
                  <a:srgbClr val="0D0D0D"/>
                </a:solidFill>
                <a:uFillTx/>
                <a:latin typeface="Montserrat" pitchFamily="2"/>
                <a:cs typeface="Verdana"/>
              </a:rPr>
              <a:t>e</a:t>
            </a:r>
            <a:r>
              <a:rPr lang="es-ES" sz="1400" b="0" i="0" u="none" strike="noStrike" kern="1200" cap="none" spc="59" baseline="0" dirty="0">
                <a:solidFill>
                  <a:srgbClr val="0D0D0D"/>
                </a:solidFill>
                <a:uFillTx/>
                <a:latin typeface="Montserrat" pitchFamily="2"/>
                <a:cs typeface="Verdana"/>
              </a:rPr>
              <a:t>n</a:t>
            </a:r>
            <a:r>
              <a:rPr lang="es-ES" sz="1400" b="0" i="0" u="none" strike="noStrike" kern="1200" cap="none" spc="-46" baseline="0" dirty="0">
                <a:solidFill>
                  <a:srgbClr val="0D0D0D"/>
                </a:solidFill>
                <a:uFillTx/>
                <a:latin typeface="Montserrat" pitchFamily="2"/>
                <a:cs typeface="Verdana"/>
              </a:rPr>
              <a:t>siv</a:t>
            </a:r>
            <a:r>
              <a:rPr lang="es-ES" sz="1400" b="0" i="0" u="none" strike="noStrike" kern="1200" cap="none" spc="-13" baseline="0" dirty="0">
                <a:solidFill>
                  <a:srgbClr val="0D0D0D"/>
                </a:solidFill>
                <a:uFillTx/>
                <a:latin typeface="Montserrat" pitchFamily="2"/>
                <a:cs typeface="Verdana"/>
              </a:rPr>
              <a:t>a</a:t>
            </a:r>
            <a:r>
              <a:rPr lang="es-ES" sz="1400" b="0" i="0" u="none" strike="noStrike" kern="1200" cap="none" spc="-125" baseline="0" dirty="0">
                <a:solidFill>
                  <a:srgbClr val="0D0D0D"/>
                </a:solidFill>
                <a:uFillTx/>
                <a:latin typeface="Montserrat" pitchFamily="2"/>
                <a:cs typeface="Verdana"/>
              </a:rPr>
              <a:t> </a:t>
            </a:r>
            <a:r>
              <a:rPr lang="es-ES" sz="1400" b="0" i="0" u="none" strike="noStrike" kern="1200" cap="none" spc="13" baseline="0" dirty="0">
                <a:solidFill>
                  <a:srgbClr val="0D0D0D"/>
                </a:solidFill>
                <a:uFillTx/>
                <a:latin typeface="Montserrat" pitchFamily="2"/>
                <a:cs typeface="Verdana"/>
              </a:rPr>
              <a:t>e</a:t>
            </a:r>
            <a:r>
              <a:rPr lang="es-ES" sz="1400" b="0" i="0" u="none" strike="noStrike" kern="1200" cap="none" spc="66" baseline="0" dirty="0">
                <a:solidFill>
                  <a:srgbClr val="0D0D0D"/>
                </a:solidFill>
                <a:uFillTx/>
                <a:latin typeface="Montserrat" pitchFamily="2"/>
                <a:cs typeface="Verdana"/>
              </a:rPr>
              <a:t>n</a:t>
            </a:r>
            <a:r>
              <a:rPr lang="es-ES" sz="1400" b="0" i="0" u="none" strike="noStrike" kern="1200" cap="none" spc="-150" baseline="0" dirty="0">
                <a:solidFill>
                  <a:srgbClr val="0D0D0D"/>
                </a:solidFill>
                <a:uFillTx/>
                <a:latin typeface="Montserrat" pitchFamily="2"/>
                <a:cs typeface="Verdana"/>
              </a:rPr>
              <a:t> </a:t>
            </a:r>
            <a:r>
              <a:rPr lang="es-ES" sz="1400" b="0" i="0" u="none" strike="noStrike" kern="1200" cap="none" spc="13" baseline="0" dirty="0">
                <a:solidFill>
                  <a:srgbClr val="0D0D0D"/>
                </a:solidFill>
                <a:uFillTx/>
                <a:latin typeface="Montserrat" pitchFamily="2"/>
                <a:cs typeface="Verdana"/>
              </a:rPr>
              <a:t>e</a:t>
            </a:r>
            <a:r>
              <a:rPr lang="es-ES" sz="1400" b="0" i="0" u="none" strike="noStrike" kern="1200" cap="none" spc="-7" baseline="0" dirty="0">
                <a:solidFill>
                  <a:srgbClr val="0D0D0D"/>
                </a:solidFill>
                <a:uFillTx/>
                <a:latin typeface="Montserrat" pitchFamily="2"/>
                <a:cs typeface="Verdana"/>
              </a:rPr>
              <a:t>l</a:t>
            </a:r>
            <a:r>
              <a:rPr lang="es-ES" sz="1400" b="0" i="0" u="none" strike="noStrike" kern="1200" cap="none" spc="-131" baseline="0" dirty="0">
                <a:solidFill>
                  <a:srgbClr val="0D0D0D"/>
                </a:solidFill>
                <a:uFillTx/>
                <a:latin typeface="Montserrat" pitchFamily="2"/>
                <a:cs typeface="Verdana"/>
              </a:rPr>
              <a:t> </a:t>
            </a:r>
            <a:r>
              <a:rPr lang="es-ES" sz="1400" b="0" i="0" u="none" strike="noStrike" kern="1200" cap="none" spc="59" baseline="0" dirty="0">
                <a:solidFill>
                  <a:srgbClr val="0D0D0D"/>
                </a:solidFill>
                <a:uFillTx/>
                <a:latin typeface="Montserrat" pitchFamily="2"/>
                <a:cs typeface="Verdana"/>
              </a:rPr>
              <a:t>c</a:t>
            </a:r>
            <a:r>
              <a:rPr lang="es-ES" sz="1400" b="0" i="0" u="none" strike="noStrike" kern="1200" cap="none" spc="26" baseline="0" dirty="0">
                <a:solidFill>
                  <a:srgbClr val="0D0D0D"/>
                </a:solidFill>
                <a:uFillTx/>
                <a:latin typeface="Montserrat" pitchFamily="2"/>
                <a:cs typeface="Verdana"/>
              </a:rPr>
              <a:t>o</a:t>
            </a:r>
            <a:r>
              <a:rPr lang="es-ES" sz="1400" b="0" i="0" u="none" strike="noStrike" kern="1200" cap="none" spc="59" baseline="0" dirty="0">
                <a:solidFill>
                  <a:srgbClr val="0D0D0D"/>
                </a:solidFill>
                <a:uFillTx/>
                <a:latin typeface="Montserrat" pitchFamily="2"/>
                <a:cs typeface="Verdana"/>
              </a:rPr>
              <a:t>n</a:t>
            </a:r>
            <a:r>
              <a:rPr lang="es-ES" sz="1400" b="0" i="0" u="none" strike="noStrike" kern="1200" cap="none" spc="26" baseline="0" dirty="0">
                <a:solidFill>
                  <a:srgbClr val="0D0D0D"/>
                </a:solidFill>
                <a:uFillTx/>
                <a:latin typeface="Montserrat" pitchFamily="2"/>
                <a:cs typeface="Verdana"/>
              </a:rPr>
              <a:t>oci</a:t>
            </a:r>
            <a:r>
              <a:rPr lang="es-ES" sz="1400" b="0" i="0" u="none" strike="noStrike" kern="1200" cap="none" spc="131" baseline="0" dirty="0">
                <a:solidFill>
                  <a:srgbClr val="0D0D0D"/>
                </a:solidFill>
                <a:uFillTx/>
                <a:latin typeface="Montserrat" pitchFamily="2"/>
                <a:cs typeface="Verdana"/>
              </a:rPr>
              <a:t>m</a:t>
            </a:r>
            <a:r>
              <a:rPr lang="es-ES" sz="1400" b="0" i="0" u="none" strike="noStrike" kern="1200" cap="none" spc="0" baseline="0" dirty="0">
                <a:solidFill>
                  <a:srgbClr val="0D0D0D"/>
                </a:solidFill>
                <a:uFillTx/>
                <a:latin typeface="Montserrat" pitchFamily="2"/>
                <a:cs typeface="Verdana"/>
              </a:rPr>
              <a:t>i</a:t>
            </a:r>
            <a:r>
              <a:rPr lang="es-ES" sz="1400" b="0" i="0" u="none" strike="noStrike" kern="1200" cap="none" spc="7" baseline="0" dirty="0">
                <a:solidFill>
                  <a:srgbClr val="0D0D0D"/>
                </a:solidFill>
                <a:uFillTx/>
                <a:latin typeface="Montserrat" pitchFamily="2"/>
                <a:cs typeface="Verdana"/>
              </a:rPr>
              <a:t>e</a:t>
            </a:r>
            <a:r>
              <a:rPr lang="es-ES" sz="1400" b="0" i="0" u="none" strike="noStrike" kern="1200" cap="none" spc="59" baseline="0" dirty="0">
                <a:solidFill>
                  <a:srgbClr val="0D0D0D"/>
                </a:solidFill>
                <a:uFillTx/>
                <a:latin typeface="Montserrat" pitchFamily="2"/>
                <a:cs typeface="Verdana"/>
              </a:rPr>
              <a:t>n</a:t>
            </a:r>
            <a:r>
              <a:rPr lang="es-ES" sz="1400" b="0" i="0" u="none" strike="noStrike" kern="1200" cap="none" spc="7" baseline="0" dirty="0">
                <a:solidFill>
                  <a:srgbClr val="0D0D0D"/>
                </a:solidFill>
                <a:uFillTx/>
                <a:latin typeface="Montserrat" pitchFamily="2"/>
                <a:cs typeface="Verdana"/>
              </a:rPr>
              <a:t>t</a:t>
            </a:r>
            <a:r>
              <a:rPr lang="es-ES" sz="1400" b="0" i="0" u="none" strike="noStrike" kern="1200" cap="none" spc="26" baseline="0" dirty="0">
                <a:solidFill>
                  <a:srgbClr val="0D0D0D"/>
                </a:solidFill>
                <a:uFillTx/>
                <a:latin typeface="Montserrat" pitchFamily="2"/>
                <a:cs typeface="Verdana"/>
              </a:rPr>
              <a:t>o</a:t>
            </a:r>
            <a:r>
              <a:rPr lang="es-ES" sz="1400" b="0" i="0" u="none" strike="noStrike" kern="1200" cap="none" spc="-177" baseline="0" dirty="0">
                <a:solidFill>
                  <a:srgbClr val="0D0D0D"/>
                </a:solidFill>
                <a:uFillTx/>
                <a:latin typeface="Montserrat" pitchFamily="2"/>
                <a:cs typeface="Verdana"/>
              </a:rPr>
              <a:t> </a:t>
            </a:r>
            <a:r>
              <a:rPr lang="es-ES" sz="1400" b="0" i="0" u="none" strike="noStrike" kern="1200" cap="none" spc="13" baseline="0" dirty="0">
                <a:solidFill>
                  <a:srgbClr val="0D0D0D"/>
                </a:solidFill>
                <a:uFillTx/>
                <a:latin typeface="Montserrat" pitchFamily="2"/>
                <a:cs typeface="Verdana"/>
              </a:rPr>
              <a:t>e</a:t>
            </a:r>
            <a:r>
              <a:rPr lang="es-ES" sz="1400" b="0" i="0" u="none" strike="noStrike" kern="1200" cap="none" spc="-144" baseline="0" dirty="0">
                <a:solidFill>
                  <a:srgbClr val="0D0D0D"/>
                </a:solidFill>
                <a:uFillTx/>
                <a:latin typeface="Montserrat" pitchFamily="2"/>
                <a:cs typeface="Verdana"/>
              </a:rPr>
              <a:t> </a:t>
            </a:r>
            <a:r>
              <a:rPr lang="es-ES" sz="1400" b="0" i="0" u="none" strike="noStrike" kern="1200" cap="none" spc="33" baseline="0" dirty="0">
                <a:solidFill>
                  <a:srgbClr val="0D0D0D"/>
                </a:solidFill>
                <a:uFillTx/>
                <a:latin typeface="Montserrat" pitchFamily="2"/>
                <a:cs typeface="Verdana"/>
              </a:rPr>
              <a:t>in</a:t>
            </a:r>
            <a:r>
              <a:rPr lang="es-ES" sz="1400" b="0" i="0" u="none" strike="noStrike" kern="1200" cap="none" spc="46" baseline="0" dirty="0">
                <a:solidFill>
                  <a:srgbClr val="0D0D0D"/>
                </a:solidFill>
                <a:uFillTx/>
                <a:latin typeface="Montserrat" pitchFamily="2"/>
                <a:cs typeface="Verdana"/>
              </a:rPr>
              <a:t>n</a:t>
            </a:r>
            <a:r>
              <a:rPr lang="es-ES" sz="1400" b="0" i="0" u="none" strike="noStrike" kern="1200" cap="none" spc="26" baseline="0" dirty="0">
                <a:solidFill>
                  <a:srgbClr val="0D0D0D"/>
                </a:solidFill>
                <a:uFillTx/>
                <a:latin typeface="Montserrat" pitchFamily="2"/>
                <a:cs typeface="Verdana"/>
              </a:rPr>
              <a:t>o</a:t>
            </a:r>
            <a:r>
              <a:rPr lang="es-ES" sz="1400" b="0" i="0" u="none" strike="noStrike" kern="1200" cap="none" spc="-7" baseline="0" dirty="0">
                <a:solidFill>
                  <a:srgbClr val="0D0D0D"/>
                </a:solidFill>
                <a:uFillTx/>
                <a:latin typeface="Montserrat" pitchFamily="2"/>
                <a:cs typeface="Verdana"/>
              </a:rPr>
              <a:t>vaci</a:t>
            </a:r>
            <a:r>
              <a:rPr lang="es-ES" sz="1400" b="0" i="0" u="none" strike="noStrike" kern="1200" cap="none" spc="26" baseline="0" dirty="0">
                <a:solidFill>
                  <a:srgbClr val="0D0D0D"/>
                </a:solidFill>
                <a:uFillTx/>
                <a:latin typeface="Montserrat" pitchFamily="2"/>
                <a:cs typeface="Verdana"/>
              </a:rPr>
              <a:t>ó</a:t>
            </a:r>
            <a:r>
              <a:rPr lang="es-ES" sz="1400" b="0" i="0" u="none" strike="noStrike" kern="1200" cap="none" spc="66" baseline="0" dirty="0">
                <a:solidFill>
                  <a:srgbClr val="0D0D0D"/>
                </a:solidFill>
                <a:uFillTx/>
                <a:latin typeface="Montserrat" pitchFamily="2"/>
                <a:cs typeface="Verdana"/>
              </a:rPr>
              <a:t>n</a:t>
            </a:r>
            <a:endParaRPr lang="es-ES" sz="1400" b="0" i="0" u="none" strike="noStrike" kern="1200" cap="none" spc="0" baseline="0" dirty="0">
              <a:solidFill>
                <a:srgbClr val="000000"/>
              </a:solidFill>
              <a:uFillTx/>
              <a:latin typeface="Montserrat" pitchFamily="2"/>
              <a:cs typeface="Verdana"/>
            </a:endParaRPr>
          </a:p>
        </p:txBody>
      </p:sp>
      <p:sp>
        <p:nvSpPr>
          <p:cNvPr id="11" name="object 22">
            <a:extLst>
              <a:ext uri="{FF2B5EF4-FFF2-40B4-BE49-F238E27FC236}">
                <a16:creationId xmlns:a16="http://schemas.microsoft.com/office/drawing/2014/main" id="{A6A8FF3E-E8C6-2B09-F356-53EF9DA0993C}"/>
              </a:ext>
            </a:extLst>
          </p:cNvPr>
          <p:cNvSpPr txBox="1"/>
          <p:nvPr/>
        </p:nvSpPr>
        <p:spPr>
          <a:xfrm>
            <a:off x="642463" y="1525257"/>
            <a:ext cx="3248140" cy="44856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17510" rIns="0" bIns="0" anchor="t" anchorCtr="0" compatLnSpc="1">
            <a:spAutoFit/>
          </a:bodyPr>
          <a:lstStyle/>
          <a:p>
            <a:pPr marL="26682" marR="6675" lvl="0" indent="-10003" algn="r" defTabSz="914400" rtl="0" fontAlgn="auto" hangingPunct="1">
              <a:lnSpc>
                <a:spcPct val="100000"/>
              </a:lnSpc>
              <a:spcBef>
                <a:spcPts val="14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s-ES" sz="1400" b="0" i="0" u="none" strike="noStrike" kern="1200" cap="none" spc="7" baseline="0" dirty="0">
                <a:solidFill>
                  <a:srgbClr val="0D0D0D"/>
                </a:solidFill>
                <a:uFillTx/>
                <a:latin typeface="Montserrat" pitchFamily="2"/>
                <a:cs typeface="Verdana"/>
              </a:rPr>
              <a:t>Mejora</a:t>
            </a:r>
            <a:r>
              <a:rPr lang="es-ES" sz="1400" b="0" i="0" u="none" strike="noStrike" kern="1200" cap="none" spc="-164" baseline="0" dirty="0">
                <a:solidFill>
                  <a:srgbClr val="0D0D0D"/>
                </a:solidFill>
                <a:uFillTx/>
                <a:latin typeface="Montserrat" pitchFamily="2"/>
                <a:cs typeface="Verdana"/>
              </a:rPr>
              <a:t> </a:t>
            </a:r>
            <a:r>
              <a:rPr lang="es-ES" sz="1400" b="0" i="0" u="none" strike="noStrike" kern="1200" cap="none" spc="-13" baseline="0" dirty="0">
                <a:solidFill>
                  <a:srgbClr val="0D0D0D"/>
                </a:solidFill>
                <a:uFillTx/>
                <a:latin typeface="Montserrat" pitchFamily="2"/>
                <a:cs typeface="Verdana"/>
              </a:rPr>
              <a:t>la</a:t>
            </a:r>
            <a:r>
              <a:rPr lang="es-ES" sz="1400" b="0" i="0" u="none" strike="noStrike" kern="1200" cap="none" spc="-131" baseline="0" dirty="0">
                <a:solidFill>
                  <a:srgbClr val="0D0D0D"/>
                </a:solidFill>
                <a:uFillTx/>
                <a:latin typeface="Montserrat" pitchFamily="2"/>
                <a:cs typeface="Verdana"/>
              </a:rPr>
              <a:t> </a:t>
            </a:r>
            <a:r>
              <a:rPr lang="es-ES" sz="1400" b="0" i="0" u="none" strike="noStrike" kern="1200" cap="none" spc="13" baseline="0" dirty="0">
                <a:solidFill>
                  <a:srgbClr val="0D0D0D"/>
                </a:solidFill>
                <a:uFillTx/>
                <a:latin typeface="Montserrat" pitchFamily="2"/>
                <a:cs typeface="Verdana"/>
              </a:rPr>
              <a:t>eficiencia</a:t>
            </a:r>
            <a:r>
              <a:rPr lang="es-ES" sz="1400" b="0" i="0" u="none" strike="noStrike" kern="1200" cap="none" spc="-150" baseline="0" dirty="0">
                <a:solidFill>
                  <a:srgbClr val="0D0D0D"/>
                </a:solidFill>
                <a:uFillTx/>
                <a:latin typeface="Montserrat" pitchFamily="2"/>
                <a:cs typeface="Verdana"/>
              </a:rPr>
              <a:t> </a:t>
            </a:r>
            <a:r>
              <a:rPr lang="es-ES" sz="1400" b="0" i="0" u="none" strike="noStrike" kern="1200" cap="none" spc="39" baseline="0" dirty="0">
                <a:solidFill>
                  <a:srgbClr val="0D0D0D"/>
                </a:solidFill>
                <a:uFillTx/>
                <a:latin typeface="Montserrat" pitchFamily="2"/>
                <a:cs typeface="Verdana"/>
              </a:rPr>
              <a:t>en</a:t>
            </a:r>
            <a:r>
              <a:rPr lang="es-ES" sz="1400" b="0" i="0" u="none" strike="noStrike" kern="1200" cap="none" spc="-138" baseline="0" dirty="0">
                <a:solidFill>
                  <a:srgbClr val="0D0D0D"/>
                </a:solidFill>
                <a:uFillTx/>
                <a:latin typeface="Montserrat" pitchFamily="2"/>
                <a:cs typeface="Verdana"/>
              </a:rPr>
              <a:t> </a:t>
            </a:r>
            <a:r>
              <a:rPr lang="es-ES" sz="1400" b="0" i="0" u="none" strike="noStrike" kern="1200" cap="none" spc="0" baseline="0" dirty="0">
                <a:solidFill>
                  <a:srgbClr val="0D0D0D"/>
                </a:solidFill>
                <a:uFillTx/>
                <a:latin typeface="Montserrat" pitchFamily="2"/>
                <a:cs typeface="Verdana"/>
              </a:rPr>
              <a:t>el</a:t>
            </a:r>
            <a:r>
              <a:rPr lang="es-ES" sz="1400" b="0" i="0" u="none" strike="noStrike" kern="1200" cap="none" spc="-144" baseline="0" dirty="0">
                <a:solidFill>
                  <a:srgbClr val="0D0D0D"/>
                </a:solidFill>
                <a:uFillTx/>
                <a:latin typeface="Montserrat" pitchFamily="2"/>
                <a:cs typeface="Verdana"/>
              </a:rPr>
              <a:t> </a:t>
            </a:r>
            <a:r>
              <a:rPr lang="es-ES" sz="1400" b="0" i="0" u="none" strike="noStrike" kern="1200" cap="none" spc="13" baseline="0" dirty="0">
                <a:solidFill>
                  <a:srgbClr val="0D0D0D"/>
                </a:solidFill>
                <a:uFillTx/>
                <a:latin typeface="Montserrat" pitchFamily="2"/>
                <a:cs typeface="Verdana"/>
              </a:rPr>
              <a:t>uso</a:t>
            </a:r>
            <a:r>
              <a:rPr lang="es-ES" sz="1400" b="0" i="0" u="none" strike="noStrike" kern="1200" cap="none" spc="-144" baseline="0" dirty="0">
                <a:solidFill>
                  <a:srgbClr val="0D0D0D"/>
                </a:solidFill>
                <a:uFillTx/>
                <a:latin typeface="Montserrat" pitchFamily="2"/>
                <a:cs typeface="Verdana"/>
              </a:rPr>
              <a:t> </a:t>
            </a:r>
            <a:r>
              <a:rPr lang="es-ES" sz="1400" b="0" i="0" u="none" strike="noStrike" kern="1200" cap="none" spc="39" baseline="0" dirty="0">
                <a:solidFill>
                  <a:srgbClr val="0D0D0D"/>
                </a:solidFill>
                <a:uFillTx/>
                <a:latin typeface="Montserrat" pitchFamily="2"/>
                <a:cs typeface="Verdana"/>
              </a:rPr>
              <a:t>de</a:t>
            </a:r>
            <a:r>
              <a:rPr lang="es-ES" sz="1400" b="0" i="0" u="none" strike="noStrike" kern="1200" cap="none" spc="-144" baseline="0" dirty="0">
                <a:solidFill>
                  <a:srgbClr val="0D0D0D"/>
                </a:solidFill>
                <a:uFillTx/>
                <a:latin typeface="Montserrat" pitchFamily="2"/>
                <a:cs typeface="Verdana"/>
              </a:rPr>
              <a:t> </a:t>
            </a:r>
            <a:r>
              <a:rPr lang="es-ES" sz="1400" b="0" i="0" u="none" strike="noStrike" kern="1200" cap="none" spc="-7" baseline="0" dirty="0">
                <a:solidFill>
                  <a:srgbClr val="0D0D0D"/>
                </a:solidFill>
                <a:uFillTx/>
                <a:latin typeface="Montserrat" pitchFamily="2"/>
                <a:cs typeface="Verdana"/>
              </a:rPr>
              <a:t>los </a:t>
            </a:r>
            <a:r>
              <a:rPr lang="es-ES" sz="1400" b="0" i="0" u="none" strike="noStrike" kern="1200" cap="none" spc="-492" baseline="0" dirty="0">
                <a:solidFill>
                  <a:srgbClr val="0D0D0D"/>
                </a:solidFill>
                <a:uFillTx/>
                <a:latin typeface="Montserrat" pitchFamily="2"/>
                <a:cs typeface="Verdana"/>
              </a:rPr>
              <a:t> </a:t>
            </a:r>
            <a:r>
              <a:rPr lang="es-ES" sz="1400" b="0" i="0" u="none" strike="noStrike" kern="1200" cap="none" spc="-13" baseline="0" dirty="0">
                <a:solidFill>
                  <a:srgbClr val="0D0D0D"/>
                </a:solidFill>
                <a:uFillTx/>
                <a:latin typeface="Montserrat" pitchFamily="2"/>
                <a:cs typeface="Verdana"/>
              </a:rPr>
              <a:t>r</a:t>
            </a:r>
            <a:r>
              <a:rPr lang="es-ES" sz="1400" b="0" i="0" u="none" strike="noStrike" kern="1200" cap="none" spc="-7" baseline="0" dirty="0">
                <a:solidFill>
                  <a:srgbClr val="0D0D0D"/>
                </a:solidFill>
                <a:uFillTx/>
                <a:latin typeface="Montserrat" pitchFamily="2"/>
                <a:cs typeface="Verdana"/>
              </a:rPr>
              <a:t>e</a:t>
            </a:r>
            <a:r>
              <a:rPr lang="es-ES" sz="1400" b="0" i="0" u="none" strike="noStrike" kern="1200" cap="none" spc="59" baseline="0" dirty="0">
                <a:solidFill>
                  <a:srgbClr val="0D0D0D"/>
                </a:solidFill>
                <a:uFillTx/>
                <a:latin typeface="Montserrat" pitchFamily="2"/>
                <a:cs typeface="Verdana"/>
              </a:rPr>
              <a:t>cu</a:t>
            </a:r>
            <a:r>
              <a:rPr lang="es-ES" sz="1400" b="0" i="0" u="none" strike="noStrike" kern="1200" cap="none" spc="-20" baseline="0" dirty="0">
                <a:solidFill>
                  <a:srgbClr val="0D0D0D"/>
                </a:solidFill>
                <a:uFillTx/>
                <a:latin typeface="Montserrat" pitchFamily="2"/>
                <a:cs typeface="Verdana"/>
              </a:rPr>
              <a:t>rso</a:t>
            </a:r>
            <a:r>
              <a:rPr lang="es-ES" sz="1400" b="0" i="0" u="none" strike="noStrike" kern="1200" cap="none" spc="-46" baseline="0" dirty="0">
                <a:solidFill>
                  <a:srgbClr val="0D0D0D"/>
                </a:solidFill>
                <a:uFillTx/>
                <a:latin typeface="Montserrat" pitchFamily="2"/>
                <a:cs typeface="Verdana"/>
              </a:rPr>
              <a:t>s</a:t>
            </a:r>
            <a:r>
              <a:rPr lang="es-ES" sz="1400" b="0" i="0" u="none" strike="noStrike" kern="1200" cap="none" spc="-197" baseline="0" dirty="0">
                <a:solidFill>
                  <a:srgbClr val="0D0D0D"/>
                </a:solidFill>
                <a:uFillTx/>
                <a:latin typeface="Montserrat" pitchFamily="2"/>
                <a:cs typeface="Verdana"/>
              </a:rPr>
              <a:t> </a:t>
            </a:r>
            <a:r>
              <a:rPr lang="es-ES" sz="1400" b="0" i="0" u="none" strike="noStrike" kern="1200" cap="none" spc="13" baseline="0" dirty="0">
                <a:solidFill>
                  <a:srgbClr val="0D0D0D"/>
                </a:solidFill>
                <a:uFillTx/>
                <a:latin typeface="Montserrat" pitchFamily="2"/>
                <a:cs typeface="Verdana"/>
              </a:rPr>
              <a:t>e</a:t>
            </a:r>
            <a:r>
              <a:rPr lang="es-ES" sz="1400" b="0" i="0" u="none" strike="noStrike" kern="1200" cap="none" spc="59" baseline="0" dirty="0">
                <a:solidFill>
                  <a:srgbClr val="0D0D0D"/>
                </a:solidFill>
                <a:uFillTx/>
                <a:latin typeface="Montserrat" pitchFamily="2"/>
                <a:cs typeface="Verdana"/>
              </a:rPr>
              <a:t>n</a:t>
            </a:r>
            <a:r>
              <a:rPr lang="es-ES" sz="1400" b="0" i="0" u="none" strike="noStrike" kern="1200" cap="none" spc="13" baseline="0" dirty="0">
                <a:solidFill>
                  <a:srgbClr val="0D0D0D"/>
                </a:solidFill>
                <a:uFillTx/>
                <a:latin typeface="Montserrat" pitchFamily="2"/>
                <a:cs typeface="Verdana"/>
              </a:rPr>
              <a:t>e</a:t>
            </a:r>
            <a:r>
              <a:rPr lang="es-ES" sz="1400" b="0" i="0" u="none" strike="noStrike" kern="1200" cap="none" spc="-39" baseline="0" dirty="0">
                <a:solidFill>
                  <a:srgbClr val="0D0D0D"/>
                </a:solidFill>
                <a:uFillTx/>
                <a:latin typeface="Montserrat" pitchFamily="2"/>
                <a:cs typeface="Verdana"/>
              </a:rPr>
              <a:t>rgía,</a:t>
            </a:r>
            <a:r>
              <a:rPr lang="es-ES" sz="1400" b="0" i="0" u="none" strike="noStrike" kern="1200" cap="none" spc="-158" baseline="0" dirty="0">
                <a:solidFill>
                  <a:srgbClr val="0D0D0D"/>
                </a:solidFill>
                <a:uFillTx/>
                <a:latin typeface="Montserrat" pitchFamily="2"/>
                <a:cs typeface="Verdana"/>
              </a:rPr>
              <a:t> </a:t>
            </a:r>
            <a:r>
              <a:rPr lang="es-ES" sz="1400" b="0" i="0" u="none" strike="noStrike" kern="1200" cap="none" spc="-20" baseline="0" dirty="0">
                <a:solidFill>
                  <a:srgbClr val="0D0D0D"/>
                </a:solidFill>
                <a:uFillTx/>
                <a:latin typeface="Montserrat" pitchFamily="2"/>
                <a:cs typeface="Verdana"/>
              </a:rPr>
              <a:t>a</a:t>
            </a:r>
            <a:r>
              <a:rPr lang="es-ES" sz="1400" b="0" i="0" u="none" strike="noStrike" kern="1200" cap="none" spc="-26" baseline="0" dirty="0">
                <a:solidFill>
                  <a:srgbClr val="0D0D0D"/>
                </a:solidFill>
                <a:uFillTx/>
                <a:latin typeface="Montserrat" pitchFamily="2"/>
                <a:cs typeface="Verdana"/>
              </a:rPr>
              <a:t>ir</a:t>
            </a:r>
            <a:r>
              <a:rPr lang="es-ES" sz="1400" b="0" i="0" u="none" strike="noStrike" kern="1200" cap="none" spc="13" baseline="0" dirty="0">
                <a:solidFill>
                  <a:srgbClr val="0D0D0D"/>
                </a:solidFill>
                <a:uFillTx/>
                <a:latin typeface="Montserrat" pitchFamily="2"/>
                <a:cs typeface="Verdana"/>
              </a:rPr>
              <a:t>e</a:t>
            </a:r>
            <a:r>
              <a:rPr lang="es-ES" sz="1400" b="0" i="0" u="none" strike="noStrike" kern="1200" cap="none" spc="-223" baseline="0" dirty="0">
                <a:solidFill>
                  <a:srgbClr val="0D0D0D"/>
                </a:solidFill>
                <a:uFillTx/>
                <a:latin typeface="Montserrat" pitchFamily="2"/>
                <a:cs typeface="Verdana"/>
              </a:rPr>
              <a:t>,</a:t>
            </a:r>
            <a:r>
              <a:rPr lang="es-ES" sz="1400" b="0" i="0" u="none" strike="noStrike" kern="1200" cap="none" spc="-144" baseline="0" dirty="0">
                <a:solidFill>
                  <a:srgbClr val="0D0D0D"/>
                </a:solidFill>
                <a:uFillTx/>
                <a:latin typeface="Montserrat" pitchFamily="2"/>
                <a:cs typeface="Verdana"/>
              </a:rPr>
              <a:t> </a:t>
            </a:r>
            <a:r>
              <a:rPr lang="es-ES" sz="1400" b="0" i="0" u="none" strike="noStrike" kern="1200" cap="none" spc="-20" baseline="0" dirty="0">
                <a:solidFill>
                  <a:srgbClr val="0D0D0D"/>
                </a:solidFill>
                <a:uFillTx/>
                <a:latin typeface="Montserrat" pitchFamily="2"/>
                <a:cs typeface="Verdana"/>
              </a:rPr>
              <a:t>a</a:t>
            </a:r>
            <a:r>
              <a:rPr lang="es-ES" sz="1400" b="0" i="0" u="none" strike="noStrike" kern="1200" cap="none" spc="46" baseline="0" dirty="0">
                <a:solidFill>
                  <a:srgbClr val="0D0D0D"/>
                </a:solidFill>
                <a:uFillTx/>
                <a:latin typeface="Montserrat" pitchFamily="2"/>
                <a:cs typeface="Verdana"/>
              </a:rPr>
              <a:t>gua</a:t>
            </a:r>
            <a:r>
              <a:rPr lang="es-ES" sz="1400" b="0" i="0" u="none" strike="noStrike" kern="1200" cap="none" spc="-150" baseline="0" dirty="0">
                <a:solidFill>
                  <a:srgbClr val="0D0D0D"/>
                </a:solidFill>
                <a:uFillTx/>
                <a:latin typeface="Montserrat" pitchFamily="2"/>
                <a:cs typeface="Verdana"/>
              </a:rPr>
              <a:t> </a:t>
            </a:r>
            <a:r>
              <a:rPr lang="es-ES" sz="1400" b="0" i="0" u="none" strike="noStrike" kern="1200" cap="none" spc="-72" baseline="0" dirty="0">
                <a:solidFill>
                  <a:srgbClr val="0D0D0D"/>
                </a:solidFill>
                <a:uFillTx/>
                <a:latin typeface="Montserrat" pitchFamily="2"/>
                <a:cs typeface="Verdana"/>
              </a:rPr>
              <a:t>y</a:t>
            </a:r>
            <a:r>
              <a:rPr lang="es-ES" sz="1400" b="0" i="0" u="none" strike="noStrike" kern="1200" cap="none" spc="-131" baseline="0" dirty="0">
                <a:solidFill>
                  <a:srgbClr val="0D0D0D"/>
                </a:solidFill>
                <a:uFillTx/>
                <a:latin typeface="Montserrat" pitchFamily="2"/>
                <a:cs typeface="Verdana"/>
              </a:rPr>
              <a:t> </a:t>
            </a:r>
            <a:r>
              <a:rPr lang="es-ES" sz="1400" b="0" i="0" u="none" strike="noStrike" kern="1200" cap="none" spc="7" baseline="0" dirty="0">
                <a:solidFill>
                  <a:srgbClr val="0D0D0D"/>
                </a:solidFill>
                <a:uFillTx/>
                <a:latin typeface="Montserrat" pitchFamily="2"/>
                <a:cs typeface="Verdana"/>
              </a:rPr>
              <a:t>su</a:t>
            </a:r>
            <a:r>
              <a:rPr lang="es-ES" sz="1400" b="0" i="0" u="none" strike="noStrike" kern="1200" cap="none" spc="13" baseline="0" dirty="0">
                <a:solidFill>
                  <a:srgbClr val="0D0D0D"/>
                </a:solidFill>
                <a:uFillTx/>
                <a:latin typeface="Montserrat" pitchFamily="2"/>
                <a:cs typeface="Verdana"/>
              </a:rPr>
              <a:t>e</a:t>
            </a:r>
            <a:r>
              <a:rPr lang="es-ES" sz="1400" b="0" i="0" u="none" strike="noStrike" kern="1200" cap="none" spc="7" baseline="0" dirty="0">
                <a:solidFill>
                  <a:srgbClr val="0D0D0D"/>
                </a:solidFill>
                <a:uFillTx/>
                <a:latin typeface="Montserrat" pitchFamily="2"/>
                <a:cs typeface="Verdana"/>
              </a:rPr>
              <a:t>lo</a:t>
            </a:r>
            <a:endParaRPr lang="es-ES" sz="1400" b="0" i="0" u="none" strike="noStrike" kern="1200" cap="none" spc="0" baseline="0" dirty="0">
              <a:solidFill>
                <a:srgbClr val="000000"/>
              </a:solidFill>
              <a:uFillTx/>
              <a:latin typeface="Montserrat" pitchFamily="2"/>
              <a:cs typeface="Verdana"/>
            </a:endParaRPr>
          </a:p>
        </p:txBody>
      </p:sp>
      <p:sp>
        <p:nvSpPr>
          <p:cNvPr id="12" name="object 23">
            <a:extLst>
              <a:ext uri="{FF2B5EF4-FFF2-40B4-BE49-F238E27FC236}">
                <a16:creationId xmlns:a16="http://schemas.microsoft.com/office/drawing/2014/main" id="{7017B7D4-FCD1-73BF-7F40-992CA23BBE6B}"/>
              </a:ext>
            </a:extLst>
          </p:cNvPr>
          <p:cNvSpPr txBox="1"/>
          <p:nvPr/>
        </p:nvSpPr>
        <p:spPr>
          <a:xfrm>
            <a:off x="1020979" y="4355499"/>
            <a:ext cx="2491099" cy="663172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16678" rIns="0" bIns="0" anchor="t" anchorCtr="0" compatLnSpc="1">
            <a:spAutoFit/>
          </a:bodyPr>
          <a:lstStyle/>
          <a:p>
            <a:pPr marL="843122" marR="6675" lvl="0" indent="-827275" algn="l" defTabSz="914400" rtl="0" fontAlgn="auto" hangingPunct="1">
              <a:lnSpc>
                <a:spcPct val="100000"/>
              </a:lnSpc>
              <a:spcBef>
                <a:spcPts val="13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s-ES" sz="1400" b="0" i="0" u="none" strike="noStrike" kern="1200" cap="none" spc="7" baseline="0">
                <a:solidFill>
                  <a:srgbClr val="000000"/>
                </a:solidFill>
                <a:uFillTx/>
                <a:latin typeface="Montserrat" pitchFamily="2"/>
                <a:cs typeface="Verdana"/>
              </a:rPr>
              <a:t>Ava</a:t>
            </a:r>
            <a:r>
              <a:rPr lang="es-ES" sz="1400" b="0" i="0" u="none" strike="noStrike" kern="1200" cap="none" spc="0" baseline="0">
                <a:solidFill>
                  <a:srgbClr val="000000"/>
                </a:solidFill>
                <a:uFillTx/>
                <a:latin typeface="Montserrat" pitchFamily="2"/>
                <a:cs typeface="Verdana"/>
              </a:rPr>
              <a:t>n</a:t>
            </a:r>
            <a:r>
              <a:rPr lang="es-ES" sz="1400" b="0" i="0" u="none" strike="noStrike" kern="1200" cap="none" spc="-20" baseline="0">
                <a:solidFill>
                  <a:srgbClr val="000000"/>
                </a:solidFill>
                <a:uFillTx/>
                <a:latin typeface="Montserrat" pitchFamily="2"/>
                <a:cs typeface="Verdana"/>
              </a:rPr>
              <a:t>za</a:t>
            </a:r>
            <a:r>
              <a:rPr lang="es-ES" sz="1400" b="0" i="0" u="none" strike="noStrike" kern="1200" cap="none" spc="-138" baseline="0">
                <a:solidFill>
                  <a:srgbClr val="000000"/>
                </a:solidFill>
                <a:uFillTx/>
                <a:latin typeface="Montserrat" pitchFamily="2"/>
                <a:cs typeface="Verdana"/>
              </a:rPr>
              <a:t> </a:t>
            </a:r>
            <a:r>
              <a:rPr lang="es-ES" sz="1400" b="0" i="0" u="none" strike="noStrike" kern="1200" cap="none" spc="13" baseline="0">
                <a:solidFill>
                  <a:srgbClr val="000000"/>
                </a:solidFill>
                <a:uFillTx/>
                <a:latin typeface="Montserrat" pitchFamily="2"/>
                <a:cs typeface="Verdana"/>
              </a:rPr>
              <a:t>e</a:t>
            </a:r>
            <a:r>
              <a:rPr lang="es-ES" sz="1400" b="0" i="0" u="none" strike="noStrike" kern="1200" cap="none" spc="66" baseline="0">
                <a:solidFill>
                  <a:srgbClr val="000000"/>
                </a:solidFill>
                <a:uFillTx/>
                <a:latin typeface="Montserrat" pitchFamily="2"/>
                <a:cs typeface="Verdana"/>
              </a:rPr>
              <a:t>n</a:t>
            </a:r>
            <a:r>
              <a:rPr lang="es-ES" sz="1400" b="0" i="0" u="none" strike="noStrike" kern="1200" cap="none" spc="-138" baseline="0">
                <a:solidFill>
                  <a:srgbClr val="000000"/>
                </a:solidFill>
                <a:uFillTx/>
                <a:latin typeface="Montserrat" pitchFamily="2"/>
                <a:cs typeface="Verdana"/>
              </a:rPr>
              <a:t> </a:t>
            </a:r>
            <a:r>
              <a:rPr lang="es-ES" sz="1400" b="0" i="0" u="none" strike="noStrike" kern="1200" cap="none" spc="-13" baseline="0">
                <a:solidFill>
                  <a:srgbClr val="000000"/>
                </a:solidFill>
                <a:uFillTx/>
                <a:latin typeface="Montserrat" pitchFamily="2"/>
                <a:cs typeface="Verdana"/>
              </a:rPr>
              <a:t>la</a:t>
            </a:r>
            <a:r>
              <a:rPr lang="es-ES" sz="1400" b="0" i="0" u="none" strike="noStrike" kern="1200" cap="none" spc="-131" baseline="0">
                <a:solidFill>
                  <a:srgbClr val="000000"/>
                </a:solidFill>
                <a:uFillTx/>
                <a:latin typeface="Montserrat" pitchFamily="2"/>
                <a:cs typeface="Verdana"/>
              </a:rPr>
              <a:t> </a:t>
            </a:r>
            <a:r>
              <a:rPr lang="es-ES" sz="1400" b="0" i="0" u="none" strike="noStrike" kern="1200" cap="none" spc="66" baseline="0">
                <a:solidFill>
                  <a:srgbClr val="000000"/>
                </a:solidFill>
                <a:uFillTx/>
                <a:latin typeface="Montserrat" pitchFamily="2"/>
                <a:cs typeface="Verdana"/>
              </a:rPr>
              <a:t>d</a:t>
            </a:r>
            <a:r>
              <a:rPr lang="es-ES" sz="1400" b="0" i="0" u="none" strike="noStrike" kern="1200" cap="none" spc="13" baseline="0">
                <a:solidFill>
                  <a:srgbClr val="000000"/>
                </a:solidFill>
                <a:uFillTx/>
                <a:latin typeface="Montserrat" pitchFamily="2"/>
                <a:cs typeface="Verdana"/>
              </a:rPr>
              <a:t>e</a:t>
            </a:r>
            <a:r>
              <a:rPr lang="es-ES" sz="1400" b="0" i="0" u="none" strike="noStrike" kern="1200" cap="none" spc="7" baseline="0">
                <a:solidFill>
                  <a:srgbClr val="000000"/>
                </a:solidFill>
                <a:uFillTx/>
                <a:latin typeface="Montserrat" pitchFamily="2"/>
                <a:cs typeface="Verdana"/>
              </a:rPr>
              <a:t>scar</a:t>
            </a:r>
            <a:r>
              <a:rPr lang="es-ES" sz="1400" b="0" i="0" u="none" strike="noStrike" kern="1200" cap="none" spc="0" baseline="0">
                <a:solidFill>
                  <a:srgbClr val="000000"/>
                </a:solidFill>
                <a:uFillTx/>
                <a:latin typeface="Montserrat" pitchFamily="2"/>
                <a:cs typeface="Verdana"/>
              </a:rPr>
              <a:t>b</a:t>
            </a:r>
            <a:r>
              <a:rPr lang="es-ES" sz="1400" b="0" i="0" u="none" strike="noStrike" kern="1200" cap="none" spc="26" baseline="0">
                <a:solidFill>
                  <a:srgbClr val="000000"/>
                </a:solidFill>
                <a:uFillTx/>
                <a:latin typeface="Montserrat" pitchFamily="2"/>
                <a:cs typeface="Verdana"/>
              </a:rPr>
              <a:t>o</a:t>
            </a:r>
            <a:r>
              <a:rPr lang="es-ES" sz="1400" b="0" i="0" u="none" strike="noStrike" kern="1200" cap="none" spc="59" baseline="0">
                <a:solidFill>
                  <a:srgbClr val="000000"/>
                </a:solidFill>
                <a:uFillTx/>
                <a:latin typeface="Montserrat" pitchFamily="2"/>
                <a:cs typeface="Verdana"/>
              </a:rPr>
              <a:t>n</a:t>
            </a:r>
            <a:r>
              <a:rPr lang="es-ES" sz="1400" b="0" i="0" u="none" strike="noStrike" kern="1200" cap="none" spc="0" baseline="0">
                <a:solidFill>
                  <a:srgbClr val="000000"/>
                </a:solidFill>
                <a:uFillTx/>
                <a:latin typeface="Montserrat" pitchFamily="2"/>
                <a:cs typeface="Verdana"/>
              </a:rPr>
              <a:t>izaci</a:t>
            </a:r>
            <a:r>
              <a:rPr lang="es-ES" sz="1400" b="0" i="0" u="none" strike="noStrike" kern="1200" cap="none" spc="26" baseline="0">
                <a:solidFill>
                  <a:srgbClr val="000000"/>
                </a:solidFill>
                <a:uFillTx/>
                <a:latin typeface="Montserrat" pitchFamily="2"/>
                <a:cs typeface="Verdana"/>
              </a:rPr>
              <a:t>ó</a:t>
            </a:r>
            <a:r>
              <a:rPr lang="es-ES" sz="1400" b="0" i="0" u="none" strike="noStrike" kern="1200" cap="none" spc="66" baseline="0">
                <a:solidFill>
                  <a:srgbClr val="000000"/>
                </a:solidFill>
                <a:uFillTx/>
                <a:latin typeface="Montserrat" pitchFamily="2"/>
                <a:cs typeface="Verdana"/>
              </a:rPr>
              <a:t>n</a:t>
            </a:r>
            <a:r>
              <a:rPr lang="es-ES" sz="1400" b="0" i="0" u="none" strike="noStrike" kern="1200" cap="none" spc="-150" baseline="0">
                <a:solidFill>
                  <a:srgbClr val="000000"/>
                </a:solidFill>
                <a:uFillTx/>
                <a:latin typeface="Montserrat" pitchFamily="2"/>
                <a:cs typeface="Verdana"/>
              </a:rPr>
              <a:t> </a:t>
            </a:r>
            <a:r>
              <a:rPr lang="es-ES" sz="1400" b="0" i="0" u="none" strike="noStrike" kern="1200" cap="none" spc="-72" baseline="0">
                <a:solidFill>
                  <a:srgbClr val="000000"/>
                </a:solidFill>
                <a:uFillTx/>
                <a:latin typeface="Montserrat" pitchFamily="2"/>
                <a:cs typeface="Verdana"/>
              </a:rPr>
              <a:t>y</a:t>
            </a:r>
            <a:r>
              <a:rPr lang="es-ES" sz="1400" b="0" i="0" u="none" strike="noStrike" kern="1200" cap="none" spc="-131" baseline="0">
                <a:solidFill>
                  <a:srgbClr val="000000"/>
                </a:solidFill>
                <a:uFillTx/>
                <a:latin typeface="Montserrat" pitchFamily="2"/>
                <a:cs typeface="Verdana"/>
              </a:rPr>
              <a:t> </a:t>
            </a:r>
            <a:r>
              <a:rPr lang="es-ES" sz="1400" b="0" i="0" u="none" strike="noStrike" kern="1200" cap="none" spc="13" baseline="0">
                <a:solidFill>
                  <a:srgbClr val="000000"/>
                </a:solidFill>
                <a:uFillTx/>
                <a:latin typeface="Montserrat" pitchFamily="2"/>
                <a:cs typeface="Verdana"/>
              </a:rPr>
              <a:t>e</a:t>
            </a:r>
            <a:r>
              <a:rPr lang="es-ES" sz="1400" b="0" i="0" u="none" strike="noStrike" kern="1200" cap="none" spc="66" baseline="0">
                <a:solidFill>
                  <a:srgbClr val="000000"/>
                </a:solidFill>
                <a:uFillTx/>
                <a:latin typeface="Montserrat" pitchFamily="2"/>
                <a:cs typeface="Verdana"/>
              </a:rPr>
              <a:t>n</a:t>
            </a:r>
            <a:r>
              <a:rPr lang="es-ES" sz="1400" b="0" i="0" u="none" strike="noStrike" kern="1200" cap="none" spc="-138" baseline="0">
                <a:solidFill>
                  <a:srgbClr val="000000"/>
                </a:solidFill>
                <a:uFillTx/>
                <a:latin typeface="Montserrat" pitchFamily="2"/>
                <a:cs typeface="Verdana"/>
              </a:rPr>
              <a:t> </a:t>
            </a:r>
            <a:r>
              <a:rPr lang="es-ES" sz="1400" b="0" i="0" u="none" strike="noStrike" kern="1200" cap="none" spc="-13" baseline="0">
                <a:solidFill>
                  <a:srgbClr val="000000"/>
                </a:solidFill>
                <a:uFillTx/>
                <a:latin typeface="Montserrat" pitchFamily="2"/>
                <a:cs typeface="Verdana"/>
              </a:rPr>
              <a:t>la  r</a:t>
            </a:r>
            <a:r>
              <a:rPr lang="es-ES" sz="1400" b="0" i="0" u="none" strike="noStrike" kern="1200" cap="none" spc="-7" baseline="0">
                <a:solidFill>
                  <a:srgbClr val="000000"/>
                </a:solidFill>
                <a:uFillTx/>
                <a:latin typeface="Montserrat" pitchFamily="2"/>
                <a:cs typeface="Verdana"/>
              </a:rPr>
              <a:t>e</a:t>
            </a:r>
            <a:r>
              <a:rPr lang="es-ES" sz="1400" b="0" i="0" u="none" strike="noStrike" kern="1200" cap="none" spc="-26" baseline="0">
                <a:solidFill>
                  <a:srgbClr val="000000"/>
                </a:solidFill>
                <a:uFillTx/>
                <a:latin typeface="Montserrat" pitchFamily="2"/>
                <a:cs typeface="Verdana"/>
              </a:rPr>
              <a:t>si</a:t>
            </a:r>
            <a:r>
              <a:rPr lang="es-ES" sz="1400" b="0" i="0" u="none" strike="noStrike" kern="1200" cap="none" spc="-7" baseline="0">
                <a:solidFill>
                  <a:srgbClr val="000000"/>
                </a:solidFill>
                <a:uFillTx/>
                <a:latin typeface="Montserrat" pitchFamily="2"/>
                <a:cs typeface="Verdana"/>
              </a:rPr>
              <a:t>li</a:t>
            </a:r>
            <a:r>
              <a:rPr lang="es-ES" sz="1400" b="0" i="0" u="none" strike="noStrike" kern="1200" cap="none" spc="20" baseline="0">
                <a:solidFill>
                  <a:srgbClr val="000000"/>
                </a:solidFill>
                <a:uFillTx/>
                <a:latin typeface="Montserrat" pitchFamily="2"/>
                <a:cs typeface="Verdana"/>
              </a:rPr>
              <a:t>e</a:t>
            </a:r>
            <a:r>
              <a:rPr lang="es-ES" sz="1400" b="0" i="0" u="none" strike="noStrike" kern="1200" cap="none" spc="59" baseline="0">
                <a:solidFill>
                  <a:srgbClr val="000000"/>
                </a:solidFill>
                <a:uFillTx/>
                <a:latin typeface="Montserrat" pitchFamily="2"/>
                <a:cs typeface="Verdana"/>
              </a:rPr>
              <a:t>nc</a:t>
            </a:r>
            <a:r>
              <a:rPr lang="es-ES" sz="1400" b="0" i="0" u="none" strike="noStrike" kern="1200" cap="none" spc="-13" baseline="0">
                <a:solidFill>
                  <a:srgbClr val="000000"/>
                </a:solidFill>
                <a:uFillTx/>
                <a:latin typeface="Montserrat" pitchFamily="2"/>
                <a:cs typeface="Verdana"/>
              </a:rPr>
              <a:t>ia</a:t>
            </a:r>
            <a:r>
              <a:rPr lang="es-ES" sz="1400" b="0" i="0" u="none" strike="noStrike" kern="1200" cap="none" spc="-164" baseline="0">
                <a:solidFill>
                  <a:srgbClr val="000000"/>
                </a:solidFill>
                <a:uFillTx/>
                <a:latin typeface="Montserrat" pitchFamily="2"/>
                <a:cs typeface="Verdana"/>
              </a:rPr>
              <a:t> </a:t>
            </a:r>
            <a:r>
              <a:rPr lang="es-ES" sz="1400" b="0" i="0" u="none" strike="noStrike" kern="1200" cap="none" spc="59" baseline="0">
                <a:solidFill>
                  <a:srgbClr val="000000"/>
                </a:solidFill>
                <a:uFillTx/>
                <a:latin typeface="Montserrat" pitchFamily="2"/>
                <a:cs typeface="Verdana"/>
              </a:rPr>
              <a:t>c</a:t>
            </a:r>
            <a:r>
              <a:rPr lang="es-ES" sz="1400" b="0" i="0" u="none" strike="noStrike" kern="1200" cap="none" spc="-7" baseline="0">
                <a:solidFill>
                  <a:srgbClr val="000000"/>
                </a:solidFill>
                <a:uFillTx/>
                <a:latin typeface="Montserrat" pitchFamily="2"/>
                <a:cs typeface="Verdana"/>
              </a:rPr>
              <a:t>li</a:t>
            </a:r>
            <a:r>
              <a:rPr lang="es-ES" sz="1400" b="0" i="0" u="none" strike="noStrike" kern="1200" cap="none" spc="138" baseline="0">
                <a:solidFill>
                  <a:srgbClr val="000000"/>
                </a:solidFill>
                <a:uFillTx/>
                <a:latin typeface="Montserrat" pitchFamily="2"/>
                <a:cs typeface="Verdana"/>
              </a:rPr>
              <a:t>m</a:t>
            </a:r>
            <a:r>
              <a:rPr lang="es-ES" sz="1400" b="0" i="0" u="none" strike="noStrike" kern="1200" cap="none" spc="0" baseline="0">
                <a:solidFill>
                  <a:srgbClr val="000000"/>
                </a:solidFill>
                <a:uFillTx/>
                <a:latin typeface="Montserrat" pitchFamily="2"/>
                <a:cs typeface="Verdana"/>
              </a:rPr>
              <a:t>á</a:t>
            </a:r>
            <a:r>
              <a:rPr lang="es-ES" sz="1400" b="0" i="0" u="none" strike="noStrike" kern="1200" cap="none" spc="-13" baseline="0">
                <a:solidFill>
                  <a:srgbClr val="000000"/>
                </a:solidFill>
                <a:uFillTx/>
                <a:latin typeface="Montserrat" pitchFamily="2"/>
                <a:cs typeface="Verdana"/>
              </a:rPr>
              <a:t>t</a:t>
            </a:r>
            <a:r>
              <a:rPr lang="es-ES" sz="1400" b="0" i="0" u="none" strike="noStrike" kern="1200" cap="none" spc="20" baseline="0">
                <a:solidFill>
                  <a:srgbClr val="000000"/>
                </a:solidFill>
                <a:uFillTx/>
                <a:latin typeface="Montserrat" pitchFamily="2"/>
                <a:cs typeface="Verdana"/>
              </a:rPr>
              <a:t>i</a:t>
            </a:r>
            <a:r>
              <a:rPr lang="es-ES" sz="1400" b="0" i="0" u="none" strike="noStrike" kern="1200" cap="none" spc="39" baseline="0">
                <a:solidFill>
                  <a:srgbClr val="000000"/>
                </a:solidFill>
                <a:uFillTx/>
                <a:latin typeface="Montserrat" pitchFamily="2"/>
                <a:cs typeface="Verdana"/>
              </a:rPr>
              <a:t>c</a:t>
            </a:r>
            <a:r>
              <a:rPr lang="es-ES" sz="1400" b="0" i="0" u="none" strike="noStrike" kern="1200" cap="none" spc="-13" baseline="0">
                <a:solidFill>
                  <a:srgbClr val="000000"/>
                </a:solidFill>
                <a:uFillTx/>
                <a:latin typeface="Montserrat" pitchFamily="2"/>
                <a:cs typeface="Verdana"/>
              </a:rPr>
              <a:t>a</a:t>
            </a:r>
            <a:endParaRPr lang="es-ES" sz="1400" b="0" i="0" u="none" strike="noStrike" kern="1200" cap="none" spc="0" baseline="0">
              <a:solidFill>
                <a:srgbClr val="000000"/>
              </a:solidFill>
              <a:uFillTx/>
              <a:latin typeface="Montserrat" pitchFamily="2"/>
              <a:cs typeface="Verdana"/>
            </a:endParaRPr>
          </a:p>
        </p:txBody>
      </p:sp>
      <p:pic>
        <p:nvPicPr>
          <p:cNvPr id="13" name="object 24">
            <a:extLst>
              <a:ext uri="{FF2B5EF4-FFF2-40B4-BE49-F238E27FC236}">
                <a16:creationId xmlns:a16="http://schemas.microsoft.com/office/drawing/2014/main" id="{0A631F3C-4FE8-074B-93DA-AA2BA4D88A6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34625" y="5187621"/>
            <a:ext cx="265688" cy="258683"/>
          </a:xfrm>
          <a:prstGeom prst="rect">
            <a:avLst/>
          </a:prstGeom>
          <a:noFill/>
          <a:ln cap="flat">
            <a:noFill/>
          </a:ln>
        </p:spPr>
      </p:pic>
      <p:grpSp>
        <p:nvGrpSpPr>
          <p:cNvPr id="14" name="Grupo 32">
            <a:extLst>
              <a:ext uri="{FF2B5EF4-FFF2-40B4-BE49-F238E27FC236}">
                <a16:creationId xmlns:a16="http://schemas.microsoft.com/office/drawing/2014/main" id="{5274429B-BA45-9E30-CACB-1D1ADCE7E8F6}"/>
              </a:ext>
            </a:extLst>
          </p:cNvPr>
          <p:cNvGrpSpPr/>
          <p:nvPr/>
        </p:nvGrpSpPr>
        <p:grpSpPr>
          <a:xfrm>
            <a:off x="7838617" y="4445736"/>
            <a:ext cx="4372819" cy="2007982"/>
            <a:chOff x="8571485" y="4448219"/>
            <a:chExt cx="3639951" cy="1760278"/>
          </a:xfrm>
        </p:grpSpPr>
        <p:grpSp>
          <p:nvGrpSpPr>
            <p:cNvPr id="15" name="Grupo 34">
              <a:extLst>
                <a:ext uri="{FF2B5EF4-FFF2-40B4-BE49-F238E27FC236}">
                  <a16:creationId xmlns:a16="http://schemas.microsoft.com/office/drawing/2014/main" id="{E821CC01-B13F-DD87-E316-8B88771C9BF9}"/>
                </a:ext>
              </a:extLst>
            </p:cNvPr>
            <p:cNvGrpSpPr/>
            <p:nvPr/>
          </p:nvGrpSpPr>
          <p:grpSpPr>
            <a:xfrm>
              <a:off x="8584487" y="4448219"/>
              <a:ext cx="3618079" cy="296790"/>
              <a:chOff x="8584487" y="4448219"/>
              <a:chExt cx="3618079" cy="296790"/>
            </a:xfrm>
          </p:grpSpPr>
          <p:sp>
            <p:nvSpPr>
              <p:cNvPr id="25" name="Rectángulo 47">
                <a:extLst>
                  <a:ext uri="{FF2B5EF4-FFF2-40B4-BE49-F238E27FC236}">
                    <a16:creationId xmlns:a16="http://schemas.microsoft.com/office/drawing/2014/main" id="{195A8DAB-A980-BBF6-1E69-88B3B005014F}"/>
                  </a:ext>
                </a:extLst>
              </p:cNvPr>
              <p:cNvSpPr/>
              <p:nvPr/>
            </p:nvSpPr>
            <p:spPr>
              <a:xfrm>
                <a:off x="8853467" y="4477350"/>
                <a:ext cx="3349099" cy="229337"/>
              </a:xfrm>
              <a:prstGeom prst="rect">
                <a:avLst/>
              </a:prstGeom>
              <a:solidFill>
                <a:srgbClr val="D9D9D9"/>
              </a:solidFill>
              <a:ln cap="flat">
                <a:noFill/>
                <a:prstDash val="solid"/>
              </a:ln>
            </p:spPr>
            <p:txBody>
              <a:bodyPr vert="horz" wrap="square" lIns="91440" tIns="45720" rIns="91440" bIns="45720" anchor="t" anchorCtr="0" compatLnSpc="1">
                <a:spAutoFit/>
              </a:bodyPr>
              <a:lstStyle/>
              <a:p>
                <a:pPr marL="151762" marR="0" lvl="0" indent="0" algn="l" defTabSz="914400" rtl="0" fontAlgn="auto" hangingPunct="1">
                  <a:lnSpc>
                    <a:spcPct val="100000"/>
                  </a:lnSpc>
                  <a:spcBef>
                    <a:spcPts val="5"/>
                  </a:spcBef>
                  <a:spcAft>
                    <a:spcPts val="0"/>
                  </a:spcAft>
                  <a:buNone/>
                  <a:tabLst>
                    <a:tab pos="299721" algn="l"/>
                  </a:tabLst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r>
                  <a:rPr lang="es-MX" sz="1100" b="0" i="0" u="none" strike="noStrike" kern="1200" cap="none" spc="-5" baseline="0" dirty="0">
                    <a:solidFill>
                      <a:srgbClr val="000000"/>
                    </a:solidFill>
                    <a:uFillTx/>
                    <a:latin typeface="Montserrat" pitchFamily="2"/>
                    <a:cs typeface="Calibri"/>
                  </a:rPr>
                  <a:t>Naturaleza viva: regeneración con inclusión social​</a:t>
                </a:r>
              </a:p>
            </p:txBody>
          </p:sp>
          <p:sp>
            <p:nvSpPr>
              <p:cNvPr id="26" name="CuadroTexto 48">
                <a:extLst>
                  <a:ext uri="{FF2B5EF4-FFF2-40B4-BE49-F238E27FC236}">
                    <a16:creationId xmlns:a16="http://schemas.microsoft.com/office/drawing/2014/main" id="{5A97BF16-6DB6-A58A-61D5-317CFB467DC8}"/>
                  </a:ext>
                </a:extLst>
              </p:cNvPr>
              <p:cNvSpPr txBox="1"/>
              <p:nvPr/>
            </p:nvSpPr>
            <p:spPr>
              <a:xfrm>
                <a:off x="8584487" y="4448219"/>
                <a:ext cx="274557" cy="296790"/>
              </a:xfrm>
              <a:prstGeom prst="rect">
                <a:avLst/>
              </a:prstGeom>
              <a:solidFill>
                <a:srgbClr val="FF9966"/>
              </a:solidFill>
              <a:ln cap="flat">
                <a:noFill/>
              </a:ln>
            </p:spPr>
            <p:txBody>
              <a:bodyPr vert="horz" wrap="square" lIns="91440" tIns="45720" rIns="91440" bIns="45720" anchor="ctr" anchorCtr="1" compatLnSpc="1">
                <a:spAutoFit/>
              </a:bodyPr>
              <a:lstStyle/>
              <a:p>
                <a:pPr marL="0" marR="0" lvl="0" indent="0" algn="ctr" defTabSz="914400" rtl="0" fontAlgn="auto" hangingPunct="1">
                  <a:lnSpc>
                    <a:spcPct val="100000"/>
                  </a:lnSpc>
                  <a:spcBef>
                    <a:spcPts val="60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r>
                  <a:rPr lang="es-CO" sz="1600" b="1" i="0" u="none" strike="noStrike" kern="1200" cap="none" spc="0" baseline="0" dirty="0">
                    <a:solidFill>
                      <a:srgbClr val="FFFFFF"/>
                    </a:solidFill>
                    <a:uFillTx/>
                    <a:latin typeface="Montserrat" pitchFamily="2"/>
                  </a:rPr>
                  <a:t>1</a:t>
                </a:r>
              </a:p>
            </p:txBody>
          </p:sp>
        </p:grpSp>
        <p:grpSp>
          <p:nvGrpSpPr>
            <p:cNvPr id="16" name="Grupo 35">
              <a:extLst>
                <a:ext uri="{FF2B5EF4-FFF2-40B4-BE49-F238E27FC236}">
                  <a16:creationId xmlns:a16="http://schemas.microsoft.com/office/drawing/2014/main" id="{E3321F56-0135-D371-CA94-23385C3E9F8C}"/>
                </a:ext>
              </a:extLst>
            </p:cNvPr>
            <p:cNvGrpSpPr/>
            <p:nvPr/>
          </p:nvGrpSpPr>
          <p:grpSpPr>
            <a:xfrm>
              <a:off x="8577218" y="4778727"/>
              <a:ext cx="3631328" cy="526127"/>
              <a:chOff x="8577218" y="4778727"/>
              <a:chExt cx="3631328" cy="526127"/>
            </a:xfrm>
          </p:grpSpPr>
          <p:sp>
            <p:nvSpPr>
              <p:cNvPr id="23" name="Rectángulo 45">
                <a:extLst>
                  <a:ext uri="{FF2B5EF4-FFF2-40B4-BE49-F238E27FC236}">
                    <a16:creationId xmlns:a16="http://schemas.microsoft.com/office/drawing/2014/main" id="{A20D7112-2A2D-8030-C007-76211451D9E2}"/>
                  </a:ext>
                </a:extLst>
              </p:cNvPr>
              <p:cNvSpPr/>
              <p:nvPr/>
            </p:nvSpPr>
            <p:spPr>
              <a:xfrm>
                <a:off x="8859447" y="4778727"/>
                <a:ext cx="3349099" cy="526127"/>
              </a:xfrm>
              <a:prstGeom prst="rect">
                <a:avLst/>
              </a:prstGeom>
              <a:solidFill>
                <a:srgbClr val="D9D9D9"/>
              </a:solidFill>
              <a:ln cap="flat">
                <a:noFill/>
                <a:prstDash val="solid"/>
              </a:ln>
            </p:spPr>
            <p:txBody>
              <a:bodyPr vert="horz" wrap="square" lIns="91440" tIns="45720" rIns="91440" bIns="45720" anchor="t" anchorCtr="0" compatLnSpc="1">
                <a:spAutoFit/>
              </a:bodyPr>
              <a:lstStyle/>
              <a:p>
                <a:pPr marL="151762" marR="0" lvl="0" indent="0" algn="l" defTabSz="914400" rtl="0" fontAlgn="auto" hangingPunct="1">
                  <a:lnSpc>
                    <a:spcPct val="100000"/>
                  </a:lnSpc>
                  <a:spcBef>
                    <a:spcPts val="5"/>
                  </a:spcBef>
                  <a:spcAft>
                    <a:spcPts val="0"/>
                  </a:spcAft>
                  <a:buNone/>
                  <a:tabLst>
                    <a:tab pos="299721" algn="l"/>
                  </a:tabLst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r>
                  <a:rPr lang="es-MX" sz="1100" b="0" i="0" u="none" strike="noStrike" kern="1200" cap="none" spc="-5" baseline="0" dirty="0">
                    <a:solidFill>
                      <a:srgbClr val="000000"/>
                    </a:solidFill>
                    <a:uFillTx/>
                    <a:latin typeface="Montserrat" pitchFamily="2"/>
                    <a:cs typeface="Calibri"/>
                  </a:rPr>
                  <a:t>Transición energética justa, segura, confiable y eficiente para alcanzar carbono neutralidad y consolidar territorios resilientes al clima​</a:t>
                </a:r>
              </a:p>
            </p:txBody>
          </p:sp>
          <p:sp>
            <p:nvSpPr>
              <p:cNvPr id="24" name="CuadroTexto 46">
                <a:extLst>
                  <a:ext uri="{FF2B5EF4-FFF2-40B4-BE49-F238E27FC236}">
                    <a16:creationId xmlns:a16="http://schemas.microsoft.com/office/drawing/2014/main" id="{57F391D2-30F5-D2E6-6683-0FB1AAA2EE5F}"/>
                  </a:ext>
                </a:extLst>
              </p:cNvPr>
              <p:cNvSpPr txBox="1"/>
              <p:nvPr/>
            </p:nvSpPr>
            <p:spPr>
              <a:xfrm>
                <a:off x="8577218" y="4908621"/>
                <a:ext cx="283820" cy="296790"/>
              </a:xfrm>
              <a:prstGeom prst="rect">
                <a:avLst/>
              </a:prstGeom>
              <a:solidFill>
                <a:srgbClr val="FF9966"/>
              </a:solidFill>
              <a:ln cap="flat">
                <a:noFill/>
              </a:ln>
            </p:spPr>
            <p:txBody>
              <a:bodyPr vert="horz" wrap="square" lIns="91440" tIns="45720" rIns="91440" bIns="45720" anchor="ctr" anchorCtr="1" compatLnSpc="1">
                <a:spAutoFit/>
              </a:bodyPr>
              <a:lstStyle/>
              <a:p>
                <a:pPr marL="0" marR="0" lvl="0" indent="0" algn="ctr" defTabSz="914400" rtl="0" fontAlgn="auto" hangingPunct="1">
                  <a:lnSpc>
                    <a:spcPct val="100000"/>
                  </a:lnSpc>
                  <a:spcBef>
                    <a:spcPts val="60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r>
                  <a:rPr lang="es-CO" sz="1600" b="1" i="0" u="none" strike="noStrike" kern="1200" cap="none" spc="0" baseline="0" dirty="0">
                    <a:solidFill>
                      <a:srgbClr val="FFFFFF"/>
                    </a:solidFill>
                    <a:uFillTx/>
                    <a:latin typeface="Montserrat" pitchFamily="2"/>
                  </a:rPr>
                  <a:t>2</a:t>
                </a:r>
              </a:p>
            </p:txBody>
          </p:sp>
        </p:grpSp>
        <p:grpSp>
          <p:nvGrpSpPr>
            <p:cNvPr id="17" name="Grupo 36">
              <a:extLst>
                <a:ext uri="{FF2B5EF4-FFF2-40B4-BE49-F238E27FC236}">
                  <a16:creationId xmlns:a16="http://schemas.microsoft.com/office/drawing/2014/main" id="{AA6A66C0-F6DA-9EC0-15A8-853439B3D58D}"/>
                </a:ext>
              </a:extLst>
            </p:cNvPr>
            <p:cNvGrpSpPr/>
            <p:nvPr/>
          </p:nvGrpSpPr>
          <p:grpSpPr>
            <a:xfrm>
              <a:off x="8577218" y="5335304"/>
              <a:ext cx="3631328" cy="377733"/>
              <a:chOff x="8577218" y="5335304"/>
              <a:chExt cx="3631328" cy="377733"/>
            </a:xfrm>
          </p:grpSpPr>
          <p:sp>
            <p:nvSpPr>
              <p:cNvPr id="21" name="Rectángulo 43">
                <a:extLst>
                  <a:ext uri="{FF2B5EF4-FFF2-40B4-BE49-F238E27FC236}">
                    <a16:creationId xmlns:a16="http://schemas.microsoft.com/office/drawing/2014/main" id="{C9BE3488-E45A-61C3-079E-5E00D69403CE}"/>
                  </a:ext>
                </a:extLst>
              </p:cNvPr>
              <p:cNvSpPr/>
              <p:nvPr/>
            </p:nvSpPr>
            <p:spPr>
              <a:xfrm>
                <a:off x="8859447" y="5335304"/>
                <a:ext cx="3349099" cy="377733"/>
              </a:xfrm>
              <a:prstGeom prst="rect">
                <a:avLst/>
              </a:prstGeom>
              <a:solidFill>
                <a:srgbClr val="D9D9D9"/>
              </a:solidFill>
              <a:ln cap="flat">
                <a:noFill/>
                <a:prstDash val="solid"/>
              </a:ln>
            </p:spPr>
            <p:txBody>
              <a:bodyPr vert="horz" wrap="square" lIns="91440" tIns="45720" rIns="91440" bIns="45720" anchor="t" anchorCtr="0" compatLnSpc="1">
                <a:spAutoFit/>
              </a:bodyPr>
              <a:lstStyle/>
              <a:p>
                <a:pPr marL="151762" marR="0" lvl="0" indent="0" algn="l" defTabSz="914400" rtl="0" fontAlgn="auto" hangingPunct="1">
                  <a:lnSpc>
                    <a:spcPct val="100000"/>
                  </a:lnSpc>
                  <a:spcBef>
                    <a:spcPts val="5"/>
                  </a:spcBef>
                  <a:spcAft>
                    <a:spcPts val="0"/>
                  </a:spcAft>
                  <a:buNone/>
                  <a:tabLst>
                    <a:tab pos="299721" algn="l"/>
                  </a:tabLst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r>
                  <a:rPr lang="es-MX" sz="1100" b="0" i="0" u="none" strike="noStrike" kern="1200" cap="none" spc="-5" baseline="0">
                    <a:solidFill>
                      <a:srgbClr val="000000"/>
                    </a:solidFill>
                    <a:uFillTx/>
                    <a:latin typeface="Montserrat" pitchFamily="2"/>
                    <a:cs typeface="Calibri"/>
                  </a:rPr>
                  <a:t>Economía productiva a través de la reindustrialización y la bioeconomía</a:t>
                </a:r>
              </a:p>
            </p:txBody>
          </p:sp>
          <p:sp>
            <p:nvSpPr>
              <p:cNvPr id="22" name="CuadroTexto 44">
                <a:extLst>
                  <a:ext uri="{FF2B5EF4-FFF2-40B4-BE49-F238E27FC236}">
                    <a16:creationId xmlns:a16="http://schemas.microsoft.com/office/drawing/2014/main" id="{1F00DDE5-1BA8-238E-9642-3C6C07029FAB}"/>
                  </a:ext>
                </a:extLst>
              </p:cNvPr>
              <p:cNvSpPr txBox="1"/>
              <p:nvPr/>
            </p:nvSpPr>
            <p:spPr>
              <a:xfrm>
                <a:off x="8577218" y="5398940"/>
                <a:ext cx="283820" cy="296790"/>
              </a:xfrm>
              <a:prstGeom prst="rect">
                <a:avLst/>
              </a:prstGeom>
              <a:solidFill>
                <a:srgbClr val="FF9966"/>
              </a:solidFill>
              <a:ln cap="flat">
                <a:noFill/>
              </a:ln>
            </p:spPr>
            <p:txBody>
              <a:bodyPr vert="horz" wrap="square" lIns="91440" tIns="45720" rIns="91440" bIns="45720" anchor="ctr" anchorCtr="1" compatLnSpc="1">
                <a:spAutoFit/>
              </a:bodyPr>
              <a:lstStyle/>
              <a:p>
                <a:pPr marL="0" marR="0" lvl="0" indent="0" algn="ctr" defTabSz="914400" rtl="0" fontAlgn="auto" hangingPunct="1">
                  <a:lnSpc>
                    <a:spcPct val="100000"/>
                  </a:lnSpc>
                  <a:spcBef>
                    <a:spcPts val="60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r>
                  <a:rPr lang="es-CO" sz="1600" b="1" i="0" u="none" strike="noStrike" kern="1200" cap="none" spc="0" baseline="0" dirty="0">
                    <a:solidFill>
                      <a:srgbClr val="FFFFFF"/>
                    </a:solidFill>
                    <a:uFillTx/>
                    <a:latin typeface="Montserrat" pitchFamily="2"/>
                  </a:rPr>
                  <a:t>3</a:t>
                </a:r>
              </a:p>
            </p:txBody>
          </p:sp>
        </p:grpSp>
        <p:grpSp>
          <p:nvGrpSpPr>
            <p:cNvPr id="18" name="Grupo 37">
              <a:extLst>
                <a:ext uri="{FF2B5EF4-FFF2-40B4-BE49-F238E27FC236}">
                  <a16:creationId xmlns:a16="http://schemas.microsoft.com/office/drawing/2014/main" id="{8210E45C-6A13-6E41-AC1F-EB24EB399769}"/>
                </a:ext>
              </a:extLst>
            </p:cNvPr>
            <p:cNvGrpSpPr/>
            <p:nvPr/>
          </p:nvGrpSpPr>
          <p:grpSpPr>
            <a:xfrm>
              <a:off x="8571485" y="5781806"/>
              <a:ext cx="3639951" cy="426691"/>
              <a:chOff x="8571485" y="5781806"/>
              <a:chExt cx="3639951" cy="426691"/>
            </a:xfrm>
          </p:grpSpPr>
          <p:sp>
            <p:nvSpPr>
              <p:cNvPr id="19" name="Rectángulo 41">
                <a:extLst>
                  <a:ext uri="{FF2B5EF4-FFF2-40B4-BE49-F238E27FC236}">
                    <a16:creationId xmlns:a16="http://schemas.microsoft.com/office/drawing/2014/main" id="{F1CE80F3-9752-9472-912C-89F249110C8E}"/>
                  </a:ext>
                </a:extLst>
              </p:cNvPr>
              <p:cNvSpPr/>
              <p:nvPr/>
            </p:nvSpPr>
            <p:spPr>
              <a:xfrm>
                <a:off x="8862337" y="5781806"/>
                <a:ext cx="3349099" cy="377732"/>
              </a:xfrm>
              <a:prstGeom prst="rect">
                <a:avLst/>
              </a:prstGeom>
              <a:solidFill>
                <a:srgbClr val="D9D9D9"/>
              </a:solidFill>
              <a:ln cap="flat">
                <a:noFill/>
                <a:prstDash val="solid"/>
              </a:ln>
            </p:spPr>
            <p:txBody>
              <a:bodyPr vert="horz" wrap="square" lIns="91440" tIns="45720" rIns="91440" bIns="45720" anchor="t" anchorCtr="0" compatLnSpc="1">
                <a:spAutoFit/>
              </a:bodyPr>
              <a:lstStyle/>
              <a:p>
                <a:pPr marL="151762" marR="0" lvl="0" indent="0" algn="l" defTabSz="914400" rtl="0" fontAlgn="auto" hangingPunct="1">
                  <a:lnSpc>
                    <a:spcPct val="100000"/>
                  </a:lnSpc>
                  <a:spcBef>
                    <a:spcPts val="5"/>
                  </a:spcBef>
                  <a:spcAft>
                    <a:spcPts val="0"/>
                  </a:spcAft>
                  <a:buNone/>
                  <a:tabLst>
                    <a:tab pos="299721" algn="l"/>
                  </a:tabLst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r>
                  <a:rPr lang="es-MX" sz="1100" b="0" i="0" u="none" strike="noStrike" kern="1200" cap="none" spc="-5" baseline="0">
                    <a:solidFill>
                      <a:srgbClr val="000000"/>
                    </a:solidFill>
                    <a:uFillTx/>
                    <a:latin typeface="Montserrat" pitchFamily="2"/>
                    <a:cs typeface="Calibri"/>
                  </a:rPr>
                  <a:t>Financiamiento del desarrollo como mecanismo habilitante para una economía productiva</a:t>
                </a:r>
              </a:p>
            </p:txBody>
          </p:sp>
          <p:sp>
            <p:nvSpPr>
              <p:cNvPr id="20" name="CuadroTexto 42">
                <a:extLst>
                  <a:ext uri="{FF2B5EF4-FFF2-40B4-BE49-F238E27FC236}">
                    <a16:creationId xmlns:a16="http://schemas.microsoft.com/office/drawing/2014/main" id="{47AA492E-5811-16EA-A5B2-E2564574176F}"/>
                  </a:ext>
                </a:extLst>
              </p:cNvPr>
              <p:cNvSpPr txBox="1"/>
              <p:nvPr/>
            </p:nvSpPr>
            <p:spPr>
              <a:xfrm>
                <a:off x="8571485" y="5911707"/>
                <a:ext cx="283820" cy="296790"/>
              </a:xfrm>
              <a:prstGeom prst="rect">
                <a:avLst/>
              </a:prstGeom>
              <a:solidFill>
                <a:srgbClr val="FF9966"/>
              </a:solidFill>
              <a:ln cap="flat">
                <a:noFill/>
              </a:ln>
            </p:spPr>
            <p:txBody>
              <a:bodyPr vert="horz" wrap="square" lIns="91440" tIns="45720" rIns="91440" bIns="45720" anchor="ctr" anchorCtr="1" compatLnSpc="1">
                <a:spAutoFit/>
              </a:bodyPr>
              <a:lstStyle/>
              <a:p>
                <a:pPr marL="0" marR="0" lvl="0" indent="0" algn="ctr" defTabSz="914400" rtl="0" fontAlgn="auto" hangingPunct="1">
                  <a:lnSpc>
                    <a:spcPct val="100000"/>
                  </a:lnSpc>
                  <a:spcBef>
                    <a:spcPts val="60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r>
                  <a:rPr lang="es-CO" sz="1600" b="1" i="0" u="none" strike="noStrike" kern="1200" cap="none" spc="0" baseline="0">
                    <a:solidFill>
                      <a:srgbClr val="FFFFFF"/>
                    </a:solidFill>
                    <a:uFillTx/>
                    <a:latin typeface="Montserrat" pitchFamily="2"/>
                  </a:rPr>
                  <a:t>4</a:t>
                </a:r>
              </a:p>
            </p:txBody>
          </p:sp>
        </p:grpSp>
      </p:grpSp>
      <p:sp>
        <p:nvSpPr>
          <p:cNvPr id="27" name="Rectángulo 49">
            <a:extLst>
              <a:ext uri="{FF2B5EF4-FFF2-40B4-BE49-F238E27FC236}">
                <a16:creationId xmlns:a16="http://schemas.microsoft.com/office/drawing/2014/main" id="{D11953CE-C884-6FCF-B8ED-512CE1959135}"/>
              </a:ext>
            </a:extLst>
          </p:cNvPr>
          <p:cNvSpPr/>
          <p:nvPr/>
        </p:nvSpPr>
        <p:spPr>
          <a:xfrm>
            <a:off x="10028941" y="4053068"/>
            <a:ext cx="2163055" cy="369332"/>
          </a:xfrm>
          <a:prstGeom prst="rect">
            <a:avLst/>
          </a:prstGeom>
          <a:solidFill>
            <a:srgbClr val="FF7F7F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t" anchorCtr="1" compatLnSpc="1">
            <a:sp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s-MX" sz="1800" b="1" i="0" u="none" strike="noStrike" kern="1200" cap="none" spc="0" baseline="0">
                <a:solidFill>
                  <a:srgbClr val="FFFFFF"/>
                </a:solidFill>
                <a:uFillTx/>
                <a:latin typeface="Montserrat ExtraBold" pitchFamily="2"/>
              </a:rPr>
              <a:t>Pilares</a:t>
            </a:r>
            <a:endParaRPr lang="es-CO" sz="1800" b="1" i="0" u="none" strike="noStrike" kern="1200" cap="none" spc="0" baseline="0">
              <a:solidFill>
                <a:srgbClr val="FFFFFF"/>
              </a:solidFill>
              <a:uFillTx/>
              <a:latin typeface="Montserrat ExtraBold" pitchFamily="2"/>
            </a:endParaRPr>
          </a:p>
        </p:txBody>
      </p:sp>
      <p:sp>
        <p:nvSpPr>
          <p:cNvPr id="28" name="CuadroTexto 51">
            <a:extLst>
              <a:ext uri="{FF2B5EF4-FFF2-40B4-BE49-F238E27FC236}">
                <a16:creationId xmlns:a16="http://schemas.microsoft.com/office/drawing/2014/main" id="{92BFE244-5999-5DA8-7F51-13356C824A5B}"/>
              </a:ext>
            </a:extLst>
          </p:cNvPr>
          <p:cNvSpPr txBox="1"/>
          <p:nvPr/>
        </p:nvSpPr>
        <p:spPr>
          <a:xfrm>
            <a:off x="99776" y="2817250"/>
            <a:ext cx="3037444" cy="664012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17510" rIns="0" bIns="0" anchor="t" anchorCtr="0" compatLnSpc="1">
            <a:spAutoFit/>
          </a:bodyPr>
          <a:lstStyle/>
          <a:p>
            <a:pPr marL="26682" marR="6675" lvl="0" indent="-10003" algn="r" defTabSz="914400" rtl="0" fontAlgn="auto" hangingPunct="1">
              <a:lnSpc>
                <a:spcPct val="100000"/>
              </a:lnSpc>
              <a:spcBef>
                <a:spcPts val="14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s-CO" sz="1400" b="0" i="0" u="none" strike="noStrike" kern="1200" cap="none" spc="7" baseline="0" dirty="0">
                <a:solidFill>
                  <a:srgbClr val="0D0D0D"/>
                </a:solidFill>
                <a:uFillTx/>
                <a:latin typeface="Montserrat" pitchFamily="2"/>
                <a:cs typeface="Verdana"/>
              </a:rPr>
              <a:t>Transita de las  actividades extractivas al aprovechamiento de nuevos  potenciales territoriales</a:t>
            </a:r>
          </a:p>
        </p:txBody>
      </p:sp>
      <p:sp>
        <p:nvSpPr>
          <p:cNvPr id="29" name="CuadroTexto 52">
            <a:extLst>
              <a:ext uri="{FF2B5EF4-FFF2-40B4-BE49-F238E27FC236}">
                <a16:creationId xmlns:a16="http://schemas.microsoft.com/office/drawing/2014/main" id="{303DC20E-72E7-B6DA-70FB-9E4B0BD8A70C}"/>
              </a:ext>
            </a:extLst>
          </p:cNvPr>
          <p:cNvSpPr txBox="1"/>
          <p:nvPr/>
        </p:nvSpPr>
        <p:spPr>
          <a:xfrm>
            <a:off x="125830" y="6440960"/>
            <a:ext cx="6098791" cy="253916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s-MX" sz="1050" b="0" i="0" u="none" strike="noStrike" kern="1200" cap="none" spc="0" baseline="0" dirty="0">
                <a:solidFill>
                  <a:srgbClr val="000000"/>
                </a:solidFill>
                <a:uFillTx/>
                <a:latin typeface="Montserrat ExtraBold" pitchFamily="2"/>
                <a:cs typeface="Arial" pitchFamily="34"/>
              </a:rPr>
              <a:t>* Estos pilares agrupan los catalizadores de esta transformación.</a:t>
            </a:r>
            <a:endParaRPr lang="es-CO" sz="1050" b="0" i="0" u="none" strike="noStrike" kern="1200" cap="none" spc="0" baseline="0" dirty="0">
              <a:solidFill>
                <a:srgbClr val="000000"/>
              </a:solidFill>
              <a:uFillTx/>
              <a:latin typeface="Montserrat ExtraBold" pitchFamily="2"/>
              <a:cs typeface="Arial" pitchFamily="34"/>
            </a:endParaRPr>
          </a:p>
        </p:txBody>
      </p:sp>
      <p:sp>
        <p:nvSpPr>
          <p:cNvPr id="30" name="CuadroTexto 54">
            <a:extLst>
              <a:ext uri="{FF2B5EF4-FFF2-40B4-BE49-F238E27FC236}">
                <a16:creationId xmlns:a16="http://schemas.microsoft.com/office/drawing/2014/main" id="{F86E909B-2CA0-5DA2-D5DB-770C819CBA82}"/>
              </a:ext>
            </a:extLst>
          </p:cNvPr>
          <p:cNvSpPr txBox="1"/>
          <p:nvPr/>
        </p:nvSpPr>
        <p:spPr>
          <a:xfrm>
            <a:off x="6582424" y="1911820"/>
            <a:ext cx="3060149" cy="52322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s-CO" sz="1400" b="0" i="0" u="none" strike="noStrike" kern="1200" cap="none" spc="20" baseline="0">
                <a:solidFill>
                  <a:srgbClr val="0D0D0D"/>
                </a:solidFill>
                <a:uFillTx/>
                <a:latin typeface="Montserrat" pitchFamily="2"/>
              </a:rPr>
              <a:t>Propicia el desarrollo sostenible y  la competitividad del país</a:t>
            </a:r>
          </a:p>
        </p:txBody>
      </p:sp>
      <p:sp>
        <p:nvSpPr>
          <p:cNvPr id="31" name="object 3">
            <a:extLst>
              <a:ext uri="{FF2B5EF4-FFF2-40B4-BE49-F238E27FC236}">
                <a16:creationId xmlns:a16="http://schemas.microsoft.com/office/drawing/2014/main" id="{12F397D3-F0E0-DEEB-1113-2C85940AD32C}"/>
              </a:ext>
            </a:extLst>
          </p:cNvPr>
          <p:cNvSpPr txBox="1">
            <a:spLocks/>
          </p:cNvSpPr>
          <p:nvPr/>
        </p:nvSpPr>
        <p:spPr>
          <a:xfrm>
            <a:off x="2650305" y="275206"/>
            <a:ext cx="6549842" cy="75148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>
              <a:defRPr sz="4000" b="1" i="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pPr marL="12700">
              <a:spcBef>
                <a:spcPts val="100"/>
              </a:spcBef>
            </a:pPr>
            <a:r>
              <a:rPr lang="es-CO" sz="2400" kern="0" spc="-5" dirty="0">
                <a:latin typeface="Montserrat" panose="00000500000000000000" pitchFamily="2" charset="0"/>
              </a:rPr>
              <a:t>Transformación  productiva para la vida, internacionalización y acción climática</a:t>
            </a:r>
          </a:p>
        </p:txBody>
      </p:sp>
    </p:spTree>
    <p:extLst>
      <p:ext uri="{BB962C8B-B14F-4D97-AF65-F5344CB8AC3E}">
        <p14:creationId xmlns:p14="http://schemas.microsoft.com/office/powerpoint/2010/main" val="270180369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a 1">
            <a:extLst>
              <a:ext uri="{FF2B5EF4-FFF2-40B4-BE49-F238E27FC236}">
                <a16:creationId xmlns:a16="http://schemas.microsoft.com/office/drawing/2014/main" id="{DD20DA26-0A44-5AA5-4065-C4A6BCE2A0F4}"/>
              </a:ext>
            </a:extLst>
          </p:cNvPr>
          <p:cNvGraphicFramePr/>
          <p:nvPr/>
        </p:nvGraphicFramePr>
        <p:xfrm>
          <a:off x="3736513" y="1677880"/>
          <a:ext cx="8559060" cy="448708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Elipse 4">
            <a:extLst>
              <a:ext uri="{FF2B5EF4-FFF2-40B4-BE49-F238E27FC236}">
                <a16:creationId xmlns:a16="http://schemas.microsoft.com/office/drawing/2014/main" id="{37EE2A84-CFB9-779C-B639-28584BC6B9D7}"/>
              </a:ext>
            </a:extLst>
          </p:cNvPr>
          <p:cNvSpPr/>
          <p:nvPr/>
        </p:nvSpPr>
        <p:spPr>
          <a:xfrm>
            <a:off x="1295483" y="2531180"/>
            <a:ext cx="2441030" cy="2441030"/>
          </a:xfrm>
          <a:prstGeom prst="ellipse">
            <a:avLst/>
          </a:prstGeom>
          <a:solidFill>
            <a:srgbClr val="FFCD00"/>
          </a:solidFill>
          <a:ln w="28575"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O" sz="1800" b="0" i="0" u="none" strike="noStrike" kern="1200" cap="none" spc="0" normalizeH="0" baseline="0" noProof="0" dirty="0" err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A585E77C-CA04-C72E-8762-3C9BF58B2DB3}"/>
              </a:ext>
            </a:extLst>
          </p:cNvPr>
          <p:cNvSpPr txBox="1"/>
          <p:nvPr/>
        </p:nvSpPr>
        <p:spPr>
          <a:xfrm>
            <a:off x="1350548" y="3172953"/>
            <a:ext cx="2332608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Arial MT"/>
              </a:rPr>
              <a:t>13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Arial MT"/>
              </a:rPr>
              <a:t>Apuestas</a:t>
            </a:r>
            <a:endParaRPr kumimoji="0" lang="es-CO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object 3">
            <a:extLst>
              <a:ext uri="{FF2B5EF4-FFF2-40B4-BE49-F238E27FC236}">
                <a16:creationId xmlns:a16="http://schemas.microsoft.com/office/drawing/2014/main" id="{E952688D-38AA-4E02-E5DE-1424FC1C46FA}"/>
              </a:ext>
            </a:extLst>
          </p:cNvPr>
          <p:cNvSpPr txBox="1">
            <a:spLocks/>
          </p:cNvSpPr>
          <p:nvPr/>
        </p:nvSpPr>
        <p:spPr>
          <a:xfrm>
            <a:off x="2192784" y="317290"/>
            <a:ext cx="7007363" cy="75148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>
              <a:defRPr sz="4000" b="1" i="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pPr marL="12700">
              <a:spcBef>
                <a:spcPts val="100"/>
              </a:spcBef>
            </a:pPr>
            <a:r>
              <a:rPr lang="es-CO" sz="2400" kern="0" spc="-5" dirty="0">
                <a:latin typeface="Verdana" panose="020B0604030504040204" pitchFamily="34" charset="0"/>
                <a:ea typeface="Verdana" panose="020B0604030504040204" pitchFamily="34" charset="0"/>
              </a:rPr>
              <a:t>Transformación Productiva para la Vida, Internacionalización y Acción Climática</a:t>
            </a:r>
          </a:p>
        </p:txBody>
      </p:sp>
    </p:spTree>
    <p:extLst>
      <p:ext uri="{BB962C8B-B14F-4D97-AF65-F5344CB8AC3E}">
        <p14:creationId xmlns:p14="http://schemas.microsoft.com/office/powerpoint/2010/main" val="143152773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ángulo 6">
            <a:extLst>
              <a:ext uri="{FF2B5EF4-FFF2-40B4-BE49-F238E27FC236}">
                <a16:creationId xmlns:a16="http://schemas.microsoft.com/office/drawing/2014/main" id="{8B8DD10A-D3A2-9D71-A6B1-C249AAE15322}"/>
              </a:ext>
            </a:extLst>
          </p:cNvPr>
          <p:cNvSpPr/>
          <p:nvPr/>
        </p:nvSpPr>
        <p:spPr>
          <a:xfrm>
            <a:off x="5946303" y="813875"/>
            <a:ext cx="2867882" cy="287706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 err="1"/>
          </a:p>
        </p:txBody>
      </p:sp>
      <p:sp>
        <p:nvSpPr>
          <p:cNvPr id="8" name="Flecha: cheurón 7">
            <a:extLst>
              <a:ext uri="{FF2B5EF4-FFF2-40B4-BE49-F238E27FC236}">
                <a16:creationId xmlns:a16="http://schemas.microsoft.com/office/drawing/2014/main" id="{9123BCAC-C6B3-B25D-3568-5A268EFF31AC}"/>
              </a:ext>
            </a:extLst>
          </p:cNvPr>
          <p:cNvSpPr/>
          <p:nvPr/>
        </p:nvSpPr>
        <p:spPr>
          <a:xfrm rot="16200000">
            <a:off x="7398317" y="2448990"/>
            <a:ext cx="1292112" cy="555793"/>
          </a:xfrm>
          <a:prstGeom prst="chevron">
            <a:avLst>
              <a:gd name="adj" fmla="val 12685"/>
            </a:avLst>
          </a:prstGeom>
          <a:solidFill>
            <a:srgbClr val="CCEC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 err="1">
              <a:solidFill>
                <a:schemeClr val="tx1"/>
              </a:solidFill>
            </a:endParaRPr>
          </a:p>
        </p:txBody>
      </p:sp>
      <p:sp>
        <p:nvSpPr>
          <p:cNvPr id="9" name="Flecha: cheurón 8">
            <a:extLst>
              <a:ext uri="{FF2B5EF4-FFF2-40B4-BE49-F238E27FC236}">
                <a16:creationId xmlns:a16="http://schemas.microsoft.com/office/drawing/2014/main" id="{ABDE4500-2EAB-5620-50F3-544EC1B3AC10}"/>
              </a:ext>
            </a:extLst>
          </p:cNvPr>
          <p:cNvSpPr/>
          <p:nvPr/>
        </p:nvSpPr>
        <p:spPr>
          <a:xfrm rot="16200000">
            <a:off x="6037773" y="2733787"/>
            <a:ext cx="736711" cy="555793"/>
          </a:xfrm>
          <a:prstGeom prst="chevron">
            <a:avLst>
              <a:gd name="adj" fmla="val 12685"/>
            </a:avLst>
          </a:prstGeom>
          <a:solidFill>
            <a:srgbClr val="CCEC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 err="1">
              <a:solidFill>
                <a:schemeClr val="tx1"/>
              </a:solidFill>
            </a:endParaRPr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56F7C377-76B3-EF78-4B37-4BDE6B4818F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259167" y="1750469"/>
            <a:ext cx="457356" cy="501502"/>
          </a:xfrm>
          <a:prstGeom prst="rect">
            <a:avLst/>
          </a:prstGeom>
        </p:spPr>
      </p:pic>
      <p:sp>
        <p:nvSpPr>
          <p:cNvPr id="11" name="Rectángulo 10">
            <a:extLst>
              <a:ext uri="{FF2B5EF4-FFF2-40B4-BE49-F238E27FC236}">
                <a16:creationId xmlns:a16="http://schemas.microsoft.com/office/drawing/2014/main" id="{8C20DAE0-7641-83C5-350C-1AF3E9D875A0}"/>
              </a:ext>
            </a:extLst>
          </p:cNvPr>
          <p:cNvSpPr/>
          <p:nvPr/>
        </p:nvSpPr>
        <p:spPr>
          <a:xfrm>
            <a:off x="3044873" y="815443"/>
            <a:ext cx="2867882" cy="287706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 err="1"/>
          </a:p>
        </p:txBody>
      </p:sp>
      <p:pic>
        <p:nvPicPr>
          <p:cNvPr id="12" name="Imagen 11">
            <a:extLst>
              <a:ext uri="{FF2B5EF4-FFF2-40B4-BE49-F238E27FC236}">
                <a16:creationId xmlns:a16="http://schemas.microsoft.com/office/drawing/2014/main" id="{D8EA4B52-915B-86D9-F704-B9158CC7F5C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666785" y="960953"/>
            <a:ext cx="474839" cy="467420"/>
          </a:xfrm>
          <a:prstGeom prst="rect">
            <a:avLst/>
          </a:prstGeom>
        </p:spPr>
      </p:pic>
      <p:sp>
        <p:nvSpPr>
          <p:cNvPr id="13" name="Rectángulo 12">
            <a:extLst>
              <a:ext uri="{FF2B5EF4-FFF2-40B4-BE49-F238E27FC236}">
                <a16:creationId xmlns:a16="http://schemas.microsoft.com/office/drawing/2014/main" id="{65FEEBA3-14AA-AADE-1236-C6E8A320178E}"/>
              </a:ext>
            </a:extLst>
          </p:cNvPr>
          <p:cNvSpPr/>
          <p:nvPr/>
        </p:nvSpPr>
        <p:spPr>
          <a:xfrm>
            <a:off x="155541" y="813875"/>
            <a:ext cx="2867882" cy="287706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 err="1"/>
          </a:p>
        </p:txBody>
      </p:sp>
      <p:sp>
        <p:nvSpPr>
          <p:cNvPr id="14" name="Forma libre: forma 13">
            <a:extLst>
              <a:ext uri="{FF2B5EF4-FFF2-40B4-BE49-F238E27FC236}">
                <a16:creationId xmlns:a16="http://schemas.microsoft.com/office/drawing/2014/main" id="{709088A2-ECAF-65A5-92AF-6B7BFDE3C78A}"/>
              </a:ext>
            </a:extLst>
          </p:cNvPr>
          <p:cNvSpPr/>
          <p:nvPr/>
        </p:nvSpPr>
        <p:spPr>
          <a:xfrm>
            <a:off x="834272" y="2215163"/>
            <a:ext cx="1677971" cy="1150070"/>
          </a:xfrm>
          <a:custGeom>
            <a:avLst/>
            <a:gdLst>
              <a:gd name="connsiteX0" fmla="*/ 1677971 w 1677971"/>
              <a:gd name="connsiteY0" fmla="*/ 0 h 1150070"/>
              <a:gd name="connsiteX1" fmla="*/ 1677971 w 1677971"/>
              <a:gd name="connsiteY1" fmla="*/ 1150070 h 1150070"/>
              <a:gd name="connsiteX2" fmla="*/ 0 w 1677971"/>
              <a:gd name="connsiteY2" fmla="*/ 1150070 h 1150070"/>
              <a:gd name="connsiteX3" fmla="*/ 0 w 1677971"/>
              <a:gd name="connsiteY3" fmla="*/ 565608 h 1150070"/>
              <a:gd name="connsiteX4" fmla="*/ 1677971 w 1677971"/>
              <a:gd name="connsiteY4" fmla="*/ 0 h 11500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77971" h="1150070">
                <a:moveTo>
                  <a:pt x="1677971" y="0"/>
                </a:moveTo>
                <a:lnTo>
                  <a:pt x="1677971" y="1150070"/>
                </a:lnTo>
                <a:lnTo>
                  <a:pt x="0" y="1150070"/>
                </a:lnTo>
                <a:lnTo>
                  <a:pt x="0" y="565608"/>
                </a:lnTo>
                <a:lnTo>
                  <a:pt x="1677971" y="0"/>
                </a:lnTo>
                <a:close/>
              </a:path>
            </a:pathLst>
          </a:custGeom>
          <a:pattFill prst="dkUpDiag">
            <a:fgClr>
              <a:srgbClr val="99CCFF"/>
            </a:fgClr>
            <a:bgClr>
              <a:schemeClr val="bg1"/>
            </a:bgClr>
          </a:patt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 err="1"/>
          </a:p>
        </p:txBody>
      </p:sp>
      <p:pic>
        <p:nvPicPr>
          <p:cNvPr id="15" name="Imagen 14">
            <a:extLst>
              <a:ext uri="{FF2B5EF4-FFF2-40B4-BE49-F238E27FC236}">
                <a16:creationId xmlns:a16="http://schemas.microsoft.com/office/drawing/2014/main" id="{9881B2C1-6A13-4389-2E7B-D3D291C4487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31866" y="1816852"/>
            <a:ext cx="556103" cy="550269"/>
          </a:xfrm>
          <a:prstGeom prst="rect">
            <a:avLst/>
          </a:prstGeom>
        </p:spPr>
      </p:pic>
      <p:sp>
        <p:nvSpPr>
          <p:cNvPr id="16" name="Rectángulo 15">
            <a:extLst>
              <a:ext uri="{FF2B5EF4-FFF2-40B4-BE49-F238E27FC236}">
                <a16:creationId xmlns:a16="http://schemas.microsoft.com/office/drawing/2014/main" id="{54336BD5-E2CF-F793-93A0-BE11898AFF98}"/>
              </a:ext>
            </a:extLst>
          </p:cNvPr>
          <p:cNvSpPr/>
          <p:nvPr/>
        </p:nvSpPr>
        <p:spPr>
          <a:xfrm>
            <a:off x="198391" y="766781"/>
            <a:ext cx="2825032" cy="659152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MX" sz="1200" dirty="0">
                <a:solidFill>
                  <a:schemeClr val="tx2"/>
                </a:solidFill>
                <a:latin typeface="Montserrat" panose="00000500000000000000" pitchFamily="2" charset="0"/>
              </a:rPr>
              <a:t>Áreas en proceso de restauración, recuperación y rehabilitación de ecosistemas degradados.</a:t>
            </a:r>
          </a:p>
        </p:txBody>
      </p:sp>
      <p:sp>
        <p:nvSpPr>
          <p:cNvPr id="17" name="Elipse 16">
            <a:extLst>
              <a:ext uri="{FF2B5EF4-FFF2-40B4-BE49-F238E27FC236}">
                <a16:creationId xmlns:a16="http://schemas.microsoft.com/office/drawing/2014/main" id="{9169421F-8DD8-9554-7A38-AB3EEF726059}"/>
              </a:ext>
            </a:extLst>
          </p:cNvPr>
          <p:cNvSpPr/>
          <p:nvPr/>
        </p:nvSpPr>
        <p:spPr>
          <a:xfrm>
            <a:off x="415360" y="1802935"/>
            <a:ext cx="555792" cy="555792"/>
          </a:xfrm>
          <a:prstGeom prst="ellipse">
            <a:avLst/>
          </a:prstGeom>
          <a:noFill/>
          <a:ln w="28575">
            <a:solidFill>
              <a:schemeClr val="tx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 err="1">
              <a:highlight>
                <a:srgbClr val="FFFF00"/>
              </a:highlight>
            </a:endParaRPr>
          </a:p>
        </p:txBody>
      </p:sp>
      <p:cxnSp>
        <p:nvCxnSpPr>
          <p:cNvPr id="18" name="Conector recto 17">
            <a:extLst>
              <a:ext uri="{FF2B5EF4-FFF2-40B4-BE49-F238E27FC236}">
                <a16:creationId xmlns:a16="http://schemas.microsoft.com/office/drawing/2014/main" id="{DBA750EF-10E0-71F3-8778-61C4D4F33285}"/>
              </a:ext>
            </a:extLst>
          </p:cNvPr>
          <p:cNvCxnSpPr>
            <a:cxnSpLocks/>
          </p:cNvCxnSpPr>
          <p:nvPr/>
        </p:nvCxnSpPr>
        <p:spPr>
          <a:xfrm>
            <a:off x="245678" y="3394404"/>
            <a:ext cx="2304271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9" name="Rectángulo 18">
            <a:extLst>
              <a:ext uri="{FF2B5EF4-FFF2-40B4-BE49-F238E27FC236}">
                <a16:creationId xmlns:a16="http://schemas.microsoft.com/office/drawing/2014/main" id="{DEAEF465-9EBA-4316-7CCA-EF213D4DEEC7}"/>
              </a:ext>
            </a:extLst>
          </p:cNvPr>
          <p:cNvSpPr/>
          <p:nvPr/>
        </p:nvSpPr>
        <p:spPr>
          <a:xfrm>
            <a:off x="180391" y="3433030"/>
            <a:ext cx="1172354" cy="24030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MX" sz="1000" dirty="0">
                <a:solidFill>
                  <a:schemeClr val="tx2"/>
                </a:solidFill>
                <a:latin typeface="Montserrat Light" panose="00000400000000000000" pitchFamily="2" charset="0"/>
              </a:rPr>
              <a:t>Línea Base</a:t>
            </a:r>
          </a:p>
          <a:p>
            <a:r>
              <a:rPr lang="es-MX" sz="1000" dirty="0">
                <a:solidFill>
                  <a:schemeClr val="tx2"/>
                </a:solidFill>
                <a:latin typeface="Montserrat Light" panose="00000400000000000000" pitchFamily="2" charset="0"/>
              </a:rPr>
              <a:t>2022 </a:t>
            </a:r>
          </a:p>
        </p:txBody>
      </p:sp>
      <p:sp>
        <p:nvSpPr>
          <p:cNvPr id="20" name="Rectángulo 19">
            <a:extLst>
              <a:ext uri="{FF2B5EF4-FFF2-40B4-BE49-F238E27FC236}">
                <a16:creationId xmlns:a16="http://schemas.microsoft.com/office/drawing/2014/main" id="{5B81779C-9364-1F31-C252-BFF65C25BF62}"/>
              </a:ext>
            </a:extLst>
          </p:cNvPr>
          <p:cNvSpPr/>
          <p:nvPr/>
        </p:nvSpPr>
        <p:spPr>
          <a:xfrm>
            <a:off x="1628389" y="3427801"/>
            <a:ext cx="1026311" cy="24030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s-MX" sz="1000" dirty="0">
                <a:solidFill>
                  <a:schemeClr val="tx2"/>
                </a:solidFill>
                <a:latin typeface="Montserrat Light" panose="00000400000000000000" pitchFamily="2" charset="0"/>
              </a:rPr>
              <a:t>Meta</a:t>
            </a:r>
          </a:p>
          <a:p>
            <a:pPr algn="r"/>
            <a:r>
              <a:rPr lang="es-MX" sz="1000" dirty="0">
                <a:solidFill>
                  <a:schemeClr val="tx2"/>
                </a:solidFill>
                <a:latin typeface="Montserrat Light" panose="00000400000000000000" pitchFamily="2" charset="0"/>
              </a:rPr>
              <a:t>Cuatrienio</a:t>
            </a:r>
          </a:p>
        </p:txBody>
      </p:sp>
      <p:sp>
        <p:nvSpPr>
          <p:cNvPr id="21" name="Rectángulo 20">
            <a:extLst>
              <a:ext uri="{FF2B5EF4-FFF2-40B4-BE49-F238E27FC236}">
                <a16:creationId xmlns:a16="http://schemas.microsoft.com/office/drawing/2014/main" id="{1CD2D352-451A-0C14-F7AD-2D94CF43E1ED}"/>
              </a:ext>
            </a:extLst>
          </p:cNvPr>
          <p:cNvSpPr/>
          <p:nvPr/>
        </p:nvSpPr>
        <p:spPr>
          <a:xfrm>
            <a:off x="245677" y="1510260"/>
            <a:ext cx="1026311" cy="237545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MX" sz="1100" b="1" dirty="0">
                <a:solidFill>
                  <a:schemeClr val="tx2"/>
                </a:solidFill>
                <a:latin typeface="Montserrat Light" panose="00000400000000000000" pitchFamily="2" charset="0"/>
              </a:rPr>
              <a:t>Hectáreas</a:t>
            </a:r>
          </a:p>
        </p:txBody>
      </p:sp>
      <p:grpSp>
        <p:nvGrpSpPr>
          <p:cNvPr id="22" name="Grupo 21">
            <a:extLst>
              <a:ext uri="{FF2B5EF4-FFF2-40B4-BE49-F238E27FC236}">
                <a16:creationId xmlns:a16="http://schemas.microsoft.com/office/drawing/2014/main" id="{BA55440A-03B9-F561-2A5B-2E50512750E5}"/>
              </a:ext>
            </a:extLst>
          </p:cNvPr>
          <p:cNvGrpSpPr/>
          <p:nvPr/>
        </p:nvGrpSpPr>
        <p:grpSpPr>
          <a:xfrm>
            <a:off x="798242" y="2145030"/>
            <a:ext cx="1723883" cy="610826"/>
            <a:chOff x="8116334" y="2412741"/>
            <a:chExt cx="1723883" cy="610826"/>
          </a:xfrm>
        </p:grpSpPr>
        <p:cxnSp>
          <p:nvCxnSpPr>
            <p:cNvPr id="23" name="Conector recto 22">
              <a:extLst>
                <a:ext uri="{FF2B5EF4-FFF2-40B4-BE49-F238E27FC236}">
                  <a16:creationId xmlns:a16="http://schemas.microsoft.com/office/drawing/2014/main" id="{C2AE3849-BE4D-65F4-F93C-413C3F239F08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139771" y="2453703"/>
              <a:ext cx="1645518" cy="560448"/>
            </a:xfrm>
            <a:prstGeom prst="line">
              <a:avLst/>
            </a:prstGeom>
            <a:ln w="19050">
              <a:solidFill>
                <a:srgbClr val="99CCFF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24" name="Rectángulo 23">
              <a:extLst>
                <a:ext uri="{FF2B5EF4-FFF2-40B4-BE49-F238E27FC236}">
                  <a16:creationId xmlns:a16="http://schemas.microsoft.com/office/drawing/2014/main" id="{20D50D36-6E05-7BA7-4618-E33C647D020E}"/>
                </a:ext>
              </a:extLst>
            </p:cNvPr>
            <p:cNvSpPr/>
            <p:nvPr/>
          </p:nvSpPr>
          <p:spPr>
            <a:xfrm>
              <a:off x="8116334" y="2977848"/>
              <a:ext cx="45719" cy="45719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 dirty="0" err="1"/>
            </a:p>
          </p:txBody>
        </p:sp>
        <p:sp>
          <p:nvSpPr>
            <p:cNvPr id="25" name="Rectángulo 24">
              <a:extLst>
                <a:ext uri="{FF2B5EF4-FFF2-40B4-BE49-F238E27FC236}">
                  <a16:creationId xmlns:a16="http://schemas.microsoft.com/office/drawing/2014/main" id="{5340A982-FECA-D816-3B4D-82EBB5EDCAE1}"/>
                </a:ext>
              </a:extLst>
            </p:cNvPr>
            <p:cNvSpPr/>
            <p:nvPr/>
          </p:nvSpPr>
          <p:spPr>
            <a:xfrm>
              <a:off x="9794498" y="2412741"/>
              <a:ext cx="45719" cy="45719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 dirty="0" err="1"/>
            </a:p>
          </p:txBody>
        </p:sp>
      </p:grpSp>
      <p:cxnSp>
        <p:nvCxnSpPr>
          <p:cNvPr id="26" name="Conector recto 25">
            <a:extLst>
              <a:ext uri="{FF2B5EF4-FFF2-40B4-BE49-F238E27FC236}">
                <a16:creationId xmlns:a16="http://schemas.microsoft.com/office/drawing/2014/main" id="{154A400A-0E50-DB51-8A83-041BB55B1389}"/>
              </a:ext>
            </a:extLst>
          </p:cNvPr>
          <p:cNvCxnSpPr>
            <a:cxnSpLocks/>
          </p:cNvCxnSpPr>
          <p:nvPr/>
        </p:nvCxnSpPr>
        <p:spPr>
          <a:xfrm>
            <a:off x="60120" y="3726554"/>
            <a:ext cx="8520507" cy="0"/>
          </a:xfrm>
          <a:prstGeom prst="line">
            <a:avLst/>
          </a:prstGeom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sp>
        <p:nvSpPr>
          <p:cNvPr id="27" name="Título 5">
            <a:extLst>
              <a:ext uri="{FF2B5EF4-FFF2-40B4-BE49-F238E27FC236}">
                <a16:creationId xmlns:a16="http://schemas.microsoft.com/office/drawing/2014/main" id="{7ACCB4ED-4371-3936-3CAB-D43F68FAAF0F}"/>
              </a:ext>
            </a:extLst>
          </p:cNvPr>
          <p:cNvSpPr txBox="1">
            <a:spLocks/>
          </p:cNvSpPr>
          <p:nvPr/>
        </p:nvSpPr>
        <p:spPr>
          <a:xfrm>
            <a:off x="181387" y="2444756"/>
            <a:ext cx="1026311" cy="19857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s-CO" sz="3500" b="0" kern="1200">
                <a:solidFill>
                  <a:schemeClr val="tx1"/>
                </a:solidFill>
                <a:latin typeface="Montserrat ExtraBold" pitchFamily="2" charset="0"/>
                <a:ea typeface="+mj-ea"/>
                <a:cs typeface="+mj-cs"/>
              </a:defRPr>
            </a:lvl1pPr>
          </a:lstStyle>
          <a:p>
            <a:pPr algn="ctr"/>
            <a:r>
              <a:rPr lang="es-MX" sz="1400" dirty="0">
                <a:solidFill>
                  <a:srgbClr val="004A84"/>
                </a:solidFill>
                <a:latin typeface="Montserrat" panose="00000500000000000000" pitchFamily="2" charset="0"/>
              </a:rPr>
              <a:t>946.217</a:t>
            </a:r>
          </a:p>
        </p:txBody>
      </p:sp>
      <p:sp>
        <p:nvSpPr>
          <p:cNvPr id="28" name="Título 5">
            <a:extLst>
              <a:ext uri="{FF2B5EF4-FFF2-40B4-BE49-F238E27FC236}">
                <a16:creationId xmlns:a16="http://schemas.microsoft.com/office/drawing/2014/main" id="{7064D54B-9F67-7009-7275-171BB892A44E}"/>
              </a:ext>
            </a:extLst>
          </p:cNvPr>
          <p:cNvSpPr txBox="1">
            <a:spLocks/>
          </p:cNvSpPr>
          <p:nvPr/>
        </p:nvSpPr>
        <p:spPr>
          <a:xfrm>
            <a:off x="1511589" y="1930559"/>
            <a:ext cx="1143112" cy="22202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s-CO" sz="3500" b="0" kern="1200">
                <a:solidFill>
                  <a:schemeClr val="tx1"/>
                </a:solidFill>
                <a:latin typeface="Montserrat ExtraBold" pitchFamily="2" charset="0"/>
                <a:ea typeface="+mj-ea"/>
                <a:cs typeface="+mj-cs"/>
              </a:defRPr>
            </a:lvl1pPr>
          </a:lstStyle>
          <a:p>
            <a:pPr algn="ctr"/>
            <a:r>
              <a:rPr lang="es-MX" sz="1400" dirty="0">
                <a:solidFill>
                  <a:srgbClr val="004A84"/>
                </a:solidFill>
                <a:latin typeface="Montserrat" panose="00000500000000000000" pitchFamily="2" charset="0"/>
              </a:rPr>
              <a:t>1.700.000</a:t>
            </a:r>
          </a:p>
        </p:txBody>
      </p:sp>
      <p:sp>
        <p:nvSpPr>
          <p:cNvPr id="29" name="Rectángulo 28">
            <a:extLst>
              <a:ext uri="{FF2B5EF4-FFF2-40B4-BE49-F238E27FC236}">
                <a16:creationId xmlns:a16="http://schemas.microsoft.com/office/drawing/2014/main" id="{0CD8B416-3014-59D0-4E2F-978138680BDB}"/>
              </a:ext>
            </a:extLst>
          </p:cNvPr>
          <p:cNvSpPr/>
          <p:nvPr/>
        </p:nvSpPr>
        <p:spPr>
          <a:xfrm>
            <a:off x="3157310" y="720221"/>
            <a:ext cx="2502387" cy="659152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MX" sz="1200" dirty="0">
                <a:solidFill>
                  <a:schemeClr val="tx2"/>
                </a:solidFill>
                <a:latin typeface="Montserrat" panose="00000500000000000000" pitchFamily="2" charset="0"/>
              </a:rPr>
              <a:t>Deforestación</a:t>
            </a:r>
          </a:p>
          <a:p>
            <a:r>
              <a:rPr lang="es-MX" sz="1200" dirty="0">
                <a:solidFill>
                  <a:schemeClr val="tx2"/>
                </a:solidFill>
                <a:latin typeface="Montserrat" panose="00000500000000000000" pitchFamily="2" charset="0"/>
              </a:rPr>
              <a:t>nacional</a:t>
            </a:r>
          </a:p>
        </p:txBody>
      </p:sp>
      <p:sp>
        <p:nvSpPr>
          <p:cNvPr id="30" name="Elipse 29">
            <a:extLst>
              <a:ext uri="{FF2B5EF4-FFF2-40B4-BE49-F238E27FC236}">
                <a16:creationId xmlns:a16="http://schemas.microsoft.com/office/drawing/2014/main" id="{A43196CB-02EF-C5FD-4831-C216FB969472}"/>
              </a:ext>
            </a:extLst>
          </p:cNvPr>
          <p:cNvSpPr/>
          <p:nvPr/>
        </p:nvSpPr>
        <p:spPr>
          <a:xfrm>
            <a:off x="4615961" y="915616"/>
            <a:ext cx="555792" cy="555792"/>
          </a:xfrm>
          <a:prstGeom prst="ellipse">
            <a:avLst/>
          </a:prstGeom>
          <a:noFill/>
          <a:ln w="28575">
            <a:solidFill>
              <a:schemeClr val="tx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 err="1">
              <a:highlight>
                <a:srgbClr val="FFFF00"/>
              </a:highlight>
            </a:endParaRPr>
          </a:p>
        </p:txBody>
      </p:sp>
      <p:cxnSp>
        <p:nvCxnSpPr>
          <p:cNvPr id="31" name="Conector recto 30">
            <a:extLst>
              <a:ext uri="{FF2B5EF4-FFF2-40B4-BE49-F238E27FC236}">
                <a16:creationId xmlns:a16="http://schemas.microsoft.com/office/drawing/2014/main" id="{D418F3AB-6BD7-EFB7-0B66-B806FD4E5EFE}"/>
              </a:ext>
            </a:extLst>
          </p:cNvPr>
          <p:cNvCxnSpPr>
            <a:cxnSpLocks/>
          </p:cNvCxnSpPr>
          <p:nvPr/>
        </p:nvCxnSpPr>
        <p:spPr>
          <a:xfrm>
            <a:off x="3204597" y="3395972"/>
            <a:ext cx="2304271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2" name="Rectángulo 31">
            <a:extLst>
              <a:ext uri="{FF2B5EF4-FFF2-40B4-BE49-F238E27FC236}">
                <a16:creationId xmlns:a16="http://schemas.microsoft.com/office/drawing/2014/main" id="{5B6F2D20-4CF8-F270-A156-3A4BF61AC673}"/>
              </a:ext>
            </a:extLst>
          </p:cNvPr>
          <p:cNvSpPr/>
          <p:nvPr/>
        </p:nvSpPr>
        <p:spPr>
          <a:xfrm>
            <a:off x="3139310" y="3434598"/>
            <a:ext cx="1172354" cy="24030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MX" sz="1000" dirty="0">
                <a:solidFill>
                  <a:schemeClr val="tx2"/>
                </a:solidFill>
                <a:latin typeface="Montserrat Light" panose="00000400000000000000" pitchFamily="2" charset="0"/>
              </a:rPr>
              <a:t>Línea Base</a:t>
            </a:r>
          </a:p>
          <a:p>
            <a:r>
              <a:rPr lang="es-MX" sz="1000" dirty="0">
                <a:solidFill>
                  <a:schemeClr val="tx2"/>
                </a:solidFill>
                <a:latin typeface="Montserrat Light" panose="00000400000000000000" pitchFamily="2" charset="0"/>
              </a:rPr>
              <a:t>2021</a:t>
            </a:r>
          </a:p>
        </p:txBody>
      </p:sp>
      <p:sp>
        <p:nvSpPr>
          <p:cNvPr id="33" name="Rectángulo 32">
            <a:extLst>
              <a:ext uri="{FF2B5EF4-FFF2-40B4-BE49-F238E27FC236}">
                <a16:creationId xmlns:a16="http://schemas.microsoft.com/office/drawing/2014/main" id="{9F5AE953-15FC-BEDE-975B-347E1F4FD155}"/>
              </a:ext>
            </a:extLst>
          </p:cNvPr>
          <p:cNvSpPr/>
          <p:nvPr/>
        </p:nvSpPr>
        <p:spPr>
          <a:xfrm>
            <a:off x="4587308" y="3429369"/>
            <a:ext cx="1026311" cy="24030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s-MX" sz="1000" dirty="0">
                <a:solidFill>
                  <a:schemeClr val="tx2"/>
                </a:solidFill>
                <a:latin typeface="Montserrat Light" panose="00000400000000000000" pitchFamily="2" charset="0"/>
              </a:rPr>
              <a:t>Meta</a:t>
            </a:r>
          </a:p>
          <a:p>
            <a:pPr algn="r"/>
            <a:r>
              <a:rPr lang="es-MX" sz="1000" dirty="0">
                <a:solidFill>
                  <a:schemeClr val="tx2"/>
                </a:solidFill>
                <a:latin typeface="Montserrat Light" panose="00000400000000000000" pitchFamily="2" charset="0"/>
              </a:rPr>
              <a:t>Cuatrienio</a:t>
            </a:r>
          </a:p>
        </p:txBody>
      </p:sp>
      <p:sp>
        <p:nvSpPr>
          <p:cNvPr id="34" name="Título 5">
            <a:extLst>
              <a:ext uri="{FF2B5EF4-FFF2-40B4-BE49-F238E27FC236}">
                <a16:creationId xmlns:a16="http://schemas.microsoft.com/office/drawing/2014/main" id="{6219EF1E-7B55-E696-1BD2-24537510224D}"/>
              </a:ext>
            </a:extLst>
          </p:cNvPr>
          <p:cNvSpPr txBox="1">
            <a:spLocks/>
          </p:cNvSpPr>
          <p:nvPr/>
        </p:nvSpPr>
        <p:spPr>
          <a:xfrm>
            <a:off x="2982388" y="2947235"/>
            <a:ext cx="1026311" cy="19857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s-CO" sz="3500" b="0" kern="1200">
                <a:solidFill>
                  <a:schemeClr val="tx1"/>
                </a:solidFill>
                <a:latin typeface="Montserrat ExtraBold" pitchFamily="2" charset="0"/>
                <a:ea typeface="+mj-ea"/>
                <a:cs typeface="+mj-cs"/>
              </a:defRPr>
            </a:lvl1pPr>
          </a:lstStyle>
          <a:p>
            <a:pPr algn="ctr"/>
            <a:r>
              <a:rPr lang="es-MX" sz="1400" dirty="0">
                <a:solidFill>
                  <a:srgbClr val="004A84"/>
                </a:solidFill>
                <a:latin typeface="Montserrat" panose="00000500000000000000" pitchFamily="2" charset="0"/>
              </a:rPr>
              <a:t>17.056</a:t>
            </a:r>
          </a:p>
        </p:txBody>
      </p:sp>
      <p:sp>
        <p:nvSpPr>
          <p:cNvPr id="35" name="Título 5">
            <a:extLst>
              <a:ext uri="{FF2B5EF4-FFF2-40B4-BE49-F238E27FC236}">
                <a16:creationId xmlns:a16="http://schemas.microsoft.com/office/drawing/2014/main" id="{63EB29F7-F465-1E9D-1324-BB4181EF5972}"/>
              </a:ext>
            </a:extLst>
          </p:cNvPr>
          <p:cNvSpPr txBox="1">
            <a:spLocks/>
          </p:cNvSpPr>
          <p:nvPr/>
        </p:nvSpPr>
        <p:spPr>
          <a:xfrm>
            <a:off x="4599488" y="1831745"/>
            <a:ext cx="1161476" cy="18875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s-CO" sz="3500" b="0" kern="1200">
                <a:solidFill>
                  <a:schemeClr val="tx1"/>
                </a:solidFill>
                <a:latin typeface="Montserrat ExtraBold" pitchFamily="2" charset="0"/>
                <a:ea typeface="+mj-ea"/>
                <a:cs typeface="+mj-cs"/>
              </a:defRPr>
            </a:lvl1pPr>
          </a:lstStyle>
          <a:p>
            <a:pPr algn="ctr"/>
            <a:r>
              <a:rPr lang="es-MX" sz="1400" dirty="0">
                <a:solidFill>
                  <a:srgbClr val="004A84"/>
                </a:solidFill>
                <a:latin typeface="Montserrat" panose="00000500000000000000" pitchFamily="2" charset="0"/>
              </a:rPr>
              <a:t>140.000</a:t>
            </a:r>
          </a:p>
        </p:txBody>
      </p:sp>
      <p:sp>
        <p:nvSpPr>
          <p:cNvPr id="36" name="Rectángulo 35">
            <a:extLst>
              <a:ext uri="{FF2B5EF4-FFF2-40B4-BE49-F238E27FC236}">
                <a16:creationId xmlns:a16="http://schemas.microsoft.com/office/drawing/2014/main" id="{367FBB81-8CB8-6F88-F82D-195D3CAC466C}"/>
              </a:ext>
            </a:extLst>
          </p:cNvPr>
          <p:cNvSpPr/>
          <p:nvPr/>
        </p:nvSpPr>
        <p:spPr>
          <a:xfrm>
            <a:off x="6054525" y="699799"/>
            <a:ext cx="2503004" cy="77161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MX" sz="1200" dirty="0">
                <a:solidFill>
                  <a:schemeClr val="tx2"/>
                </a:solidFill>
                <a:latin typeface="Montserrat" panose="00000500000000000000" pitchFamily="2" charset="0"/>
              </a:rPr>
              <a:t>Participación de la inversión en investigación y desarrollo (I+D) frente al PIB</a:t>
            </a:r>
          </a:p>
        </p:txBody>
      </p:sp>
      <p:sp>
        <p:nvSpPr>
          <p:cNvPr id="37" name="Elipse 36">
            <a:extLst>
              <a:ext uri="{FF2B5EF4-FFF2-40B4-BE49-F238E27FC236}">
                <a16:creationId xmlns:a16="http://schemas.microsoft.com/office/drawing/2014/main" id="{3385D745-FA70-2D63-EF40-3CBED9E9EBC6}"/>
              </a:ext>
            </a:extLst>
          </p:cNvPr>
          <p:cNvSpPr/>
          <p:nvPr/>
        </p:nvSpPr>
        <p:spPr>
          <a:xfrm>
            <a:off x="6196695" y="1727519"/>
            <a:ext cx="555792" cy="555792"/>
          </a:xfrm>
          <a:prstGeom prst="ellipse">
            <a:avLst/>
          </a:prstGeom>
          <a:noFill/>
          <a:ln w="28575">
            <a:solidFill>
              <a:schemeClr val="tx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 err="1">
              <a:highlight>
                <a:srgbClr val="FFFF00"/>
              </a:highlight>
            </a:endParaRPr>
          </a:p>
        </p:txBody>
      </p:sp>
      <p:cxnSp>
        <p:nvCxnSpPr>
          <p:cNvPr id="38" name="Conector recto 37">
            <a:extLst>
              <a:ext uri="{FF2B5EF4-FFF2-40B4-BE49-F238E27FC236}">
                <a16:creationId xmlns:a16="http://schemas.microsoft.com/office/drawing/2014/main" id="{63D49D9C-EB51-0BC6-FC43-995AE0B14C56}"/>
              </a:ext>
            </a:extLst>
          </p:cNvPr>
          <p:cNvCxnSpPr>
            <a:cxnSpLocks/>
          </p:cNvCxnSpPr>
          <p:nvPr/>
        </p:nvCxnSpPr>
        <p:spPr>
          <a:xfrm>
            <a:off x="6036440" y="3394404"/>
            <a:ext cx="2304271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9" name="Rectángulo 38">
            <a:extLst>
              <a:ext uri="{FF2B5EF4-FFF2-40B4-BE49-F238E27FC236}">
                <a16:creationId xmlns:a16="http://schemas.microsoft.com/office/drawing/2014/main" id="{10596866-0972-88A9-DA2A-60C8AD45DFBE}"/>
              </a:ext>
            </a:extLst>
          </p:cNvPr>
          <p:cNvSpPr/>
          <p:nvPr/>
        </p:nvSpPr>
        <p:spPr>
          <a:xfrm>
            <a:off x="5971153" y="3433030"/>
            <a:ext cx="1172354" cy="24030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MX" sz="1000" dirty="0">
                <a:solidFill>
                  <a:schemeClr val="tx2"/>
                </a:solidFill>
                <a:latin typeface="Montserrat Light" panose="00000400000000000000" pitchFamily="2" charset="0"/>
              </a:rPr>
              <a:t>Línea Base</a:t>
            </a:r>
          </a:p>
          <a:p>
            <a:r>
              <a:rPr lang="es-MX" sz="1000" dirty="0">
                <a:solidFill>
                  <a:schemeClr val="tx2"/>
                </a:solidFill>
                <a:latin typeface="Montserrat Light" panose="00000400000000000000" pitchFamily="2" charset="0"/>
              </a:rPr>
              <a:t>2022</a:t>
            </a:r>
          </a:p>
        </p:txBody>
      </p:sp>
      <p:sp>
        <p:nvSpPr>
          <p:cNvPr id="40" name="Rectángulo 39">
            <a:extLst>
              <a:ext uri="{FF2B5EF4-FFF2-40B4-BE49-F238E27FC236}">
                <a16:creationId xmlns:a16="http://schemas.microsoft.com/office/drawing/2014/main" id="{26606872-4029-1661-B301-803D6A2412D1}"/>
              </a:ext>
            </a:extLst>
          </p:cNvPr>
          <p:cNvSpPr/>
          <p:nvPr/>
        </p:nvSpPr>
        <p:spPr>
          <a:xfrm>
            <a:off x="7419151" y="3427801"/>
            <a:ext cx="1026311" cy="24030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s-MX" sz="1000" dirty="0">
                <a:solidFill>
                  <a:schemeClr val="tx2"/>
                </a:solidFill>
                <a:latin typeface="Montserrat Light" panose="00000400000000000000" pitchFamily="2" charset="0"/>
              </a:rPr>
              <a:t>Meta</a:t>
            </a:r>
          </a:p>
          <a:p>
            <a:pPr algn="r"/>
            <a:r>
              <a:rPr lang="es-MX" sz="1000" dirty="0">
                <a:solidFill>
                  <a:schemeClr val="tx2"/>
                </a:solidFill>
                <a:latin typeface="Montserrat Light" panose="00000400000000000000" pitchFamily="2" charset="0"/>
              </a:rPr>
              <a:t>Cuatrienio</a:t>
            </a:r>
          </a:p>
        </p:txBody>
      </p:sp>
      <p:sp>
        <p:nvSpPr>
          <p:cNvPr id="41" name="Título 5">
            <a:extLst>
              <a:ext uri="{FF2B5EF4-FFF2-40B4-BE49-F238E27FC236}">
                <a16:creationId xmlns:a16="http://schemas.microsoft.com/office/drawing/2014/main" id="{619B3644-3132-208B-A2CD-4697CDB0EAD5}"/>
              </a:ext>
            </a:extLst>
          </p:cNvPr>
          <p:cNvSpPr txBox="1">
            <a:spLocks/>
          </p:cNvSpPr>
          <p:nvPr/>
        </p:nvSpPr>
        <p:spPr>
          <a:xfrm>
            <a:off x="5949691" y="2420106"/>
            <a:ext cx="1026311" cy="19857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s-CO" sz="3500" b="0" kern="1200">
                <a:solidFill>
                  <a:schemeClr val="tx1"/>
                </a:solidFill>
                <a:latin typeface="Montserrat ExtraBold" pitchFamily="2" charset="0"/>
                <a:ea typeface="+mj-ea"/>
                <a:cs typeface="+mj-cs"/>
              </a:defRPr>
            </a:lvl1pPr>
          </a:lstStyle>
          <a:p>
            <a:pPr algn="ctr"/>
            <a:r>
              <a:rPr lang="es-MX" sz="1400" dirty="0">
                <a:solidFill>
                  <a:srgbClr val="004A84"/>
                </a:solidFill>
                <a:latin typeface="Montserrat" panose="00000500000000000000" pitchFamily="2" charset="0"/>
              </a:rPr>
              <a:t>0,26%</a:t>
            </a:r>
          </a:p>
        </p:txBody>
      </p:sp>
      <p:sp>
        <p:nvSpPr>
          <p:cNvPr id="42" name="Título 5">
            <a:extLst>
              <a:ext uri="{FF2B5EF4-FFF2-40B4-BE49-F238E27FC236}">
                <a16:creationId xmlns:a16="http://schemas.microsoft.com/office/drawing/2014/main" id="{24B391BD-07BE-8E56-84A1-A1762529C61B}"/>
              </a:ext>
            </a:extLst>
          </p:cNvPr>
          <p:cNvSpPr txBox="1">
            <a:spLocks/>
          </p:cNvSpPr>
          <p:nvPr/>
        </p:nvSpPr>
        <p:spPr>
          <a:xfrm>
            <a:off x="7531218" y="1834553"/>
            <a:ext cx="1026311" cy="19857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s-CO" sz="3500" b="0" kern="1200">
                <a:solidFill>
                  <a:schemeClr val="tx1"/>
                </a:solidFill>
                <a:latin typeface="Montserrat ExtraBold" pitchFamily="2" charset="0"/>
                <a:ea typeface="+mj-ea"/>
                <a:cs typeface="+mj-cs"/>
              </a:defRPr>
            </a:lvl1pPr>
          </a:lstStyle>
          <a:p>
            <a:pPr algn="ctr"/>
            <a:r>
              <a:rPr lang="es-MX" sz="1400" dirty="0">
                <a:solidFill>
                  <a:srgbClr val="004A84"/>
                </a:solidFill>
                <a:latin typeface="Montserrat" panose="00000500000000000000" pitchFamily="2" charset="0"/>
              </a:rPr>
              <a:t>0,50%</a:t>
            </a:r>
          </a:p>
        </p:txBody>
      </p:sp>
      <p:sp>
        <p:nvSpPr>
          <p:cNvPr id="43" name="Rectángulo 42">
            <a:extLst>
              <a:ext uri="{FF2B5EF4-FFF2-40B4-BE49-F238E27FC236}">
                <a16:creationId xmlns:a16="http://schemas.microsoft.com/office/drawing/2014/main" id="{75A83A03-0C25-80D4-6748-8EE75868D237}"/>
              </a:ext>
            </a:extLst>
          </p:cNvPr>
          <p:cNvSpPr/>
          <p:nvPr/>
        </p:nvSpPr>
        <p:spPr>
          <a:xfrm>
            <a:off x="3150743" y="1337350"/>
            <a:ext cx="977273" cy="204002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MX" sz="1100" b="1" dirty="0">
                <a:solidFill>
                  <a:schemeClr val="tx2"/>
                </a:solidFill>
                <a:latin typeface="Montserrat Light" panose="00000400000000000000" pitchFamily="2" charset="0"/>
              </a:rPr>
              <a:t>Hectáreas</a:t>
            </a:r>
          </a:p>
        </p:txBody>
      </p:sp>
      <p:sp>
        <p:nvSpPr>
          <p:cNvPr id="44" name="Rectángulo 43">
            <a:extLst>
              <a:ext uri="{FF2B5EF4-FFF2-40B4-BE49-F238E27FC236}">
                <a16:creationId xmlns:a16="http://schemas.microsoft.com/office/drawing/2014/main" id="{B98362F2-3507-336D-E0CF-C5E874935A73}"/>
              </a:ext>
            </a:extLst>
          </p:cNvPr>
          <p:cNvSpPr/>
          <p:nvPr/>
        </p:nvSpPr>
        <p:spPr>
          <a:xfrm>
            <a:off x="4904205" y="2069504"/>
            <a:ext cx="555792" cy="1307165"/>
          </a:xfrm>
          <a:prstGeom prst="rect">
            <a:avLst/>
          </a:prstGeom>
          <a:solidFill>
            <a:srgbClr val="99CC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 err="1"/>
          </a:p>
        </p:txBody>
      </p:sp>
      <p:sp>
        <p:nvSpPr>
          <p:cNvPr id="45" name="Rectángulo 44">
            <a:extLst>
              <a:ext uri="{FF2B5EF4-FFF2-40B4-BE49-F238E27FC236}">
                <a16:creationId xmlns:a16="http://schemas.microsoft.com/office/drawing/2014/main" id="{2F7200BC-A5C6-EFCD-E9F6-3FE02871E22F}"/>
              </a:ext>
            </a:extLst>
          </p:cNvPr>
          <p:cNvSpPr/>
          <p:nvPr/>
        </p:nvSpPr>
        <p:spPr>
          <a:xfrm>
            <a:off x="3217647" y="1830144"/>
            <a:ext cx="555792" cy="1538774"/>
          </a:xfrm>
          <a:prstGeom prst="rect">
            <a:avLst/>
          </a:prstGeom>
          <a:solidFill>
            <a:srgbClr val="CCEC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 err="1"/>
          </a:p>
        </p:txBody>
      </p:sp>
      <p:sp>
        <p:nvSpPr>
          <p:cNvPr id="46" name="Título 5">
            <a:extLst>
              <a:ext uri="{FF2B5EF4-FFF2-40B4-BE49-F238E27FC236}">
                <a16:creationId xmlns:a16="http://schemas.microsoft.com/office/drawing/2014/main" id="{F35CE20A-D259-5D55-0E49-70925F498354}"/>
              </a:ext>
            </a:extLst>
          </p:cNvPr>
          <p:cNvSpPr txBox="1">
            <a:spLocks/>
          </p:cNvSpPr>
          <p:nvPr/>
        </p:nvSpPr>
        <p:spPr>
          <a:xfrm>
            <a:off x="2914805" y="1633085"/>
            <a:ext cx="1161476" cy="18875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s-CO" sz="3500" b="0" kern="1200">
                <a:solidFill>
                  <a:schemeClr val="tx1"/>
                </a:solidFill>
                <a:latin typeface="Montserrat ExtraBold" pitchFamily="2" charset="0"/>
                <a:ea typeface="+mj-ea"/>
                <a:cs typeface="+mj-cs"/>
              </a:defRPr>
            </a:lvl1pPr>
          </a:lstStyle>
          <a:p>
            <a:pPr algn="ctr"/>
            <a:r>
              <a:rPr lang="es-MX" sz="1400" dirty="0">
                <a:solidFill>
                  <a:srgbClr val="004A84"/>
                </a:solidFill>
                <a:latin typeface="Montserrat" panose="00000500000000000000" pitchFamily="2" charset="0"/>
              </a:rPr>
              <a:t>174.103</a:t>
            </a:r>
          </a:p>
        </p:txBody>
      </p:sp>
      <p:sp>
        <p:nvSpPr>
          <p:cNvPr id="47" name="Rectángulo 46">
            <a:extLst>
              <a:ext uri="{FF2B5EF4-FFF2-40B4-BE49-F238E27FC236}">
                <a16:creationId xmlns:a16="http://schemas.microsoft.com/office/drawing/2014/main" id="{D8A2D210-4502-FFA0-9BAE-82669139D1DA}"/>
              </a:ext>
            </a:extLst>
          </p:cNvPr>
          <p:cNvSpPr/>
          <p:nvPr/>
        </p:nvSpPr>
        <p:spPr>
          <a:xfrm>
            <a:off x="5946303" y="3699396"/>
            <a:ext cx="2858562" cy="296917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 err="1"/>
          </a:p>
        </p:txBody>
      </p:sp>
      <p:pic>
        <p:nvPicPr>
          <p:cNvPr id="48" name="Imagen 47">
            <a:extLst>
              <a:ext uri="{FF2B5EF4-FFF2-40B4-BE49-F238E27FC236}">
                <a16:creationId xmlns:a16="http://schemas.microsoft.com/office/drawing/2014/main" id="{3E1670A8-F3D8-259E-DA7D-60011E68A0E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rightnessContrast brigh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242581" y="4770779"/>
            <a:ext cx="485705" cy="457428"/>
          </a:xfrm>
          <a:prstGeom prst="rect">
            <a:avLst/>
          </a:prstGeom>
        </p:spPr>
      </p:pic>
      <p:sp>
        <p:nvSpPr>
          <p:cNvPr id="49" name="Rectángulo 48">
            <a:extLst>
              <a:ext uri="{FF2B5EF4-FFF2-40B4-BE49-F238E27FC236}">
                <a16:creationId xmlns:a16="http://schemas.microsoft.com/office/drawing/2014/main" id="{7DBF68C9-A4BC-4B6E-F8E6-BAF2F19692CB}"/>
              </a:ext>
            </a:extLst>
          </p:cNvPr>
          <p:cNvSpPr/>
          <p:nvPr/>
        </p:nvSpPr>
        <p:spPr>
          <a:xfrm>
            <a:off x="155541" y="3699396"/>
            <a:ext cx="2867882" cy="296917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 err="1"/>
          </a:p>
        </p:txBody>
      </p:sp>
      <p:pic>
        <p:nvPicPr>
          <p:cNvPr id="50" name="Imagen 49">
            <a:extLst>
              <a:ext uri="{FF2B5EF4-FFF2-40B4-BE49-F238E27FC236}">
                <a16:creationId xmlns:a16="http://schemas.microsoft.com/office/drawing/2014/main" id="{E96734D2-86C2-5702-FC94-348DE7CD85B6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sharpenSoften amount="-25000"/>
                    </a14:imgEffect>
                    <a14:imgEffect>
                      <a14:brightnessContrast brigh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18507" y="4743568"/>
            <a:ext cx="495415" cy="436836"/>
          </a:xfrm>
          <a:prstGeom prst="rect">
            <a:avLst/>
          </a:prstGeom>
        </p:spPr>
      </p:pic>
      <p:sp>
        <p:nvSpPr>
          <p:cNvPr id="51" name="Rectángulo 50">
            <a:extLst>
              <a:ext uri="{FF2B5EF4-FFF2-40B4-BE49-F238E27FC236}">
                <a16:creationId xmlns:a16="http://schemas.microsoft.com/office/drawing/2014/main" id="{E262F267-BBC4-5D06-F014-42A9C5E53206}"/>
              </a:ext>
            </a:extLst>
          </p:cNvPr>
          <p:cNvSpPr/>
          <p:nvPr/>
        </p:nvSpPr>
        <p:spPr>
          <a:xfrm>
            <a:off x="3057734" y="3700964"/>
            <a:ext cx="2835511" cy="296917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 err="1"/>
          </a:p>
        </p:txBody>
      </p:sp>
      <p:sp>
        <p:nvSpPr>
          <p:cNvPr id="52" name="Rectángulo 51">
            <a:extLst>
              <a:ext uri="{FF2B5EF4-FFF2-40B4-BE49-F238E27FC236}">
                <a16:creationId xmlns:a16="http://schemas.microsoft.com/office/drawing/2014/main" id="{03F3B183-425D-8B21-3C39-13D15E6C5A51}"/>
              </a:ext>
            </a:extLst>
          </p:cNvPr>
          <p:cNvSpPr/>
          <p:nvPr/>
        </p:nvSpPr>
        <p:spPr>
          <a:xfrm>
            <a:off x="198391" y="3774682"/>
            <a:ext cx="2820900" cy="914432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MX" sz="1200" dirty="0">
                <a:solidFill>
                  <a:schemeClr val="tx2"/>
                </a:solidFill>
                <a:latin typeface="Montserrat" panose="00000500000000000000" pitchFamily="2" charset="0"/>
              </a:rPr>
              <a:t>Participación de las exportaciones de bienes no minero – energéticos y servicios en el total de exportaciones</a:t>
            </a:r>
          </a:p>
        </p:txBody>
      </p:sp>
      <p:sp>
        <p:nvSpPr>
          <p:cNvPr id="53" name="Elipse 52">
            <a:extLst>
              <a:ext uri="{FF2B5EF4-FFF2-40B4-BE49-F238E27FC236}">
                <a16:creationId xmlns:a16="http://schemas.microsoft.com/office/drawing/2014/main" id="{FC379598-3493-5302-2496-6ABC93414ACA}"/>
              </a:ext>
            </a:extLst>
          </p:cNvPr>
          <p:cNvSpPr/>
          <p:nvPr/>
        </p:nvSpPr>
        <p:spPr>
          <a:xfrm>
            <a:off x="367919" y="4693659"/>
            <a:ext cx="555792" cy="555792"/>
          </a:xfrm>
          <a:prstGeom prst="ellipse">
            <a:avLst/>
          </a:prstGeom>
          <a:noFill/>
          <a:ln w="28575">
            <a:solidFill>
              <a:schemeClr val="tx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 err="1">
              <a:highlight>
                <a:srgbClr val="FFFF00"/>
              </a:highlight>
            </a:endParaRPr>
          </a:p>
        </p:txBody>
      </p:sp>
      <p:cxnSp>
        <p:nvCxnSpPr>
          <p:cNvPr id="54" name="Conector recto 53">
            <a:extLst>
              <a:ext uri="{FF2B5EF4-FFF2-40B4-BE49-F238E27FC236}">
                <a16:creationId xmlns:a16="http://schemas.microsoft.com/office/drawing/2014/main" id="{75BA63B5-13A3-164C-DA1C-27EB64011F04}"/>
              </a:ext>
            </a:extLst>
          </p:cNvPr>
          <p:cNvCxnSpPr>
            <a:cxnSpLocks/>
          </p:cNvCxnSpPr>
          <p:nvPr/>
        </p:nvCxnSpPr>
        <p:spPr>
          <a:xfrm>
            <a:off x="245678" y="6402305"/>
            <a:ext cx="2304271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5" name="Rectángulo 54">
            <a:extLst>
              <a:ext uri="{FF2B5EF4-FFF2-40B4-BE49-F238E27FC236}">
                <a16:creationId xmlns:a16="http://schemas.microsoft.com/office/drawing/2014/main" id="{BF3F4E0A-8569-745D-5A4F-CD77CAB1927C}"/>
              </a:ext>
            </a:extLst>
          </p:cNvPr>
          <p:cNvSpPr/>
          <p:nvPr/>
        </p:nvSpPr>
        <p:spPr>
          <a:xfrm>
            <a:off x="180391" y="6440931"/>
            <a:ext cx="1172354" cy="24030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MX" sz="1000" dirty="0">
                <a:solidFill>
                  <a:schemeClr val="tx2"/>
                </a:solidFill>
                <a:latin typeface="Montserrat Light" panose="00000400000000000000" pitchFamily="2" charset="0"/>
              </a:rPr>
              <a:t>Línea Base</a:t>
            </a:r>
          </a:p>
          <a:p>
            <a:r>
              <a:rPr lang="es-MX" sz="1000" dirty="0">
                <a:solidFill>
                  <a:schemeClr val="tx2"/>
                </a:solidFill>
                <a:latin typeface="Montserrat Light" panose="00000400000000000000" pitchFamily="2" charset="0"/>
              </a:rPr>
              <a:t>2022 </a:t>
            </a:r>
          </a:p>
        </p:txBody>
      </p:sp>
      <p:sp>
        <p:nvSpPr>
          <p:cNvPr id="56" name="Rectángulo 55">
            <a:extLst>
              <a:ext uri="{FF2B5EF4-FFF2-40B4-BE49-F238E27FC236}">
                <a16:creationId xmlns:a16="http://schemas.microsoft.com/office/drawing/2014/main" id="{EC071865-868E-6EF7-B395-4505CE494C7E}"/>
              </a:ext>
            </a:extLst>
          </p:cNvPr>
          <p:cNvSpPr/>
          <p:nvPr/>
        </p:nvSpPr>
        <p:spPr>
          <a:xfrm>
            <a:off x="1628389" y="6435702"/>
            <a:ext cx="1026311" cy="24030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s-MX" sz="1000" dirty="0">
                <a:solidFill>
                  <a:schemeClr val="tx2"/>
                </a:solidFill>
                <a:latin typeface="Montserrat Light" panose="00000400000000000000" pitchFamily="2" charset="0"/>
              </a:rPr>
              <a:t>Meta</a:t>
            </a:r>
          </a:p>
          <a:p>
            <a:pPr algn="r"/>
            <a:r>
              <a:rPr lang="es-MX" sz="1000" dirty="0">
                <a:solidFill>
                  <a:schemeClr val="tx2"/>
                </a:solidFill>
                <a:latin typeface="Montserrat Light" panose="00000400000000000000" pitchFamily="2" charset="0"/>
              </a:rPr>
              <a:t>Cuatrienio</a:t>
            </a:r>
          </a:p>
        </p:txBody>
      </p:sp>
      <p:grpSp>
        <p:nvGrpSpPr>
          <p:cNvPr id="57" name="Grupo 56">
            <a:extLst>
              <a:ext uri="{FF2B5EF4-FFF2-40B4-BE49-F238E27FC236}">
                <a16:creationId xmlns:a16="http://schemas.microsoft.com/office/drawing/2014/main" id="{D2A83849-09BE-BF45-1220-9CDE00B7B2C4}"/>
              </a:ext>
            </a:extLst>
          </p:cNvPr>
          <p:cNvGrpSpPr/>
          <p:nvPr/>
        </p:nvGrpSpPr>
        <p:grpSpPr>
          <a:xfrm>
            <a:off x="679053" y="5106242"/>
            <a:ext cx="1835947" cy="592587"/>
            <a:chOff x="6552296" y="5137216"/>
            <a:chExt cx="1835947" cy="592587"/>
          </a:xfrm>
        </p:grpSpPr>
        <p:cxnSp>
          <p:nvCxnSpPr>
            <p:cNvPr id="58" name="Conector recto 57">
              <a:extLst>
                <a:ext uri="{FF2B5EF4-FFF2-40B4-BE49-F238E27FC236}">
                  <a16:creationId xmlns:a16="http://schemas.microsoft.com/office/drawing/2014/main" id="{27DE748E-D293-91C7-D020-5092712E2D67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584197" y="5176566"/>
              <a:ext cx="1763147" cy="526510"/>
            </a:xfrm>
            <a:prstGeom prst="line">
              <a:avLst/>
            </a:prstGeom>
            <a:ln w="19050">
              <a:solidFill>
                <a:srgbClr val="99CCFF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59" name="Rectángulo 58">
              <a:extLst>
                <a:ext uri="{FF2B5EF4-FFF2-40B4-BE49-F238E27FC236}">
                  <a16:creationId xmlns:a16="http://schemas.microsoft.com/office/drawing/2014/main" id="{1E71379B-7ABF-D397-54E2-7341E2DE7146}"/>
                </a:ext>
              </a:extLst>
            </p:cNvPr>
            <p:cNvSpPr/>
            <p:nvPr/>
          </p:nvSpPr>
          <p:spPr>
            <a:xfrm>
              <a:off x="6552296" y="5684084"/>
              <a:ext cx="45719" cy="45719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 dirty="0" err="1"/>
            </a:p>
          </p:txBody>
        </p:sp>
        <p:sp>
          <p:nvSpPr>
            <p:cNvPr id="60" name="Rectángulo 59">
              <a:extLst>
                <a:ext uri="{FF2B5EF4-FFF2-40B4-BE49-F238E27FC236}">
                  <a16:creationId xmlns:a16="http://schemas.microsoft.com/office/drawing/2014/main" id="{AA0EAB69-5C40-4D6D-93B6-47112A5FFE52}"/>
                </a:ext>
              </a:extLst>
            </p:cNvPr>
            <p:cNvSpPr/>
            <p:nvPr/>
          </p:nvSpPr>
          <p:spPr>
            <a:xfrm>
              <a:off x="8342524" y="5137216"/>
              <a:ext cx="45719" cy="45719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 dirty="0" err="1"/>
            </a:p>
          </p:txBody>
        </p:sp>
      </p:grpSp>
      <p:sp>
        <p:nvSpPr>
          <p:cNvPr id="61" name="Título 5">
            <a:extLst>
              <a:ext uri="{FF2B5EF4-FFF2-40B4-BE49-F238E27FC236}">
                <a16:creationId xmlns:a16="http://schemas.microsoft.com/office/drawing/2014/main" id="{D8A80C8C-074C-7C2D-ABBD-4D9E0CD7E216}"/>
              </a:ext>
            </a:extLst>
          </p:cNvPr>
          <p:cNvSpPr txBox="1">
            <a:spLocks/>
          </p:cNvSpPr>
          <p:nvPr/>
        </p:nvSpPr>
        <p:spPr>
          <a:xfrm>
            <a:off x="177529" y="5395576"/>
            <a:ext cx="1026311" cy="19857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s-CO" sz="3500" b="0" kern="1200">
                <a:solidFill>
                  <a:schemeClr val="tx1"/>
                </a:solidFill>
                <a:latin typeface="Montserrat ExtraBold" pitchFamily="2" charset="0"/>
                <a:ea typeface="+mj-ea"/>
                <a:cs typeface="+mj-cs"/>
              </a:defRPr>
            </a:lvl1pPr>
          </a:lstStyle>
          <a:p>
            <a:pPr algn="ctr"/>
            <a:r>
              <a:rPr lang="es-MX" sz="1400" dirty="0">
                <a:solidFill>
                  <a:srgbClr val="004A84"/>
                </a:solidFill>
                <a:latin typeface="Montserrat" panose="00000500000000000000" pitchFamily="2" charset="0"/>
              </a:rPr>
              <a:t>49,2%</a:t>
            </a:r>
          </a:p>
        </p:txBody>
      </p:sp>
      <p:sp>
        <p:nvSpPr>
          <p:cNvPr id="62" name="Título 5">
            <a:extLst>
              <a:ext uri="{FF2B5EF4-FFF2-40B4-BE49-F238E27FC236}">
                <a16:creationId xmlns:a16="http://schemas.microsoft.com/office/drawing/2014/main" id="{3365AE6C-5E89-7F9E-0C37-ADCBCB8AC833}"/>
              </a:ext>
            </a:extLst>
          </p:cNvPr>
          <p:cNvSpPr txBox="1">
            <a:spLocks/>
          </p:cNvSpPr>
          <p:nvPr/>
        </p:nvSpPr>
        <p:spPr>
          <a:xfrm>
            <a:off x="1850008" y="4910655"/>
            <a:ext cx="1143112" cy="22202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s-CO" sz="3500" b="0" kern="1200">
                <a:solidFill>
                  <a:schemeClr val="tx1"/>
                </a:solidFill>
                <a:latin typeface="Montserrat ExtraBold" pitchFamily="2" charset="0"/>
                <a:ea typeface="+mj-ea"/>
                <a:cs typeface="+mj-cs"/>
              </a:defRPr>
            </a:lvl1pPr>
          </a:lstStyle>
          <a:p>
            <a:pPr algn="ctr"/>
            <a:r>
              <a:rPr lang="es-MX" sz="1400" dirty="0">
                <a:solidFill>
                  <a:srgbClr val="004A84"/>
                </a:solidFill>
                <a:latin typeface="Montserrat" panose="00000500000000000000" pitchFamily="2" charset="0"/>
              </a:rPr>
              <a:t>55,8%</a:t>
            </a:r>
          </a:p>
        </p:txBody>
      </p:sp>
      <p:sp>
        <p:nvSpPr>
          <p:cNvPr id="63" name="Rectángulo 62">
            <a:extLst>
              <a:ext uri="{FF2B5EF4-FFF2-40B4-BE49-F238E27FC236}">
                <a16:creationId xmlns:a16="http://schemas.microsoft.com/office/drawing/2014/main" id="{6F72AF67-CF24-D289-C305-BB05C6385159}"/>
              </a:ext>
            </a:extLst>
          </p:cNvPr>
          <p:cNvSpPr/>
          <p:nvPr/>
        </p:nvSpPr>
        <p:spPr>
          <a:xfrm>
            <a:off x="3081935" y="3776250"/>
            <a:ext cx="2861143" cy="1030248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MX" sz="1200" dirty="0">
                <a:solidFill>
                  <a:schemeClr val="tx2"/>
                </a:solidFill>
                <a:latin typeface="Montserrat" panose="00000500000000000000" pitchFamily="2" charset="0"/>
              </a:rPr>
              <a:t>Capacidad en operación comercial de generación eléctrica a partir de fuentes no convencionales de energía renovable (FNCER)</a:t>
            </a:r>
          </a:p>
        </p:txBody>
      </p:sp>
      <p:sp>
        <p:nvSpPr>
          <p:cNvPr id="64" name="Rectángulo 63">
            <a:extLst>
              <a:ext uri="{FF2B5EF4-FFF2-40B4-BE49-F238E27FC236}">
                <a16:creationId xmlns:a16="http://schemas.microsoft.com/office/drawing/2014/main" id="{C1D8BD55-8827-A8E7-BBD0-33918E59AE35}"/>
              </a:ext>
            </a:extLst>
          </p:cNvPr>
          <p:cNvSpPr/>
          <p:nvPr/>
        </p:nvSpPr>
        <p:spPr>
          <a:xfrm>
            <a:off x="3264575" y="5324150"/>
            <a:ext cx="1172354" cy="24030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MX" sz="1000" dirty="0">
                <a:solidFill>
                  <a:schemeClr val="tx2"/>
                </a:solidFill>
                <a:latin typeface="Montserrat Light" panose="00000400000000000000" pitchFamily="2" charset="0"/>
              </a:rPr>
              <a:t>Línea Base</a:t>
            </a:r>
          </a:p>
        </p:txBody>
      </p:sp>
      <p:sp>
        <p:nvSpPr>
          <p:cNvPr id="65" name="Rectángulo 64">
            <a:extLst>
              <a:ext uri="{FF2B5EF4-FFF2-40B4-BE49-F238E27FC236}">
                <a16:creationId xmlns:a16="http://schemas.microsoft.com/office/drawing/2014/main" id="{FFEAF4F9-0579-7473-198D-7368DB46D50A}"/>
              </a:ext>
            </a:extLst>
          </p:cNvPr>
          <p:cNvSpPr/>
          <p:nvPr/>
        </p:nvSpPr>
        <p:spPr>
          <a:xfrm>
            <a:off x="3305206" y="6096568"/>
            <a:ext cx="1026311" cy="24030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MX" sz="1000" dirty="0">
                <a:solidFill>
                  <a:schemeClr val="tx2"/>
                </a:solidFill>
                <a:latin typeface="Montserrat Light" panose="00000400000000000000" pitchFamily="2" charset="0"/>
              </a:rPr>
              <a:t>Meta</a:t>
            </a:r>
          </a:p>
          <a:p>
            <a:r>
              <a:rPr lang="es-MX" sz="1000" dirty="0">
                <a:solidFill>
                  <a:schemeClr val="tx2"/>
                </a:solidFill>
                <a:latin typeface="Montserrat Light" panose="00000400000000000000" pitchFamily="2" charset="0"/>
              </a:rPr>
              <a:t>Cuatrienio</a:t>
            </a:r>
          </a:p>
        </p:txBody>
      </p:sp>
      <p:sp>
        <p:nvSpPr>
          <p:cNvPr id="66" name="Rectángulo 65">
            <a:extLst>
              <a:ext uri="{FF2B5EF4-FFF2-40B4-BE49-F238E27FC236}">
                <a16:creationId xmlns:a16="http://schemas.microsoft.com/office/drawing/2014/main" id="{5125CCB4-C337-E092-09C7-D11DBD595277}"/>
              </a:ext>
            </a:extLst>
          </p:cNvPr>
          <p:cNvSpPr/>
          <p:nvPr/>
        </p:nvSpPr>
        <p:spPr>
          <a:xfrm>
            <a:off x="5946303" y="3755828"/>
            <a:ext cx="2836274" cy="77161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MX" sz="1200" dirty="0">
                <a:solidFill>
                  <a:schemeClr val="tx2"/>
                </a:solidFill>
                <a:latin typeface="Montserrat" panose="00000500000000000000" pitchFamily="2" charset="0"/>
              </a:rPr>
              <a:t>Toneladas de CO2 mitigadas por el sector transporte</a:t>
            </a:r>
          </a:p>
        </p:txBody>
      </p:sp>
      <p:sp>
        <p:nvSpPr>
          <p:cNvPr id="67" name="Elipse 66">
            <a:extLst>
              <a:ext uri="{FF2B5EF4-FFF2-40B4-BE49-F238E27FC236}">
                <a16:creationId xmlns:a16="http://schemas.microsoft.com/office/drawing/2014/main" id="{7391A996-1454-C2F1-339D-A5137D717273}"/>
              </a:ext>
            </a:extLst>
          </p:cNvPr>
          <p:cNvSpPr/>
          <p:nvPr/>
        </p:nvSpPr>
        <p:spPr>
          <a:xfrm>
            <a:off x="6196695" y="4735420"/>
            <a:ext cx="555792" cy="555792"/>
          </a:xfrm>
          <a:prstGeom prst="ellipse">
            <a:avLst/>
          </a:prstGeom>
          <a:noFill/>
          <a:ln w="28575">
            <a:solidFill>
              <a:schemeClr val="tx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 err="1">
              <a:highlight>
                <a:srgbClr val="FFFF00"/>
              </a:highlight>
            </a:endParaRPr>
          </a:p>
        </p:txBody>
      </p:sp>
      <p:cxnSp>
        <p:nvCxnSpPr>
          <p:cNvPr id="68" name="Conector recto 67">
            <a:extLst>
              <a:ext uri="{FF2B5EF4-FFF2-40B4-BE49-F238E27FC236}">
                <a16:creationId xmlns:a16="http://schemas.microsoft.com/office/drawing/2014/main" id="{8A803175-7D9A-9A4A-8EBF-3E67E11171A2}"/>
              </a:ext>
            </a:extLst>
          </p:cNvPr>
          <p:cNvCxnSpPr>
            <a:cxnSpLocks/>
          </p:cNvCxnSpPr>
          <p:nvPr/>
        </p:nvCxnSpPr>
        <p:spPr>
          <a:xfrm>
            <a:off x="6036440" y="6402305"/>
            <a:ext cx="2304271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9" name="Rectángulo 68">
            <a:extLst>
              <a:ext uri="{FF2B5EF4-FFF2-40B4-BE49-F238E27FC236}">
                <a16:creationId xmlns:a16="http://schemas.microsoft.com/office/drawing/2014/main" id="{1D0888B1-9F52-02FC-2948-ADEDBC1CAF13}"/>
              </a:ext>
            </a:extLst>
          </p:cNvPr>
          <p:cNvSpPr/>
          <p:nvPr/>
        </p:nvSpPr>
        <p:spPr>
          <a:xfrm>
            <a:off x="5971153" y="6440931"/>
            <a:ext cx="1172354" cy="24030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MX" sz="1000" dirty="0">
                <a:solidFill>
                  <a:schemeClr val="tx2"/>
                </a:solidFill>
                <a:latin typeface="Montserrat Light" panose="00000400000000000000" pitchFamily="2" charset="0"/>
              </a:rPr>
              <a:t>Línea Base</a:t>
            </a:r>
          </a:p>
          <a:p>
            <a:r>
              <a:rPr lang="es-MX" sz="1000" dirty="0">
                <a:solidFill>
                  <a:schemeClr val="tx2"/>
                </a:solidFill>
                <a:latin typeface="Montserrat Light" panose="00000400000000000000" pitchFamily="2" charset="0"/>
              </a:rPr>
              <a:t>2022</a:t>
            </a:r>
          </a:p>
        </p:txBody>
      </p:sp>
      <p:sp>
        <p:nvSpPr>
          <p:cNvPr id="70" name="Rectángulo 69">
            <a:extLst>
              <a:ext uri="{FF2B5EF4-FFF2-40B4-BE49-F238E27FC236}">
                <a16:creationId xmlns:a16="http://schemas.microsoft.com/office/drawing/2014/main" id="{F8CF2D38-A7C4-8579-5EF3-B7A493ABE075}"/>
              </a:ext>
            </a:extLst>
          </p:cNvPr>
          <p:cNvSpPr/>
          <p:nvPr/>
        </p:nvSpPr>
        <p:spPr>
          <a:xfrm>
            <a:off x="7419151" y="6435702"/>
            <a:ext cx="1026311" cy="24030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s-MX" sz="1000" dirty="0">
                <a:solidFill>
                  <a:schemeClr val="tx2"/>
                </a:solidFill>
                <a:latin typeface="Montserrat Light" panose="00000400000000000000" pitchFamily="2" charset="0"/>
              </a:rPr>
              <a:t>Meta</a:t>
            </a:r>
          </a:p>
          <a:p>
            <a:pPr algn="r"/>
            <a:r>
              <a:rPr lang="es-MX" sz="1000" dirty="0">
                <a:solidFill>
                  <a:schemeClr val="tx2"/>
                </a:solidFill>
                <a:latin typeface="Montserrat Light" panose="00000400000000000000" pitchFamily="2" charset="0"/>
              </a:rPr>
              <a:t>Cuatrienio</a:t>
            </a:r>
          </a:p>
        </p:txBody>
      </p:sp>
      <p:sp>
        <p:nvSpPr>
          <p:cNvPr id="71" name="Título 5">
            <a:extLst>
              <a:ext uri="{FF2B5EF4-FFF2-40B4-BE49-F238E27FC236}">
                <a16:creationId xmlns:a16="http://schemas.microsoft.com/office/drawing/2014/main" id="{6633026C-D627-1429-66FD-9A480D5C84D2}"/>
              </a:ext>
            </a:extLst>
          </p:cNvPr>
          <p:cNvSpPr txBox="1">
            <a:spLocks/>
          </p:cNvSpPr>
          <p:nvPr/>
        </p:nvSpPr>
        <p:spPr>
          <a:xfrm>
            <a:off x="5819265" y="5843983"/>
            <a:ext cx="1026311" cy="19857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s-CO" sz="3500" b="0" kern="1200">
                <a:solidFill>
                  <a:schemeClr val="tx1"/>
                </a:solidFill>
                <a:latin typeface="Montserrat ExtraBold" pitchFamily="2" charset="0"/>
                <a:ea typeface="+mj-ea"/>
                <a:cs typeface="+mj-cs"/>
              </a:defRPr>
            </a:lvl1pPr>
          </a:lstStyle>
          <a:p>
            <a:pPr algn="ctr"/>
            <a:r>
              <a:rPr lang="es-MX" sz="1400" dirty="0">
                <a:solidFill>
                  <a:srgbClr val="004A84"/>
                </a:solidFill>
                <a:latin typeface="Montserrat" panose="00000500000000000000" pitchFamily="2" charset="0"/>
              </a:rPr>
              <a:t>149.630</a:t>
            </a:r>
          </a:p>
        </p:txBody>
      </p:sp>
      <p:sp>
        <p:nvSpPr>
          <p:cNvPr id="72" name="Título 5">
            <a:extLst>
              <a:ext uri="{FF2B5EF4-FFF2-40B4-BE49-F238E27FC236}">
                <a16:creationId xmlns:a16="http://schemas.microsoft.com/office/drawing/2014/main" id="{481686E4-26A1-2CB0-0F0C-148901C5734A}"/>
              </a:ext>
            </a:extLst>
          </p:cNvPr>
          <p:cNvSpPr txBox="1">
            <a:spLocks/>
          </p:cNvSpPr>
          <p:nvPr/>
        </p:nvSpPr>
        <p:spPr>
          <a:xfrm>
            <a:off x="7419152" y="4418249"/>
            <a:ext cx="1138378" cy="16720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s-CO" sz="3500" b="0" kern="1200">
                <a:solidFill>
                  <a:schemeClr val="tx1"/>
                </a:solidFill>
                <a:latin typeface="Montserrat ExtraBold" pitchFamily="2" charset="0"/>
                <a:ea typeface="+mj-ea"/>
                <a:cs typeface="+mj-cs"/>
              </a:defRPr>
            </a:lvl1pPr>
          </a:lstStyle>
          <a:p>
            <a:pPr algn="ctr"/>
            <a:r>
              <a:rPr lang="es-MX" sz="1400" dirty="0">
                <a:solidFill>
                  <a:srgbClr val="004A84"/>
                </a:solidFill>
                <a:latin typeface="Montserrat" panose="00000500000000000000" pitchFamily="2" charset="0"/>
              </a:rPr>
              <a:t>2´149.630</a:t>
            </a:r>
          </a:p>
        </p:txBody>
      </p:sp>
      <p:sp>
        <p:nvSpPr>
          <p:cNvPr id="73" name="Forma libre: forma 72">
            <a:extLst>
              <a:ext uri="{FF2B5EF4-FFF2-40B4-BE49-F238E27FC236}">
                <a16:creationId xmlns:a16="http://schemas.microsoft.com/office/drawing/2014/main" id="{01EA2E3C-AD28-2080-FEC8-A4BE4A5293EE}"/>
              </a:ext>
            </a:extLst>
          </p:cNvPr>
          <p:cNvSpPr/>
          <p:nvPr/>
        </p:nvSpPr>
        <p:spPr>
          <a:xfrm>
            <a:off x="692870" y="5185357"/>
            <a:ext cx="1800520" cy="1187777"/>
          </a:xfrm>
          <a:custGeom>
            <a:avLst/>
            <a:gdLst>
              <a:gd name="connsiteX0" fmla="*/ 1800520 w 1800520"/>
              <a:gd name="connsiteY0" fmla="*/ 1187777 h 1187777"/>
              <a:gd name="connsiteX1" fmla="*/ 0 w 1800520"/>
              <a:gd name="connsiteY1" fmla="*/ 1187777 h 1187777"/>
              <a:gd name="connsiteX2" fmla="*/ 0 w 1800520"/>
              <a:gd name="connsiteY2" fmla="*/ 537328 h 1187777"/>
              <a:gd name="connsiteX3" fmla="*/ 1781666 w 1800520"/>
              <a:gd name="connsiteY3" fmla="*/ 0 h 1187777"/>
              <a:gd name="connsiteX4" fmla="*/ 1800520 w 1800520"/>
              <a:gd name="connsiteY4" fmla="*/ 1187777 h 11877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00520" h="1187777">
                <a:moveTo>
                  <a:pt x="1800520" y="1187777"/>
                </a:moveTo>
                <a:lnTo>
                  <a:pt x="0" y="1187777"/>
                </a:lnTo>
                <a:lnTo>
                  <a:pt x="0" y="537328"/>
                </a:lnTo>
                <a:lnTo>
                  <a:pt x="1781666" y="0"/>
                </a:lnTo>
                <a:lnTo>
                  <a:pt x="1800520" y="1187777"/>
                </a:lnTo>
                <a:close/>
              </a:path>
            </a:pathLst>
          </a:custGeom>
          <a:pattFill prst="dkUpDiag">
            <a:fgClr>
              <a:srgbClr val="99CCFF"/>
            </a:fgClr>
            <a:bgClr>
              <a:schemeClr val="bg1"/>
            </a:bgClr>
          </a:patt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 err="1"/>
          </a:p>
        </p:txBody>
      </p:sp>
      <p:sp>
        <p:nvSpPr>
          <p:cNvPr id="74" name="Elipse 73">
            <a:extLst>
              <a:ext uri="{FF2B5EF4-FFF2-40B4-BE49-F238E27FC236}">
                <a16:creationId xmlns:a16="http://schemas.microsoft.com/office/drawing/2014/main" id="{27752DD8-5F0D-4E85-187C-58B72B7E5FE7}"/>
              </a:ext>
            </a:extLst>
          </p:cNvPr>
          <p:cNvSpPr/>
          <p:nvPr/>
        </p:nvSpPr>
        <p:spPr>
          <a:xfrm>
            <a:off x="4936919" y="5237634"/>
            <a:ext cx="377130" cy="377130"/>
          </a:xfrm>
          <a:prstGeom prst="ellipse">
            <a:avLst/>
          </a:prstGeom>
          <a:solidFill>
            <a:srgbClr val="CCEC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 err="1"/>
          </a:p>
        </p:txBody>
      </p:sp>
      <p:sp>
        <p:nvSpPr>
          <p:cNvPr id="75" name="Elipse 74">
            <a:extLst>
              <a:ext uri="{FF2B5EF4-FFF2-40B4-BE49-F238E27FC236}">
                <a16:creationId xmlns:a16="http://schemas.microsoft.com/office/drawing/2014/main" id="{13F3B081-A565-0D94-4BB8-2A0A1952C2F5}"/>
              </a:ext>
            </a:extLst>
          </p:cNvPr>
          <p:cNvSpPr/>
          <p:nvPr/>
        </p:nvSpPr>
        <p:spPr>
          <a:xfrm>
            <a:off x="4722772" y="5835065"/>
            <a:ext cx="805425" cy="805425"/>
          </a:xfrm>
          <a:prstGeom prst="ellipse">
            <a:avLst/>
          </a:prstGeom>
          <a:solidFill>
            <a:srgbClr val="CCEC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 err="1"/>
          </a:p>
        </p:txBody>
      </p:sp>
      <p:cxnSp>
        <p:nvCxnSpPr>
          <p:cNvPr id="76" name="Conector recto 75">
            <a:extLst>
              <a:ext uri="{FF2B5EF4-FFF2-40B4-BE49-F238E27FC236}">
                <a16:creationId xmlns:a16="http://schemas.microsoft.com/office/drawing/2014/main" id="{45D9A91B-FF28-BB61-D3BE-D059B0726472}"/>
              </a:ext>
            </a:extLst>
          </p:cNvPr>
          <p:cNvCxnSpPr/>
          <p:nvPr/>
        </p:nvCxnSpPr>
        <p:spPr>
          <a:xfrm flipV="1">
            <a:off x="4086520" y="5439880"/>
            <a:ext cx="0" cy="442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Conector recto 76">
            <a:extLst>
              <a:ext uri="{FF2B5EF4-FFF2-40B4-BE49-F238E27FC236}">
                <a16:creationId xmlns:a16="http://schemas.microsoft.com/office/drawing/2014/main" id="{E054300A-30BF-04FB-FC67-D2C04F447BED}"/>
              </a:ext>
            </a:extLst>
          </p:cNvPr>
          <p:cNvCxnSpPr>
            <a:cxnSpLocks/>
          </p:cNvCxnSpPr>
          <p:nvPr/>
        </p:nvCxnSpPr>
        <p:spPr>
          <a:xfrm>
            <a:off x="4078069" y="5438301"/>
            <a:ext cx="641209" cy="157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8" name="Conector recto 77">
            <a:extLst>
              <a:ext uri="{FF2B5EF4-FFF2-40B4-BE49-F238E27FC236}">
                <a16:creationId xmlns:a16="http://schemas.microsoft.com/office/drawing/2014/main" id="{8AA87BA5-CC02-D3B1-54FC-282870B6BC0E}"/>
              </a:ext>
            </a:extLst>
          </p:cNvPr>
          <p:cNvCxnSpPr>
            <a:cxnSpLocks/>
          </p:cNvCxnSpPr>
          <p:nvPr/>
        </p:nvCxnSpPr>
        <p:spPr>
          <a:xfrm>
            <a:off x="4074403" y="6184499"/>
            <a:ext cx="540018" cy="13265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9" name="Título 5">
            <a:extLst>
              <a:ext uri="{FF2B5EF4-FFF2-40B4-BE49-F238E27FC236}">
                <a16:creationId xmlns:a16="http://schemas.microsoft.com/office/drawing/2014/main" id="{9130310F-F643-B070-10C4-F1B0997DBEA3}"/>
              </a:ext>
            </a:extLst>
          </p:cNvPr>
          <p:cNvSpPr txBox="1">
            <a:spLocks/>
          </p:cNvSpPr>
          <p:nvPr/>
        </p:nvSpPr>
        <p:spPr>
          <a:xfrm>
            <a:off x="4526470" y="4971555"/>
            <a:ext cx="1161476" cy="18875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s-CO" sz="3500" b="0" kern="1200">
                <a:solidFill>
                  <a:schemeClr val="tx1"/>
                </a:solidFill>
                <a:latin typeface="Montserrat ExtraBold" pitchFamily="2" charset="0"/>
                <a:ea typeface="+mj-ea"/>
                <a:cs typeface="+mj-cs"/>
              </a:defRPr>
            </a:lvl1pPr>
          </a:lstStyle>
          <a:p>
            <a:pPr algn="ctr"/>
            <a:r>
              <a:rPr lang="es-MX" sz="1400" dirty="0">
                <a:solidFill>
                  <a:srgbClr val="004A84"/>
                </a:solidFill>
                <a:latin typeface="Montserrat" panose="00000500000000000000" pitchFamily="2" charset="0"/>
              </a:rPr>
              <a:t>297,08</a:t>
            </a:r>
          </a:p>
        </p:txBody>
      </p:sp>
      <p:sp>
        <p:nvSpPr>
          <p:cNvPr id="80" name="Título 5">
            <a:extLst>
              <a:ext uri="{FF2B5EF4-FFF2-40B4-BE49-F238E27FC236}">
                <a16:creationId xmlns:a16="http://schemas.microsoft.com/office/drawing/2014/main" id="{07C3E217-B456-67F5-16D1-1C3BD9AF781A}"/>
              </a:ext>
            </a:extLst>
          </p:cNvPr>
          <p:cNvSpPr txBox="1">
            <a:spLocks/>
          </p:cNvSpPr>
          <p:nvPr/>
        </p:nvSpPr>
        <p:spPr>
          <a:xfrm>
            <a:off x="4536803" y="6097341"/>
            <a:ext cx="1161476" cy="18875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s-CO" sz="3500" b="0" kern="1200">
                <a:solidFill>
                  <a:schemeClr val="tx1"/>
                </a:solidFill>
                <a:latin typeface="Montserrat ExtraBold" pitchFamily="2" charset="0"/>
                <a:ea typeface="+mj-ea"/>
                <a:cs typeface="+mj-cs"/>
              </a:defRPr>
            </a:lvl1pPr>
          </a:lstStyle>
          <a:p>
            <a:pPr algn="ctr"/>
            <a:r>
              <a:rPr lang="es-MX" sz="1400" dirty="0">
                <a:solidFill>
                  <a:srgbClr val="004A84"/>
                </a:solidFill>
                <a:latin typeface="Montserrat" panose="00000500000000000000" pitchFamily="2" charset="0"/>
              </a:rPr>
              <a:t>2.297,08</a:t>
            </a:r>
          </a:p>
        </p:txBody>
      </p:sp>
      <p:sp>
        <p:nvSpPr>
          <p:cNvPr id="81" name="Rectángulo 80">
            <a:extLst>
              <a:ext uri="{FF2B5EF4-FFF2-40B4-BE49-F238E27FC236}">
                <a16:creationId xmlns:a16="http://schemas.microsoft.com/office/drawing/2014/main" id="{A7C0707D-8EF7-4D4D-6761-264798B20860}"/>
              </a:ext>
            </a:extLst>
          </p:cNvPr>
          <p:cNvSpPr/>
          <p:nvPr/>
        </p:nvSpPr>
        <p:spPr>
          <a:xfrm>
            <a:off x="7770859" y="4650219"/>
            <a:ext cx="555792" cy="1734351"/>
          </a:xfrm>
          <a:prstGeom prst="rect">
            <a:avLst/>
          </a:prstGeom>
          <a:solidFill>
            <a:srgbClr val="99CC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 err="1"/>
          </a:p>
        </p:txBody>
      </p:sp>
      <p:sp>
        <p:nvSpPr>
          <p:cNvPr id="82" name="Rectángulo 81">
            <a:extLst>
              <a:ext uri="{FF2B5EF4-FFF2-40B4-BE49-F238E27FC236}">
                <a16:creationId xmlns:a16="http://schemas.microsoft.com/office/drawing/2014/main" id="{EB9C72DB-63D6-1ED8-6983-E8A9750B3AF8}"/>
              </a:ext>
            </a:extLst>
          </p:cNvPr>
          <p:cNvSpPr/>
          <p:nvPr/>
        </p:nvSpPr>
        <p:spPr>
          <a:xfrm>
            <a:off x="6054525" y="6105562"/>
            <a:ext cx="555792" cy="253708"/>
          </a:xfrm>
          <a:prstGeom prst="rect">
            <a:avLst/>
          </a:prstGeom>
          <a:solidFill>
            <a:srgbClr val="CCEC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 err="1"/>
          </a:p>
        </p:txBody>
      </p:sp>
      <p:pic>
        <p:nvPicPr>
          <p:cNvPr id="83" name="Imagen 82">
            <a:extLst>
              <a:ext uri="{FF2B5EF4-FFF2-40B4-BE49-F238E27FC236}">
                <a16:creationId xmlns:a16="http://schemas.microsoft.com/office/drawing/2014/main" id="{C34BA7C1-165F-2DAB-5792-1A3CF07537A2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rightnessContrast brigh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329426" y="2375335"/>
            <a:ext cx="2175968" cy="2296021"/>
          </a:xfrm>
          <a:prstGeom prst="rect">
            <a:avLst/>
          </a:prstGeom>
        </p:spPr>
      </p:pic>
      <p:sp>
        <p:nvSpPr>
          <p:cNvPr id="84" name="Rectángulo 83">
            <a:extLst>
              <a:ext uri="{FF2B5EF4-FFF2-40B4-BE49-F238E27FC236}">
                <a16:creationId xmlns:a16="http://schemas.microsoft.com/office/drawing/2014/main" id="{69005F11-12FD-ED12-4D7B-A0169EEC1961}"/>
              </a:ext>
            </a:extLst>
          </p:cNvPr>
          <p:cNvSpPr/>
          <p:nvPr/>
        </p:nvSpPr>
        <p:spPr>
          <a:xfrm>
            <a:off x="9069919" y="5132684"/>
            <a:ext cx="2634324" cy="663859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 err="1"/>
          </a:p>
        </p:txBody>
      </p:sp>
      <p:sp>
        <p:nvSpPr>
          <p:cNvPr id="85" name="Elipse 84">
            <a:extLst>
              <a:ext uri="{FF2B5EF4-FFF2-40B4-BE49-F238E27FC236}">
                <a16:creationId xmlns:a16="http://schemas.microsoft.com/office/drawing/2014/main" id="{098906EF-F4C6-3D1B-F630-AF0E87351F2E}"/>
              </a:ext>
            </a:extLst>
          </p:cNvPr>
          <p:cNvSpPr/>
          <p:nvPr/>
        </p:nvSpPr>
        <p:spPr>
          <a:xfrm>
            <a:off x="9151300" y="2304831"/>
            <a:ext cx="2441030" cy="2441030"/>
          </a:xfrm>
          <a:prstGeom prst="ellipse">
            <a:avLst/>
          </a:prstGeom>
          <a:noFill/>
          <a:ln w="28575">
            <a:solidFill>
              <a:srgbClr val="99CC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 err="1">
              <a:highlight>
                <a:srgbClr val="FFFF00"/>
              </a:highlight>
            </a:endParaRPr>
          </a:p>
        </p:txBody>
      </p:sp>
      <p:sp>
        <p:nvSpPr>
          <p:cNvPr id="86" name="Título 5">
            <a:extLst>
              <a:ext uri="{FF2B5EF4-FFF2-40B4-BE49-F238E27FC236}">
                <a16:creationId xmlns:a16="http://schemas.microsoft.com/office/drawing/2014/main" id="{66683CF9-57B7-9DA9-33D4-174879AB34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51382" y="5225277"/>
            <a:ext cx="3040866" cy="442868"/>
          </a:xfrm>
        </p:spPr>
        <p:txBody>
          <a:bodyPr>
            <a:noAutofit/>
          </a:bodyPr>
          <a:lstStyle/>
          <a:p>
            <a:pPr algn="ctr"/>
            <a:r>
              <a:rPr lang="es-MX" sz="2400" dirty="0">
                <a:solidFill>
                  <a:srgbClr val="004A84"/>
                </a:solidFill>
                <a:latin typeface="Montserrat Medium" panose="00000600000000000000" pitchFamily="2" charset="0"/>
              </a:rPr>
              <a:t>$ 114,4 billones</a:t>
            </a:r>
          </a:p>
        </p:txBody>
      </p:sp>
      <p:sp>
        <p:nvSpPr>
          <p:cNvPr id="87" name="object 3">
            <a:extLst>
              <a:ext uri="{FF2B5EF4-FFF2-40B4-BE49-F238E27FC236}">
                <a16:creationId xmlns:a16="http://schemas.microsoft.com/office/drawing/2014/main" id="{59F3B657-E378-0DA4-3A3C-B006D777469A}"/>
              </a:ext>
            </a:extLst>
          </p:cNvPr>
          <p:cNvSpPr txBox="1">
            <a:spLocks/>
          </p:cNvSpPr>
          <p:nvPr/>
        </p:nvSpPr>
        <p:spPr>
          <a:xfrm>
            <a:off x="9225673" y="1418444"/>
            <a:ext cx="2021017" cy="382156"/>
          </a:xfrm>
          <a:prstGeom prst="rect">
            <a:avLst/>
          </a:prstGeom>
        </p:spPr>
        <p:txBody>
          <a:bodyPr vert="horz" wrap="square" lIns="0" tIns="12700" rIns="0" bIns="0" rtlCol="0" anchor="ctr">
            <a:spAutoFit/>
          </a:bodyPr>
          <a:lstStyle>
            <a:lvl1pPr marL="12700" marR="5080">
              <a:lnSpc>
                <a:spcPct val="100000"/>
              </a:lnSpc>
              <a:spcBef>
                <a:spcPts val="5"/>
              </a:spcBef>
              <a:buNone/>
              <a:defRPr lang="es-CO" sz="2400" b="1" i="0" spc="-5">
                <a:latin typeface="Montserrat" panose="00000500000000000000" pitchFamily="2" charset="0"/>
                <a:ea typeface="+mj-ea"/>
                <a:cs typeface="Arial"/>
              </a:defRPr>
            </a:lvl1pPr>
          </a:lstStyle>
          <a:p>
            <a:r>
              <a:rPr lang="es-ES" dirty="0"/>
              <a:t>Indicadores</a:t>
            </a:r>
          </a:p>
        </p:txBody>
      </p:sp>
    </p:spTree>
    <p:extLst>
      <p:ext uri="{BB962C8B-B14F-4D97-AF65-F5344CB8AC3E}">
        <p14:creationId xmlns:p14="http://schemas.microsoft.com/office/powerpoint/2010/main" val="207014329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9954A28F-C47E-F2E0-A5E8-94EAEB633059}"/>
              </a:ext>
            </a:extLst>
          </p:cNvPr>
          <p:cNvPicPr>
            <a:picLocks noChangeAspect="1"/>
          </p:cNvPicPr>
          <p:nvPr/>
        </p:nvPicPr>
        <p:blipFill>
          <a:blip r:embed="rId3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867214" y="1969295"/>
            <a:ext cx="3162798" cy="3183268"/>
          </a:xfrm>
          <a:prstGeom prst="rect">
            <a:avLst/>
          </a:prstGeom>
        </p:spPr>
      </p:pic>
      <p:sp>
        <p:nvSpPr>
          <p:cNvPr id="3" name="Título 2">
            <a:extLst>
              <a:ext uri="{FF2B5EF4-FFF2-40B4-BE49-F238E27FC236}">
                <a16:creationId xmlns:a16="http://schemas.microsoft.com/office/drawing/2014/main" id="{21925424-70B7-DD88-8BAC-0A14DAB3F4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0" y="3226160"/>
            <a:ext cx="5176838" cy="669539"/>
          </a:xfrm>
        </p:spPr>
        <p:txBody>
          <a:bodyPr>
            <a:noAutofit/>
          </a:bodyPr>
          <a:lstStyle/>
          <a:p>
            <a:r>
              <a:rPr lang="es-MX" dirty="0"/>
              <a:t>5. Convergencia Regional</a:t>
            </a:r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195029823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>
            <a:extLst>
              <a:ext uri="{FF2B5EF4-FFF2-40B4-BE49-F238E27FC236}">
                <a16:creationId xmlns:a16="http://schemas.microsoft.com/office/drawing/2014/main" id="{712A1606-9FAE-85A2-6F11-78BC8B30FE0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61458" y="1408264"/>
            <a:ext cx="2852089" cy="75148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5"/>
              </a:spcBef>
            </a:pPr>
            <a:r>
              <a:rPr lang="es-CO" sz="2400" kern="1200" spc="-5" dirty="0">
                <a:latin typeface="Montserrat" panose="00000500000000000000" pitchFamily="2" charset="0"/>
              </a:rPr>
              <a:t>Convergencia Regional</a:t>
            </a:r>
            <a:endParaRPr sz="2400" kern="1200" spc="-5" dirty="0">
              <a:latin typeface="Montserrat" panose="00000500000000000000" pitchFamily="2" charset="0"/>
            </a:endParaRPr>
          </a:p>
        </p:txBody>
      </p:sp>
      <p:sp>
        <p:nvSpPr>
          <p:cNvPr id="4" name="CuadroTexto 63">
            <a:extLst>
              <a:ext uri="{FF2B5EF4-FFF2-40B4-BE49-F238E27FC236}">
                <a16:creationId xmlns:a16="http://schemas.microsoft.com/office/drawing/2014/main" id="{AA7109BC-5ACC-D8AC-7182-57CF9447FEE4}"/>
              </a:ext>
            </a:extLst>
          </p:cNvPr>
          <p:cNvSpPr txBox="1"/>
          <p:nvPr/>
        </p:nvSpPr>
        <p:spPr>
          <a:xfrm>
            <a:off x="3691057" y="3055495"/>
            <a:ext cx="4240502" cy="424592"/>
          </a:xfrm>
          <a:prstGeom prst="rect">
            <a:avLst/>
          </a:prstGeom>
          <a:solidFill>
            <a:srgbClr val="FFC000"/>
          </a:solidFill>
          <a:ln cap="flat">
            <a:noFill/>
          </a:ln>
        </p:spPr>
        <p:txBody>
          <a:bodyPr vert="horz" wrap="square" lIns="120133" tIns="60066" rIns="120133" bIns="60066" anchor="t" anchorCtr="1" compatLnSpc="1">
            <a:sp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s-MX" sz="1971" b="1" i="0" u="none" strike="noStrike" kern="1200" cap="none" spc="0" baseline="0">
                <a:solidFill>
                  <a:srgbClr val="FFFFFF"/>
                </a:solidFill>
                <a:uFillTx/>
                <a:latin typeface="Montserrat Black" pitchFamily="2"/>
              </a:rPr>
              <a:t>Catalizadores</a:t>
            </a:r>
          </a:p>
        </p:txBody>
      </p:sp>
      <p:grpSp>
        <p:nvGrpSpPr>
          <p:cNvPr id="5" name="Group 6">
            <a:extLst>
              <a:ext uri="{FF2B5EF4-FFF2-40B4-BE49-F238E27FC236}">
                <a16:creationId xmlns:a16="http://schemas.microsoft.com/office/drawing/2014/main" id="{307F8AD8-7500-F5BB-47CF-1C63AD8A8C69}"/>
              </a:ext>
            </a:extLst>
          </p:cNvPr>
          <p:cNvGrpSpPr/>
          <p:nvPr/>
        </p:nvGrpSpPr>
        <p:grpSpPr>
          <a:xfrm>
            <a:off x="-123" y="3636678"/>
            <a:ext cx="1878586" cy="2156073"/>
            <a:chOff x="199019" y="3596380"/>
            <a:chExt cx="1686877" cy="2156073"/>
          </a:xfrm>
        </p:grpSpPr>
        <p:sp>
          <p:nvSpPr>
            <p:cNvPr id="6" name="Rectangle 4">
              <a:extLst>
                <a:ext uri="{FF2B5EF4-FFF2-40B4-BE49-F238E27FC236}">
                  <a16:creationId xmlns:a16="http://schemas.microsoft.com/office/drawing/2014/main" id="{D91327A8-1D39-1CDD-B922-2C67996EF1D2}"/>
                </a:ext>
              </a:extLst>
            </p:cNvPr>
            <p:cNvSpPr/>
            <p:nvPr/>
          </p:nvSpPr>
          <p:spPr>
            <a:xfrm>
              <a:off x="199019" y="3596390"/>
              <a:ext cx="327144" cy="2156063"/>
            </a:xfrm>
            <a:prstGeom prst="rect">
              <a:avLst/>
            </a:prstGeom>
            <a:solidFill>
              <a:srgbClr val="A5A5A5"/>
            </a:solidFill>
            <a:ln w="19046" cap="flat">
              <a:solidFill>
                <a:srgbClr val="FFFFFF"/>
              </a:solidFill>
              <a:prstDash val="solid"/>
              <a:miter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es-ES" sz="4000" b="1" i="0" u="none" strike="noStrike" kern="1200" cap="none" spc="0" baseline="0" dirty="0">
                  <a:solidFill>
                    <a:srgbClr val="FFFFFF"/>
                  </a:solidFill>
                  <a:uFillTx/>
                  <a:latin typeface="Montserrat" panose="00000500000000000000"/>
                </a:rPr>
                <a:t>1</a:t>
              </a:r>
            </a:p>
          </p:txBody>
        </p:sp>
        <p:sp>
          <p:nvSpPr>
            <p:cNvPr id="7" name="Rectangle 5">
              <a:extLst>
                <a:ext uri="{FF2B5EF4-FFF2-40B4-BE49-F238E27FC236}">
                  <a16:creationId xmlns:a16="http://schemas.microsoft.com/office/drawing/2014/main" id="{104922C0-F13E-228F-9DDF-3DEB8329EE63}"/>
                </a:ext>
              </a:extLst>
            </p:cNvPr>
            <p:cNvSpPr/>
            <p:nvPr/>
          </p:nvSpPr>
          <p:spPr>
            <a:xfrm>
              <a:off x="526165" y="3596380"/>
              <a:ext cx="1359731" cy="2156063"/>
            </a:xfrm>
            <a:prstGeom prst="rect">
              <a:avLst/>
            </a:prstGeom>
            <a:solidFill>
              <a:srgbClr val="F2F2F2"/>
            </a:solidFill>
            <a:ln cap="flat">
              <a:noFill/>
              <a:prstDash val="solid"/>
            </a:ln>
          </p:spPr>
          <p:txBody>
            <a:bodyPr vert="horz" wrap="square" lIns="179990" tIns="45720" rIns="179990" bIns="4572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es-CO" sz="1100" b="1" i="0" u="none" strike="noStrike" kern="1200" cap="none" spc="0" baseline="0" dirty="0">
                  <a:solidFill>
                    <a:srgbClr val="7F7F7F"/>
                  </a:solidFill>
                  <a:uFillTx/>
                  <a:latin typeface="Montserrat" panose="00000500000000000000"/>
                </a:rPr>
                <a:t>Aprovechamiento de la ciudad construida, participativo e incluyente, para el fortalecimiento de los vínculos intraurbanos</a:t>
              </a:r>
              <a:endParaRPr lang="es-MX" sz="1100" b="1" i="0" u="none" strike="noStrike" kern="1200" cap="none" spc="0" baseline="0" dirty="0">
                <a:solidFill>
                  <a:srgbClr val="7F7F7F"/>
                </a:solidFill>
                <a:uFillTx/>
                <a:latin typeface="Montserrat" panose="00000500000000000000"/>
              </a:endParaRPr>
            </a:p>
          </p:txBody>
        </p:sp>
      </p:grpSp>
      <p:grpSp>
        <p:nvGrpSpPr>
          <p:cNvPr id="8" name="Group 6">
            <a:extLst>
              <a:ext uri="{FF2B5EF4-FFF2-40B4-BE49-F238E27FC236}">
                <a16:creationId xmlns:a16="http://schemas.microsoft.com/office/drawing/2014/main" id="{06964BAA-0AE1-4ABA-9F68-7760AE2D397F}"/>
              </a:ext>
            </a:extLst>
          </p:cNvPr>
          <p:cNvGrpSpPr/>
          <p:nvPr/>
        </p:nvGrpSpPr>
        <p:grpSpPr>
          <a:xfrm>
            <a:off x="1660239" y="3636673"/>
            <a:ext cx="1747300" cy="2156072"/>
            <a:chOff x="1987411" y="3596390"/>
            <a:chExt cx="1747300" cy="2156072"/>
          </a:xfrm>
        </p:grpSpPr>
        <p:sp>
          <p:nvSpPr>
            <p:cNvPr id="9" name="Rectangle 4">
              <a:extLst>
                <a:ext uri="{FF2B5EF4-FFF2-40B4-BE49-F238E27FC236}">
                  <a16:creationId xmlns:a16="http://schemas.microsoft.com/office/drawing/2014/main" id="{5DBE6284-BC75-0EFE-811F-B003E327AC13}"/>
                </a:ext>
              </a:extLst>
            </p:cNvPr>
            <p:cNvSpPr/>
            <p:nvPr/>
          </p:nvSpPr>
          <p:spPr>
            <a:xfrm>
              <a:off x="1987411" y="3596390"/>
              <a:ext cx="323240" cy="2156072"/>
            </a:xfrm>
            <a:prstGeom prst="rect">
              <a:avLst/>
            </a:prstGeom>
            <a:solidFill>
              <a:srgbClr val="9DC3E6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es-ES" sz="4000" b="1" i="0" u="none" strike="noStrike" kern="1200" cap="none" spc="0" baseline="0" dirty="0">
                  <a:solidFill>
                    <a:srgbClr val="FFFFFF"/>
                  </a:solidFill>
                  <a:uFillTx/>
                  <a:latin typeface="Montserrat" panose="00000500000000000000"/>
                </a:rPr>
                <a:t>2</a:t>
              </a:r>
            </a:p>
          </p:txBody>
        </p:sp>
        <p:sp>
          <p:nvSpPr>
            <p:cNvPr id="10" name="Rectangle 5">
              <a:extLst>
                <a:ext uri="{FF2B5EF4-FFF2-40B4-BE49-F238E27FC236}">
                  <a16:creationId xmlns:a16="http://schemas.microsoft.com/office/drawing/2014/main" id="{BE86A5DE-8A62-4D81-C4BD-50EE79675351}"/>
                </a:ext>
              </a:extLst>
            </p:cNvPr>
            <p:cNvSpPr/>
            <p:nvPr/>
          </p:nvSpPr>
          <p:spPr>
            <a:xfrm>
              <a:off x="2310652" y="3596390"/>
              <a:ext cx="1424059" cy="2156072"/>
            </a:xfrm>
            <a:prstGeom prst="rect">
              <a:avLst/>
            </a:prstGeom>
            <a:solidFill>
              <a:srgbClr val="F2F2F2"/>
            </a:solidFill>
            <a:ln cap="flat">
              <a:noFill/>
              <a:prstDash val="solid"/>
            </a:ln>
          </p:spPr>
          <p:txBody>
            <a:bodyPr vert="horz" wrap="square" lIns="179990" tIns="45720" rIns="179990" bIns="4572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es-CO" sz="1100" b="1" i="0" u="none" strike="noStrike" kern="1200" cap="none" spc="0" baseline="0" dirty="0">
                  <a:solidFill>
                    <a:srgbClr val="7F7F7F"/>
                  </a:solidFill>
                  <a:uFillTx/>
                  <a:latin typeface="Montserrat" panose="00000500000000000000"/>
                </a:rPr>
                <a:t>Modelos de desarrollo supranacionales para el fortalecimiento de vínculos urbano-rurales y la integración de territorios</a:t>
              </a:r>
              <a:endParaRPr lang="es-MX" sz="1100" b="1" i="0" u="none" strike="noStrike" kern="1200" cap="none" spc="0" baseline="0" dirty="0">
                <a:solidFill>
                  <a:srgbClr val="7F7F7F"/>
                </a:solidFill>
                <a:uFillTx/>
                <a:latin typeface="Montserrat" panose="00000500000000000000"/>
              </a:endParaRPr>
            </a:p>
          </p:txBody>
        </p:sp>
      </p:grpSp>
      <p:grpSp>
        <p:nvGrpSpPr>
          <p:cNvPr id="11" name="Group 6">
            <a:extLst>
              <a:ext uri="{FF2B5EF4-FFF2-40B4-BE49-F238E27FC236}">
                <a16:creationId xmlns:a16="http://schemas.microsoft.com/office/drawing/2014/main" id="{13FD4456-3625-BFB2-5EF0-79282E051C6A}"/>
              </a:ext>
            </a:extLst>
          </p:cNvPr>
          <p:cNvGrpSpPr/>
          <p:nvPr/>
        </p:nvGrpSpPr>
        <p:grpSpPr>
          <a:xfrm>
            <a:off x="3193416" y="3633477"/>
            <a:ext cx="1467524" cy="2156072"/>
            <a:chOff x="3826690" y="3596390"/>
            <a:chExt cx="1716181" cy="2156072"/>
          </a:xfrm>
        </p:grpSpPr>
        <p:sp>
          <p:nvSpPr>
            <p:cNvPr id="12" name="Rectangle 4">
              <a:extLst>
                <a:ext uri="{FF2B5EF4-FFF2-40B4-BE49-F238E27FC236}">
                  <a16:creationId xmlns:a16="http://schemas.microsoft.com/office/drawing/2014/main" id="{3124DF66-F126-34FE-049D-C2D059CDEBFD}"/>
                </a:ext>
              </a:extLst>
            </p:cNvPr>
            <p:cNvSpPr/>
            <p:nvPr/>
          </p:nvSpPr>
          <p:spPr>
            <a:xfrm>
              <a:off x="3826690" y="3596390"/>
              <a:ext cx="373588" cy="2156072"/>
            </a:xfrm>
            <a:prstGeom prst="rect">
              <a:avLst/>
            </a:prstGeom>
            <a:solidFill>
              <a:srgbClr val="FF0000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es-ES" sz="4000" b="1" i="0" u="none" strike="noStrike" kern="1200" cap="none" spc="0" baseline="0" dirty="0">
                  <a:solidFill>
                    <a:srgbClr val="FFFFFF"/>
                  </a:solidFill>
                  <a:uFillTx/>
                  <a:latin typeface="Montserrat" panose="00000500000000000000"/>
                </a:rPr>
                <a:t>3</a:t>
              </a:r>
            </a:p>
          </p:txBody>
        </p:sp>
        <p:sp>
          <p:nvSpPr>
            <p:cNvPr id="13" name="Rectangle 5">
              <a:extLst>
                <a:ext uri="{FF2B5EF4-FFF2-40B4-BE49-F238E27FC236}">
                  <a16:creationId xmlns:a16="http://schemas.microsoft.com/office/drawing/2014/main" id="{05CC64AE-2813-DA67-062C-B817966ABAB2}"/>
                </a:ext>
              </a:extLst>
            </p:cNvPr>
            <p:cNvSpPr/>
            <p:nvPr/>
          </p:nvSpPr>
          <p:spPr>
            <a:xfrm>
              <a:off x="4200279" y="3596390"/>
              <a:ext cx="1342592" cy="2156072"/>
            </a:xfrm>
            <a:prstGeom prst="rect">
              <a:avLst/>
            </a:prstGeom>
            <a:solidFill>
              <a:srgbClr val="F2F2F2"/>
            </a:solidFill>
            <a:ln cap="flat">
              <a:noFill/>
              <a:prstDash val="solid"/>
            </a:ln>
          </p:spPr>
          <p:txBody>
            <a:bodyPr vert="horz" wrap="square" lIns="179990" tIns="45720" rIns="179990" bIns="4572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es-CO" sz="1100" b="1" i="0" u="none" strike="noStrike" kern="1200" cap="none" spc="0" baseline="0" dirty="0">
                  <a:solidFill>
                    <a:srgbClr val="7F7F7F"/>
                  </a:solidFill>
                  <a:uFillTx/>
                  <a:latin typeface="Montserrat" panose="00000500000000000000"/>
                </a:rPr>
                <a:t>Territorios más humanos: hábitat integral</a:t>
              </a:r>
              <a:endParaRPr lang="es-MX" sz="1100" b="1" i="0" u="none" strike="noStrike" kern="1200" cap="none" spc="0" baseline="0" dirty="0">
                <a:solidFill>
                  <a:srgbClr val="7F7F7F"/>
                </a:solidFill>
                <a:uFillTx/>
                <a:latin typeface="Montserrat" panose="00000500000000000000"/>
              </a:endParaRPr>
            </a:p>
          </p:txBody>
        </p:sp>
      </p:grpSp>
      <p:grpSp>
        <p:nvGrpSpPr>
          <p:cNvPr id="14" name="Group 6">
            <a:extLst>
              <a:ext uri="{FF2B5EF4-FFF2-40B4-BE49-F238E27FC236}">
                <a16:creationId xmlns:a16="http://schemas.microsoft.com/office/drawing/2014/main" id="{A5972B95-BF77-C27C-AFB1-3D52EC95361E}"/>
              </a:ext>
            </a:extLst>
          </p:cNvPr>
          <p:cNvGrpSpPr/>
          <p:nvPr/>
        </p:nvGrpSpPr>
        <p:grpSpPr>
          <a:xfrm>
            <a:off x="4354541" y="3620446"/>
            <a:ext cx="1693115" cy="2169103"/>
            <a:chOff x="5910699" y="3604546"/>
            <a:chExt cx="1821252" cy="2169103"/>
          </a:xfrm>
        </p:grpSpPr>
        <p:sp>
          <p:nvSpPr>
            <p:cNvPr id="15" name="Rectangle 4">
              <a:extLst>
                <a:ext uri="{FF2B5EF4-FFF2-40B4-BE49-F238E27FC236}">
                  <a16:creationId xmlns:a16="http://schemas.microsoft.com/office/drawing/2014/main" id="{4EF6F829-6DBE-B8CC-3853-DBAD77515690}"/>
                </a:ext>
              </a:extLst>
            </p:cNvPr>
            <p:cNvSpPr/>
            <p:nvPr/>
          </p:nvSpPr>
          <p:spPr>
            <a:xfrm>
              <a:off x="5910699" y="3604546"/>
              <a:ext cx="379610" cy="2156082"/>
            </a:xfrm>
            <a:prstGeom prst="rect">
              <a:avLst/>
            </a:prstGeom>
            <a:solidFill>
              <a:srgbClr val="FFC000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es-ES" sz="4000" b="1" i="0" u="none" strike="noStrike" kern="1200" cap="none" spc="0" baseline="0" dirty="0">
                  <a:solidFill>
                    <a:srgbClr val="FFFFFF"/>
                  </a:solidFill>
                  <a:uFillTx/>
                  <a:latin typeface="Montserrat" panose="00000500000000000000"/>
                </a:rPr>
                <a:t>4</a:t>
              </a:r>
            </a:p>
          </p:txBody>
        </p:sp>
        <p:sp>
          <p:nvSpPr>
            <p:cNvPr id="16" name="Rectangle 5">
              <a:extLst>
                <a:ext uri="{FF2B5EF4-FFF2-40B4-BE49-F238E27FC236}">
                  <a16:creationId xmlns:a16="http://schemas.microsoft.com/office/drawing/2014/main" id="{551E94F9-FADB-AE7F-8047-93A39C8E6CA5}"/>
                </a:ext>
              </a:extLst>
            </p:cNvPr>
            <p:cNvSpPr/>
            <p:nvPr/>
          </p:nvSpPr>
          <p:spPr>
            <a:xfrm>
              <a:off x="6306303" y="3617567"/>
              <a:ext cx="1425648" cy="2156082"/>
            </a:xfrm>
            <a:prstGeom prst="rect">
              <a:avLst/>
            </a:prstGeom>
            <a:solidFill>
              <a:srgbClr val="F2F2F2"/>
            </a:solidFill>
            <a:ln cap="flat">
              <a:noFill/>
              <a:prstDash val="solid"/>
            </a:ln>
          </p:spPr>
          <p:txBody>
            <a:bodyPr vert="horz" wrap="square" lIns="179990" tIns="45720" rIns="179990" bIns="4572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es-CO" sz="1100" b="1" i="0" u="none" strike="noStrike" kern="1200" cap="none" spc="0" baseline="0" dirty="0">
                  <a:solidFill>
                    <a:srgbClr val="7F7F7F"/>
                  </a:solidFill>
                  <a:uFillTx/>
                  <a:latin typeface="Montserrat" panose="00000500000000000000"/>
                </a:rPr>
                <a:t>Reestructuración y desarrollo de sistemas nacionales y regionales de productividad, competitividad e innovación</a:t>
              </a:r>
              <a:endParaRPr lang="es-MX" sz="1100" b="1" i="0" u="none" strike="noStrike" kern="1200" cap="none" spc="0" baseline="0" dirty="0">
                <a:solidFill>
                  <a:srgbClr val="7F7F7F"/>
                </a:solidFill>
                <a:uFillTx/>
                <a:latin typeface="Montserrat" panose="00000500000000000000"/>
              </a:endParaRPr>
            </a:p>
          </p:txBody>
        </p:sp>
      </p:grpSp>
      <p:grpSp>
        <p:nvGrpSpPr>
          <p:cNvPr id="17" name="Group 6">
            <a:extLst>
              <a:ext uri="{FF2B5EF4-FFF2-40B4-BE49-F238E27FC236}">
                <a16:creationId xmlns:a16="http://schemas.microsoft.com/office/drawing/2014/main" id="{76F2B720-151B-C3EC-93C7-AC5682695B1D}"/>
              </a:ext>
            </a:extLst>
          </p:cNvPr>
          <p:cNvGrpSpPr/>
          <p:nvPr/>
        </p:nvGrpSpPr>
        <p:grpSpPr>
          <a:xfrm>
            <a:off x="5840335" y="3633467"/>
            <a:ext cx="1788790" cy="2156092"/>
            <a:chOff x="7357284" y="3606394"/>
            <a:chExt cx="1579901" cy="2156092"/>
          </a:xfrm>
        </p:grpSpPr>
        <p:sp>
          <p:nvSpPr>
            <p:cNvPr id="18" name="Rectangle 4">
              <a:extLst>
                <a:ext uri="{FF2B5EF4-FFF2-40B4-BE49-F238E27FC236}">
                  <a16:creationId xmlns:a16="http://schemas.microsoft.com/office/drawing/2014/main" id="{EB634BB9-F480-E6A1-C86C-2D7D5629B20B}"/>
                </a:ext>
              </a:extLst>
            </p:cNvPr>
            <p:cNvSpPr/>
            <p:nvPr/>
          </p:nvSpPr>
          <p:spPr>
            <a:xfrm flipH="1">
              <a:off x="7357284" y="3606404"/>
              <a:ext cx="373985" cy="2156082"/>
            </a:xfrm>
            <a:prstGeom prst="rect">
              <a:avLst/>
            </a:prstGeom>
            <a:solidFill>
              <a:srgbClr val="70AD47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es-ES" sz="4000" b="1" i="0" u="none" strike="noStrike" kern="1200" cap="none" spc="0" baseline="0" dirty="0">
                  <a:solidFill>
                    <a:srgbClr val="FFFFFF"/>
                  </a:solidFill>
                  <a:uFillTx/>
                  <a:latin typeface="Montserrat" panose="00000500000000000000"/>
                </a:rPr>
                <a:t>5</a:t>
              </a:r>
            </a:p>
          </p:txBody>
        </p:sp>
        <p:sp>
          <p:nvSpPr>
            <p:cNvPr id="19" name="Rectangle 5">
              <a:extLst>
                <a:ext uri="{FF2B5EF4-FFF2-40B4-BE49-F238E27FC236}">
                  <a16:creationId xmlns:a16="http://schemas.microsoft.com/office/drawing/2014/main" id="{E177B0D6-079A-56BD-4227-AB10A898FD0F}"/>
                </a:ext>
              </a:extLst>
            </p:cNvPr>
            <p:cNvSpPr/>
            <p:nvPr/>
          </p:nvSpPr>
          <p:spPr>
            <a:xfrm>
              <a:off x="7718519" y="3606394"/>
              <a:ext cx="1218666" cy="2156082"/>
            </a:xfrm>
            <a:prstGeom prst="rect">
              <a:avLst/>
            </a:prstGeom>
            <a:solidFill>
              <a:srgbClr val="F2F2F2"/>
            </a:solidFill>
            <a:ln cap="flat">
              <a:noFill/>
              <a:prstDash val="solid"/>
            </a:ln>
          </p:spPr>
          <p:txBody>
            <a:bodyPr vert="horz" wrap="square" lIns="179990" tIns="45720" rIns="179990" bIns="4572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es-CO" sz="1100" b="1" i="0" u="none" strike="noStrike" kern="1200" cap="none" spc="0" baseline="0" dirty="0">
                  <a:solidFill>
                    <a:srgbClr val="7F7F7F"/>
                  </a:solidFill>
                  <a:uFillTx/>
                  <a:latin typeface="Montserrat" panose="00000500000000000000"/>
                </a:rPr>
                <a:t>Fortalecimiento institucional como motor de cambio para recuperar la confianza de la ciudadanía y para el fortalecimiento del vínculo Estado-Ciudadanía</a:t>
              </a:r>
              <a:endParaRPr lang="es-MX" sz="1100" b="1" i="0" u="none" strike="noStrike" kern="1200" cap="none" spc="0" baseline="0" dirty="0">
                <a:solidFill>
                  <a:srgbClr val="7F7F7F"/>
                </a:solidFill>
                <a:uFillTx/>
                <a:latin typeface="Montserrat" panose="00000500000000000000"/>
              </a:endParaRPr>
            </a:p>
          </p:txBody>
        </p:sp>
      </p:grpSp>
      <p:grpSp>
        <p:nvGrpSpPr>
          <p:cNvPr id="20" name="Group 6">
            <a:extLst>
              <a:ext uri="{FF2B5EF4-FFF2-40B4-BE49-F238E27FC236}">
                <a16:creationId xmlns:a16="http://schemas.microsoft.com/office/drawing/2014/main" id="{B0B43932-D4FD-DB3C-064A-559C081392C5}"/>
              </a:ext>
            </a:extLst>
          </p:cNvPr>
          <p:cNvGrpSpPr/>
          <p:nvPr/>
        </p:nvGrpSpPr>
        <p:grpSpPr>
          <a:xfrm>
            <a:off x="7484044" y="3633467"/>
            <a:ext cx="1742445" cy="2169093"/>
            <a:chOff x="9963348" y="3577151"/>
            <a:chExt cx="1742445" cy="2169093"/>
          </a:xfrm>
        </p:grpSpPr>
        <p:sp>
          <p:nvSpPr>
            <p:cNvPr id="21" name="Rectangle 4">
              <a:extLst>
                <a:ext uri="{FF2B5EF4-FFF2-40B4-BE49-F238E27FC236}">
                  <a16:creationId xmlns:a16="http://schemas.microsoft.com/office/drawing/2014/main" id="{C5FB3A72-744A-39AF-8B1C-BAA49D6E83BD}"/>
                </a:ext>
              </a:extLst>
            </p:cNvPr>
            <p:cNvSpPr/>
            <p:nvPr/>
          </p:nvSpPr>
          <p:spPr>
            <a:xfrm>
              <a:off x="9963348" y="3590162"/>
              <a:ext cx="367771" cy="2156082"/>
            </a:xfrm>
            <a:prstGeom prst="rect">
              <a:avLst/>
            </a:prstGeom>
            <a:solidFill>
              <a:srgbClr val="FF9900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es-ES" sz="4000" b="1" i="0" u="none" strike="noStrike" kern="1200" cap="none" spc="0" baseline="0" dirty="0">
                  <a:solidFill>
                    <a:srgbClr val="FFFFFF"/>
                  </a:solidFill>
                  <a:uFillTx/>
                  <a:latin typeface="Montserrat" panose="00000500000000000000"/>
                </a:rPr>
                <a:t>6</a:t>
              </a:r>
            </a:p>
          </p:txBody>
        </p:sp>
        <p:sp>
          <p:nvSpPr>
            <p:cNvPr id="22" name="Rectangle 5">
              <a:extLst>
                <a:ext uri="{FF2B5EF4-FFF2-40B4-BE49-F238E27FC236}">
                  <a16:creationId xmlns:a16="http://schemas.microsoft.com/office/drawing/2014/main" id="{3543B0CC-7A70-F9DB-B5E7-5C3BB0AA30D9}"/>
                </a:ext>
              </a:extLst>
            </p:cNvPr>
            <p:cNvSpPr/>
            <p:nvPr/>
          </p:nvSpPr>
          <p:spPr>
            <a:xfrm>
              <a:off x="10348650" y="3577151"/>
              <a:ext cx="1357143" cy="2156072"/>
            </a:xfrm>
            <a:prstGeom prst="rect">
              <a:avLst/>
            </a:prstGeom>
            <a:solidFill>
              <a:srgbClr val="F2F2F2"/>
            </a:solidFill>
            <a:ln cap="flat">
              <a:noFill/>
              <a:prstDash val="solid"/>
            </a:ln>
          </p:spPr>
          <p:txBody>
            <a:bodyPr vert="horz" wrap="square" lIns="179990" tIns="45720" rIns="179990" bIns="4572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es-CO" sz="1100" b="1" i="0" u="none" strike="noStrike" kern="1200" cap="none" spc="0" baseline="0" dirty="0">
                  <a:solidFill>
                    <a:srgbClr val="7F7F7F"/>
                  </a:solidFill>
                  <a:uFillTx/>
                  <a:latin typeface="Montserrat" panose="00000500000000000000"/>
                </a:rPr>
                <a:t>Dispositivos democráticos de participación: política de diálogo permanente con decisiones desde y para el territorio.</a:t>
              </a:r>
              <a:endParaRPr lang="es-MX" sz="1100" b="1" i="0" u="none" strike="noStrike" kern="1200" cap="none" spc="0" baseline="0" dirty="0">
                <a:solidFill>
                  <a:srgbClr val="7F7F7F"/>
                </a:solidFill>
                <a:uFillTx/>
                <a:latin typeface="Montserrat" panose="00000500000000000000"/>
              </a:endParaRPr>
            </a:p>
          </p:txBody>
        </p:sp>
      </p:grpSp>
      <p:sp>
        <p:nvSpPr>
          <p:cNvPr id="57" name="Rectangle 4">
            <a:extLst>
              <a:ext uri="{FF2B5EF4-FFF2-40B4-BE49-F238E27FC236}">
                <a16:creationId xmlns:a16="http://schemas.microsoft.com/office/drawing/2014/main" id="{374512DD-D3CD-5F44-6AD8-AB23C6DE19D5}"/>
              </a:ext>
            </a:extLst>
          </p:cNvPr>
          <p:cNvSpPr/>
          <p:nvPr/>
        </p:nvSpPr>
        <p:spPr>
          <a:xfrm>
            <a:off x="9165782" y="3633457"/>
            <a:ext cx="352902" cy="2156082"/>
          </a:xfrm>
          <a:prstGeom prst="rect">
            <a:avLst/>
          </a:prstGeom>
          <a:solidFill>
            <a:srgbClr val="7030A0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s-ES" sz="4000" b="1" dirty="0">
                <a:solidFill>
                  <a:srgbClr val="FFFFFF"/>
                </a:solidFill>
                <a:latin typeface="Montserrat" panose="00000500000000000000"/>
              </a:rPr>
              <a:t>7</a:t>
            </a:r>
            <a:endParaRPr lang="es-ES" sz="4000" b="1" i="0" u="none" strike="noStrike" kern="1200" cap="none" spc="0" baseline="0" dirty="0">
              <a:solidFill>
                <a:srgbClr val="FFFFFF"/>
              </a:solidFill>
              <a:uFillTx/>
              <a:latin typeface="Montserrat" panose="00000500000000000000"/>
            </a:endParaRPr>
          </a:p>
        </p:txBody>
      </p:sp>
      <p:sp>
        <p:nvSpPr>
          <p:cNvPr id="58" name="Rectangle 5">
            <a:extLst>
              <a:ext uri="{FF2B5EF4-FFF2-40B4-BE49-F238E27FC236}">
                <a16:creationId xmlns:a16="http://schemas.microsoft.com/office/drawing/2014/main" id="{EA312576-83B6-9E09-2F85-4F2E65F9A278}"/>
              </a:ext>
            </a:extLst>
          </p:cNvPr>
          <p:cNvSpPr/>
          <p:nvPr/>
        </p:nvSpPr>
        <p:spPr>
          <a:xfrm>
            <a:off x="9518684" y="3633457"/>
            <a:ext cx="1199122" cy="2156072"/>
          </a:xfrm>
          <a:prstGeom prst="rect">
            <a:avLst/>
          </a:pr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179990" tIns="45720" rIns="179990" bIns="45720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s-CO" sz="1100" b="1" i="0" u="none" strike="noStrike" kern="1200" cap="none" spc="0" baseline="0" dirty="0">
                <a:solidFill>
                  <a:srgbClr val="7F7F7F"/>
                </a:solidFill>
                <a:uFillTx/>
                <a:latin typeface="Montserrat" panose="00000500000000000000"/>
              </a:rPr>
              <a:t>Reivindicación de los derechos de los grupos más afectados e integración de personas que dejan las armas para reconstruir el tejido social</a:t>
            </a:r>
            <a:endParaRPr lang="es-MX" sz="1100" b="1" i="0" u="none" strike="noStrike" kern="1200" cap="none" spc="0" baseline="0" dirty="0">
              <a:solidFill>
                <a:srgbClr val="7F7F7F"/>
              </a:solidFill>
              <a:uFillTx/>
              <a:latin typeface="Montserrat" panose="00000500000000000000"/>
            </a:endParaRPr>
          </a:p>
        </p:txBody>
      </p:sp>
      <p:sp>
        <p:nvSpPr>
          <p:cNvPr id="59" name="Rectangle 4">
            <a:extLst>
              <a:ext uri="{FF2B5EF4-FFF2-40B4-BE49-F238E27FC236}">
                <a16:creationId xmlns:a16="http://schemas.microsoft.com/office/drawing/2014/main" id="{3F2D00DA-B492-7138-1EA6-1F03C408EB98}"/>
              </a:ext>
            </a:extLst>
          </p:cNvPr>
          <p:cNvSpPr/>
          <p:nvPr/>
        </p:nvSpPr>
        <p:spPr>
          <a:xfrm>
            <a:off x="10650482" y="3646488"/>
            <a:ext cx="319459" cy="2156072"/>
          </a:xfrm>
          <a:prstGeom prst="rect">
            <a:avLst/>
          </a:prstGeom>
          <a:solidFill>
            <a:srgbClr val="FF0000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s-ES" sz="4000" b="1" dirty="0">
                <a:solidFill>
                  <a:srgbClr val="FFFFFF"/>
                </a:solidFill>
                <a:latin typeface="Montserrat" panose="00000500000000000000"/>
              </a:rPr>
              <a:t>8</a:t>
            </a:r>
            <a:endParaRPr lang="es-ES" sz="4000" b="1" i="0" u="none" strike="noStrike" kern="1200" cap="none" spc="0" baseline="0" dirty="0">
              <a:solidFill>
                <a:srgbClr val="FFFFFF"/>
              </a:solidFill>
              <a:uFillTx/>
              <a:latin typeface="Montserrat" panose="00000500000000000000"/>
            </a:endParaRPr>
          </a:p>
        </p:txBody>
      </p:sp>
      <p:sp>
        <p:nvSpPr>
          <p:cNvPr id="60" name="Rectangle 5">
            <a:extLst>
              <a:ext uri="{FF2B5EF4-FFF2-40B4-BE49-F238E27FC236}">
                <a16:creationId xmlns:a16="http://schemas.microsoft.com/office/drawing/2014/main" id="{9B6D56E9-694F-96FE-1222-8F4387CBB62E}"/>
              </a:ext>
            </a:extLst>
          </p:cNvPr>
          <p:cNvSpPr/>
          <p:nvPr/>
        </p:nvSpPr>
        <p:spPr>
          <a:xfrm>
            <a:off x="10969941" y="3646488"/>
            <a:ext cx="1199122" cy="2156072"/>
          </a:xfrm>
          <a:prstGeom prst="rect">
            <a:avLst/>
          </a:pr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179990" tIns="45720" rIns="179990" bIns="45720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s-CO" sz="1100" b="1" i="0" u="none" strike="noStrike" kern="1200" cap="none" spc="0" baseline="0" dirty="0">
                <a:solidFill>
                  <a:srgbClr val="7F7F7F"/>
                </a:solidFill>
                <a:uFillTx/>
                <a:latin typeface="Montserrat" panose="00000500000000000000"/>
              </a:rPr>
              <a:t>Fortalecimiento de vínculos con la población colombiana en el exterior e inclusión y protección de población migrante.</a:t>
            </a:r>
            <a:endParaRPr lang="es-MX" sz="1100" b="1" i="0" u="none" strike="noStrike" kern="1200" cap="none" spc="0" baseline="0" dirty="0">
              <a:solidFill>
                <a:srgbClr val="7F7F7F"/>
              </a:solidFill>
              <a:uFillTx/>
              <a:latin typeface="Montserrat" panose="00000500000000000000"/>
            </a:endParaRPr>
          </a:p>
        </p:txBody>
      </p:sp>
      <p:pic>
        <p:nvPicPr>
          <p:cNvPr id="6146" name="Picture 2">
            <a:extLst>
              <a:ext uri="{FF2B5EF4-FFF2-40B4-BE49-F238E27FC236}">
                <a16:creationId xmlns:a16="http://schemas.microsoft.com/office/drawing/2014/main" id="{D74702A5-4996-F340-A9AD-86EE839DCB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92817" y="175839"/>
            <a:ext cx="4836981" cy="27191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64" name="Grupo 13">
            <a:extLst>
              <a:ext uri="{FF2B5EF4-FFF2-40B4-BE49-F238E27FC236}">
                <a16:creationId xmlns:a16="http://schemas.microsoft.com/office/drawing/2014/main" id="{81745F2C-1375-8248-85E0-9CBC0354A516}"/>
              </a:ext>
            </a:extLst>
          </p:cNvPr>
          <p:cNvGrpSpPr/>
          <p:nvPr/>
        </p:nvGrpSpPr>
        <p:grpSpPr>
          <a:xfrm>
            <a:off x="3906520" y="954663"/>
            <a:ext cx="579475" cy="818864"/>
            <a:chOff x="175098" y="0"/>
            <a:chExt cx="1964798" cy="2506351"/>
          </a:xfrm>
        </p:grpSpPr>
        <p:sp>
          <p:nvSpPr>
            <p:cNvPr id="65" name="Freeform 3">
              <a:extLst>
                <a:ext uri="{FF2B5EF4-FFF2-40B4-BE49-F238E27FC236}">
                  <a16:creationId xmlns:a16="http://schemas.microsoft.com/office/drawing/2014/main" id="{7DBEF2D2-C3E9-7D4D-B99C-BD3198124C6D}"/>
                </a:ext>
              </a:extLst>
            </p:cNvPr>
            <p:cNvSpPr/>
            <p:nvPr/>
          </p:nvSpPr>
          <p:spPr>
            <a:xfrm>
              <a:off x="691076" y="1204484"/>
              <a:ext cx="79287" cy="101717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601"/>
                <a:gd name="f7" fmla="val 724"/>
                <a:gd name="f8" fmla="val 547"/>
                <a:gd name="f9" fmla="val 467"/>
                <a:gd name="f10" fmla="val 44"/>
                <a:gd name="f11" fmla="val 397"/>
                <a:gd name="f12" fmla="val 26"/>
                <a:gd name="f13" fmla="val 317"/>
                <a:gd name="f14" fmla="val 9"/>
                <a:gd name="f15" fmla="val 229"/>
                <a:gd name="f16" fmla="val 18"/>
                <a:gd name="f17" fmla="val 158"/>
                <a:gd name="f18" fmla="val 176"/>
                <a:gd name="f19" fmla="val 62"/>
                <a:gd name="f20" fmla="val 88"/>
                <a:gd name="f21" fmla="val 97"/>
                <a:gd name="f22" fmla="val 35"/>
                <a:gd name="f23" fmla="val 106"/>
                <a:gd name="f24" fmla="val 150"/>
                <a:gd name="f25" fmla="val 17"/>
                <a:gd name="f26" fmla="val 220"/>
                <a:gd name="f27" fmla="val 291"/>
                <a:gd name="f28" fmla="val 61"/>
                <a:gd name="f29" fmla="val 344"/>
                <a:gd name="f30" fmla="val 105"/>
                <a:gd name="f31" fmla="val 468"/>
                <a:gd name="f32" fmla="val 114"/>
                <a:gd name="f33" fmla="val 565"/>
                <a:gd name="f34" fmla="val 644"/>
                <a:gd name="f35" fmla="val 706"/>
                <a:gd name="f36" fmla="val 211"/>
                <a:gd name="f37" fmla="val 723"/>
                <a:gd name="f38" fmla="val 653"/>
                <a:gd name="f39" fmla="val 247"/>
                <a:gd name="f40" fmla="val 591"/>
                <a:gd name="f41" fmla="val 300"/>
                <a:gd name="f42" fmla="val 494"/>
                <a:gd name="f43" fmla="val 353"/>
                <a:gd name="f44" fmla="val 335"/>
                <a:gd name="f45" fmla="val 361"/>
                <a:gd name="f46" fmla="val 265"/>
                <a:gd name="f47" fmla="val 423"/>
                <a:gd name="f48" fmla="val 203"/>
                <a:gd name="f49" fmla="val 132"/>
                <a:gd name="f50" fmla="val 564"/>
                <a:gd name="f51" fmla="val 600"/>
                <a:gd name="f52" fmla="+- 0 0 -90"/>
                <a:gd name="f53" fmla="*/ f3 1 601"/>
                <a:gd name="f54" fmla="*/ f4 1 724"/>
                <a:gd name="f55" fmla="+- f7 0 f5"/>
                <a:gd name="f56" fmla="+- f6 0 f5"/>
                <a:gd name="f57" fmla="*/ f52 f0 1"/>
                <a:gd name="f58" fmla="*/ f56 1 601"/>
                <a:gd name="f59" fmla="*/ f55 1 724"/>
                <a:gd name="f60" fmla="*/ 70589960 f56 1"/>
                <a:gd name="f61" fmla="*/ 0 f55 1"/>
                <a:gd name="f62" fmla="*/ 60266276 f56 1"/>
                <a:gd name="f63" fmla="*/ 5689582 f55 1"/>
                <a:gd name="f64" fmla="*/ 51232603 f56 1"/>
                <a:gd name="f65" fmla="*/ 3362255 f55 1"/>
                <a:gd name="f66" fmla="*/ 40908560 f56 1"/>
                <a:gd name="f67" fmla="*/ 1163664 f55 1"/>
                <a:gd name="f68" fmla="*/ 29552435 f56 1"/>
                <a:gd name="f69" fmla="*/ 2327687 f55 1"/>
                <a:gd name="f70" fmla="*/ 20389797 f56 1"/>
                <a:gd name="f71" fmla="*/ 22712608 f56 1"/>
                <a:gd name="f72" fmla="*/ 8017270 f55 1"/>
                <a:gd name="f73" fmla="*/ 11356484 f56 1"/>
                <a:gd name="f74" fmla="*/ 12543188 f55 1"/>
                <a:gd name="f75" fmla="*/ 4516657 f56 1"/>
                <a:gd name="f76" fmla="*/ 13707212 f55 1"/>
                <a:gd name="f77" fmla="*/ 0 f56 1"/>
                <a:gd name="f78" fmla="*/ 19396794 f55 1"/>
                <a:gd name="f79" fmla="*/ 2193846 f56 1"/>
                <a:gd name="f80" fmla="*/ 28448631 f55 1"/>
                <a:gd name="f81" fmla="*/ 3355251 f56 1"/>
                <a:gd name="f82" fmla="*/ 37629565 f55 1"/>
                <a:gd name="f83" fmla="*/ 7871908 f56 1"/>
                <a:gd name="f84" fmla="*/ 44483171 f55 1"/>
                <a:gd name="f85" fmla="*/ 13550329 f56 1"/>
                <a:gd name="f86" fmla="*/ 51336777 f55 1"/>
                <a:gd name="f87" fmla="*/ 60518070 f55 1"/>
                <a:gd name="f88" fmla="*/ 14711735 f56 1"/>
                <a:gd name="f89" fmla="*/ 73061258 f55 1"/>
                <a:gd name="f90" fmla="*/ 83276759 f55 1"/>
                <a:gd name="f91" fmla="*/ 19357357 f56 1"/>
                <a:gd name="f92" fmla="*/ 91294029 f55 1"/>
                <a:gd name="f93" fmla="*/ 27229624 f56 1"/>
                <a:gd name="f94" fmla="*/ 93492260 f55 1"/>
                <a:gd name="f95" fmla="*/ 28391030 f56 1"/>
                <a:gd name="f96" fmla="*/ 84440423 f55 1"/>
                <a:gd name="f97" fmla="*/ 31875246 f56 1"/>
                <a:gd name="f98" fmla="*/ 76423153 f55 1"/>
                <a:gd name="f99" fmla="*/ 38714714 f56 1"/>
                <a:gd name="f100" fmla="*/ 63879965 f55 1"/>
                <a:gd name="f101" fmla="*/ 45554541 f56 1"/>
                <a:gd name="f102" fmla="*/ 44393135 f56 1"/>
                <a:gd name="f103" fmla="*/ 43319507 f55 1"/>
                <a:gd name="f104" fmla="*/ 46586981 f56 1"/>
                <a:gd name="f105" fmla="*/ 34267670 f55 1"/>
                <a:gd name="f106" fmla="*/ 54587854 f56 1"/>
                <a:gd name="f107" fmla="*/ 26250400 f55 1"/>
                <a:gd name="f108" fmla="*/ 63750492 f56 1"/>
                <a:gd name="f109" fmla="*/ 17069107 f55 1"/>
                <a:gd name="f110" fmla="*/ 72783806 f56 1"/>
                <a:gd name="f111" fmla="*/ 77429787 f56 1"/>
                <a:gd name="f112" fmla="*/ f57 1 f2"/>
                <a:gd name="f113" fmla="*/ f60 1 601"/>
                <a:gd name="f114" fmla="*/ f61 1 724"/>
                <a:gd name="f115" fmla="*/ f62 1 601"/>
                <a:gd name="f116" fmla="*/ f63 1 724"/>
                <a:gd name="f117" fmla="*/ f64 1 601"/>
                <a:gd name="f118" fmla="*/ f65 1 724"/>
                <a:gd name="f119" fmla="*/ f66 1 601"/>
                <a:gd name="f120" fmla="*/ f67 1 724"/>
                <a:gd name="f121" fmla="*/ f68 1 601"/>
                <a:gd name="f122" fmla="*/ f69 1 724"/>
                <a:gd name="f123" fmla="*/ f70 1 601"/>
                <a:gd name="f124" fmla="*/ f71 1 601"/>
                <a:gd name="f125" fmla="*/ f72 1 724"/>
                <a:gd name="f126" fmla="*/ f73 1 601"/>
                <a:gd name="f127" fmla="*/ f74 1 724"/>
                <a:gd name="f128" fmla="*/ f75 1 601"/>
                <a:gd name="f129" fmla="*/ f76 1 724"/>
                <a:gd name="f130" fmla="*/ f77 1 601"/>
                <a:gd name="f131" fmla="*/ f78 1 724"/>
                <a:gd name="f132" fmla="*/ f79 1 601"/>
                <a:gd name="f133" fmla="*/ f80 1 724"/>
                <a:gd name="f134" fmla="*/ f81 1 601"/>
                <a:gd name="f135" fmla="*/ f82 1 724"/>
                <a:gd name="f136" fmla="*/ f83 1 601"/>
                <a:gd name="f137" fmla="*/ f84 1 724"/>
                <a:gd name="f138" fmla="*/ f85 1 601"/>
                <a:gd name="f139" fmla="*/ f86 1 724"/>
                <a:gd name="f140" fmla="*/ f87 1 724"/>
                <a:gd name="f141" fmla="*/ f88 1 601"/>
                <a:gd name="f142" fmla="*/ f89 1 724"/>
                <a:gd name="f143" fmla="*/ f90 1 724"/>
                <a:gd name="f144" fmla="*/ f91 1 601"/>
                <a:gd name="f145" fmla="*/ f92 1 724"/>
                <a:gd name="f146" fmla="*/ f93 1 601"/>
                <a:gd name="f147" fmla="*/ f94 1 724"/>
                <a:gd name="f148" fmla="*/ f95 1 601"/>
                <a:gd name="f149" fmla="*/ f96 1 724"/>
                <a:gd name="f150" fmla="*/ f97 1 601"/>
                <a:gd name="f151" fmla="*/ f98 1 724"/>
                <a:gd name="f152" fmla="*/ f99 1 601"/>
                <a:gd name="f153" fmla="*/ f100 1 724"/>
                <a:gd name="f154" fmla="*/ f101 1 601"/>
                <a:gd name="f155" fmla="*/ f102 1 601"/>
                <a:gd name="f156" fmla="*/ f103 1 724"/>
                <a:gd name="f157" fmla="*/ f104 1 601"/>
                <a:gd name="f158" fmla="*/ f105 1 724"/>
                <a:gd name="f159" fmla="*/ f106 1 601"/>
                <a:gd name="f160" fmla="*/ f107 1 724"/>
                <a:gd name="f161" fmla="*/ f108 1 601"/>
                <a:gd name="f162" fmla="*/ f109 1 724"/>
                <a:gd name="f163" fmla="*/ f110 1 601"/>
                <a:gd name="f164" fmla="*/ f111 1 601"/>
                <a:gd name="f165" fmla="*/ 0 1 f58"/>
                <a:gd name="f166" fmla="*/ f6 1 f58"/>
                <a:gd name="f167" fmla="*/ 0 1 f59"/>
                <a:gd name="f168" fmla="*/ f7 1 f59"/>
                <a:gd name="f169" fmla="+- f112 0 f1"/>
                <a:gd name="f170" fmla="*/ f113 1 f58"/>
                <a:gd name="f171" fmla="*/ f114 1 f59"/>
                <a:gd name="f172" fmla="*/ f115 1 f58"/>
                <a:gd name="f173" fmla="*/ f116 1 f59"/>
                <a:gd name="f174" fmla="*/ f117 1 f58"/>
                <a:gd name="f175" fmla="*/ f118 1 f59"/>
                <a:gd name="f176" fmla="*/ f119 1 f58"/>
                <a:gd name="f177" fmla="*/ f120 1 f59"/>
                <a:gd name="f178" fmla="*/ f121 1 f58"/>
                <a:gd name="f179" fmla="*/ f122 1 f59"/>
                <a:gd name="f180" fmla="*/ f123 1 f58"/>
                <a:gd name="f181" fmla="*/ f124 1 f58"/>
                <a:gd name="f182" fmla="*/ f125 1 f59"/>
                <a:gd name="f183" fmla="*/ f126 1 f58"/>
                <a:gd name="f184" fmla="*/ f127 1 f59"/>
                <a:gd name="f185" fmla="*/ f128 1 f58"/>
                <a:gd name="f186" fmla="*/ f129 1 f59"/>
                <a:gd name="f187" fmla="*/ f130 1 f58"/>
                <a:gd name="f188" fmla="*/ f131 1 f59"/>
                <a:gd name="f189" fmla="*/ f132 1 f58"/>
                <a:gd name="f190" fmla="*/ f133 1 f59"/>
                <a:gd name="f191" fmla="*/ f134 1 f58"/>
                <a:gd name="f192" fmla="*/ f135 1 f59"/>
                <a:gd name="f193" fmla="*/ f136 1 f58"/>
                <a:gd name="f194" fmla="*/ f137 1 f59"/>
                <a:gd name="f195" fmla="*/ f138 1 f58"/>
                <a:gd name="f196" fmla="*/ f139 1 f59"/>
                <a:gd name="f197" fmla="*/ f140 1 f59"/>
                <a:gd name="f198" fmla="*/ f141 1 f58"/>
                <a:gd name="f199" fmla="*/ f142 1 f59"/>
                <a:gd name="f200" fmla="*/ f143 1 f59"/>
                <a:gd name="f201" fmla="*/ f144 1 f58"/>
                <a:gd name="f202" fmla="*/ f145 1 f59"/>
                <a:gd name="f203" fmla="*/ f146 1 f58"/>
                <a:gd name="f204" fmla="*/ f147 1 f59"/>
                <a:gd name="f205" fmla="*/ f148 1 f58"/>
                <a:gd name="f206" fmla="*/ f149 1 f59"/>
                <a:gd name="f207" fmla="*/ f150 1 f58"/>
                <a:gd name="f208" fmla="*/ f151 1 f59"/>
                <a:gd name="f209" fmla="*/ f152 1 f58"/>
                <a:gd name="f210" fmla="*/ f153 1 f59"/>
                <a:gd name="f211" fmla="*/ f154 1 f58"/>
                <a:gd name="f212" fmla="*/ f155 1 f58"/>
                <a:gd name="f213" fmla="*/ f156 1 f59"/>
                <a:gd name="f214" fmla="*/ f157 1 f58"/>
                <a:gd name="f215" fmla="*/ f158 1 f59"/>
                <a:gd name="f216" fmla="*/ f159 1 f58"/>
                <a:gd name="f217" fmla="*/ f160 1 f59"/>
                <a:gd name="f218" fmla="*/ f161 1 f58"/>
                <a:gd name="f219" fmla="*/ f162 1 f59"/>
                <a:gd name="f220" fmla="*/ f163 1 f58"/>
                <a:gd name="f221" fmla="*/ f164 1 f58"/>
                <a:gd name="f222" fmla="*/ f165 f53 1"/>
                <a:gd name="f223" fmla="*/ f166 f53 1"/>
                <a:gd name="f224" fmla="*/ f168 f54 1"/>
                <a:gd name="f225" fmla="*/ f167 f54 1"/>
                <a:gd name="f226" fmla="*/ f170 f53 1"/>
                <a:gd name="f227" fmla="*/ f171 f54 1"/>
                <a:gd name="f228" fmla="*/ f172 f53 1"/>
                <a:gd name="f229" fmla="*/ f173 f54 1"/>
                <a:gd name="f230" fmla="*/ f174 f53 1"/>
                <a:gd name="f231" fmla="*/ f175 f54 1"/>
                <a:gd name="f232" fmla="*/ f176 f53 1"/>
                <a:gd name="f233" fmla="*/ f177 f54 1"/>
                <a:gd name="f234" fmla="*/ f178 f53 1"/>
                <a:gd name="f235" fmla="*/ f179 f54 1"/>
                <a:gd name="f236" fmla="*/ f180 f53 1"/>
                <a:gd name="f237" fmla="*/ f181 f53 1"/>
                <a:gd name="f238" fmla="*/ f182 f54 1"/>
                <a:gd name="f239" fmla="*/ f183 f53 1"/>
                <a:gd name="f240" fmla="*/ f184 f54 1"/>
                <a:gd name="f241" fmla="*/ f185 f53 1"/>
                <a:gd name="f242" fmla="*/ f186 f54 1"/>
                <a:gd name="f243" fmla="*/ f187 f53 1"/>
                <a:gd name="f244" fmla="*/ f188 f54 1"/>
                <a:gd name="f245" fmla="*/ f189 f53 1"/>
                <a:gd name="f246" fmla="*/ f190 f54 1"/>
                <a:gd name="f247" fmla="*/ f191 f53 1"/>
                <a:gd name="f248" fmla="*/ f192 f54 1"/>
                <a:gd name="f249" fmla="*/ f193 f53 1"/>
                <a:gd name="f250" fmla="*/ f194 f54 1"/>
                <a:gd name="f251" fmla="*/ f195 f53 1"/>
                <a:gd name="f252" fmla="*/ f196 f54 1"/>
                <a:gd name="f253" fmla="*/ f197 f54 1"/>
                <a:gd name="f254" fmla="*/ f198 f53 1"/>
                <a:gd name="f255" fmla="*/ f199 f54 1"/>
                <a:gd name="f256" fmla="*/ f200 f54 1"/>
                <a:gd name="f257" fmla="*/ f201 f53 1"/>
                <a:gd name="f258" fmla="*/ f202 f54 1"/>
                <a:gd name="f259" fmla="*/ f203 f53 1"/>
                <a:gd name="f260" fmla="*/ f204 f54 1"/>
                <a:gd name="f261" fmla="*/ f205 f53 1"/>
                <a:gd name="f262" fmla="*/ f206 f54 1"/>
                <a:gd name="f263" fmla="*/ f207 f53 1"/>
                <a:gd name="f264" fmla="*/ f208 f54 1"/>
                <a:gd name="f265" fmla="*/ f209 f53 1"/>
                <a:gd name="f266" fmla="*/ f210 f54 1"/>
                <a:gd name="f267" fmla="*/ f211 f53 1"/>
                <a:gd name="f268" fmla="*/ f212 f53 1"/>
                <a:gd name="f269" fmla="*/ f213 f54 1"/>
                <a:gd name="f270" fmla="*/ f214 f53 1"/>
                <a:gd name="f271" fmla="*/ f215 f54 1"/>
                <a:gd name="f272" fmla="*/ f216 f53 1"/>
                <a:gd name="f273" fmla="*/ f217 f54 1"/>
                <a:gd name="f274" fmla="*/ f218 f53 1"/>
                <a:gd name="f275" fmla="*/ f219 f54 1"/>
                <a:gd name="f276" fmla="*/ f220 f53 1"/>
                <a:gd name="f277" fmla="*/ f221 f53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169">
                  <a:pos x="f226" y="f227"/>
                </a:cxn>
                <a:cxn ang="f169">
                  <a:pos x="f228" y="f229"/>
                </a:cxn>
                <a:cxn ang="f169">
                  <a:pos x="f230" y="f231"/>
                </a:cxn>
                <a:cxn ang="f169">
                  <a:pos x="f232" y="f233"/>
                </a:cxn>
                <a:cxn ang="f169">
                  <a:pos x="f234" y="f235"/>
                </a:cxn>
                <a:cxn ang="f169">
                  <a:pos x="f236" y="f231"/>
                </a:cxn>
                <a:cxn ang="f169">
                  <a:pos x="f237" y="f238"/>
                </a:cxn>
                <a:cxn ang="f169">
                  <a:pos x="f239" y="f240"/>
                </a:cxn>
                <a:cxn ang="f169">
                  <a:pos x="f241" y="f242"/>
                </a:cxn>
                <a:cxn ang="f169">
                  <a:pos x="f243" y="f244"/>
                </a:cxn>
                <a:cxn ang="f169">
                  <a:pos x="f245" y="f246"/>
                </a:cxn>
                <a:cxn ang="f169">
                  <a:pos x="f247" y="f248"/>
                </a:cxn>
                <a:cxn ang="f169">
                  <a:pos x="f249" y="f250"/>
                </a:cxn>
                <a:cxn ang="f169">
                  <a:pos x="f251" y="f252"/>
                </a:cxn>
                <a:cxn ang="f169">
                  <a:pos x="f239" y="f253"/>
                </a:cxn>
                <a:cxn ang="f169">
                  <a:pos x="f254" y="f255"/>
                </a:cxn>
                <a:cxn ang="f169">
                  <a:pos x="f254" y="f256"/>
                </a:cxn>
                <a:cxn ang="f169">
                  <a:pos x="f257" y="f258"/>
                </a:cxn>
                <a:cxn ang="f169">
                  <a:pos x="f259" y="f260"/>
                </a:cxn>
                <a:cxn ang="f169">
                  <a:pos x="f261" y="f262"/>
                </a:cxn>
                <a:cxn ang="f169">
                  <a:pos x="f263" y="f264"/>
                </a:cxn>
                <a:cxn ang="f169">
                  <a:pos x="f265" y="f266"/>
                </a:cxn>
                <a:cxn ang="f169">
                  <a:pos x="f267" y="f252"/>
                </a:cxn>
                <a:cxn ang="f169">
                  <a:pos x="f268" y="f269"/>
                </a:cxn>
                <a:cxn ang="f169">
                  <a:pos x="f270" y="f271"/>
                </a:cxn>
                <a:cxn ang="f169">
                  <a:pos x="f272" y="f273"/>
                </a:cxn>
                <a:cxn ang="f169">
                  <a:pos x="f274" y="f275"/>
                </a:cxn>
                <a:cxn ang="f169">
                  <a:pos x="f276" y="f240"/>
                </a:cxn>
                <a:cxn ang="f169">
                  <a:pos x="f277" y="f229"/>
                </a:cxn>
                <a:cxn ang="f169">
                  <a:pos x="f226" y="f227"/>
                </a:cxn>
              </a:cxnLst>
              <a:rect l="f222" t="f225" r="f223" b="f224"/>
              <a:pathLst>
                <a:path w="601" h="724">
                  <a:moveTo>
                    <a:pt x="f8" y="f5"/>
                  </a:moveTo>
                  <a:lnTo>
                    <a:pt x="f9" y="f10"/>
                  </a:lnTo>
                  <a:lnTo>
                    <a:pt x="f11" y="f12"/>
                  </a:lnTo>
                  <a:lnTo>
                    <a:pt x="f13" y="f14"/>
                  </a:lnTo>
                  <a:lnTo>
                    <a:pt x="f15" y="f16"/>
                  </a:lnTo>
                  <a:lnTo>
                    <a:pt x="f17" y="f12"/>
                  </a:lnTo>
                  <a:lnTo>
                    <a:pt x="f18" y="f19"/>
                  </a:lnTo>
                  <a:lnTo>
                    <a:pt x="f20" y="f21"/>
                  </a:lnTo>
                  <a:lnTo>
                    <a:pt x="f22" y="f23"/>
                  </a:lnTo>
                  <a:lnTo>
                    <a:pt x="f5" y="f24"/>
                  </a:lnTo>
                  <a:lnTo>
                    <a:pt x="f25" y="f26"/>
                  </a:lnTo>
                  <a:lnTo>
                    <a:pt x="f12" y="f27"/>
                  </a:lnTo>
                  <a:lnTo>
                    <a:pt x="f28" y="f29"/>
                  </a:lnTo>
                  <a:lnTo>
                    <a:pt x="f30" y="f11"/>
                  </a:lnTo>
                  <a:lnTo>
                    <a:pt x="f20" y="f31"/>
                  </a:lnTo>
                  <a:lnTo>
                    <a:pt x="f32" y="f33"/>
                  </a:lnTo>
                  <a:lnTo>
                    <a:pt x="f32" y="f34"/>
                  </a:lnTo>
                  <a:lnTo>
                    <a:pt x="f24" y="f35"/>
                  </a:lnTo>
                  <a:lnTo>
                    <a:pt x="f36" y="f37"/>
                  </a:lnTo>
                  <a:lnTo>
                    <a:pt x="f26" y="f38"/>
                  </a:lnTo>
                  <a:lnTo>
                    <a:pt x="f39" y="f40"/>
                  </a:lnTo>
                  <a:lnTo>
                    <a:pt x="f41" y="f42"/>
                  </a:lnTo>
                  <a:lnTo>
                    <a:pt x="f43" y="f11"/>
                  </a:lnTo>
                  <a:lnTo>
                    <a:pt x="f29" y="f44"/>
                  </a:lnTo>
                  <a:lnTo>
                    <a:pt x="f45" y="f46"/>
                  </a:lnTo>
                  <a:lnTo>
                    <a:pt x="f47" y="f48"/>
                  </a:lnTo>
                  <a:lnTo>
                    <a:pt x="f42" y="f49"/>
                  </a:lnTo>
                  <a:lnTo>
                    <a:pt x="f50" y="f21"/>
                  </a:lnTo>
                  <a:lnTo>
                    <a:pt x="f51" y="f10"/>
                  </a:lnTo>
                  <a:lnTo>
                    <a:pt x="f8" y="f5"/>
                  </a:lnTo>
                </a:path>
              </a:pathLst>
            </a:custGeom>
            <a:noFill/>
            <a:ln w="15873" cap="flat">
              <a:solidFill>
                <a:srgbClr val="A6B19F">
                  <a:alpha val="47843"/>
                </a:srgbClr>
              </a:solidFill>
              <a:prstDash val="solid"/>
              <a:round/>
            </a:ln>
          </p:spPr>
          <p:txBody>
            <a:bodyPr vert="horz" wrap="square" lIns="91440" tIns="45720" rIns="91440" bIns="4572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CO" sz="1800" b="0" i="0" u="none" strike="noStrike" kern="0" cap="none" spc="0" baseline="0">
                <a:solidFill>
                  <a:srgbClr val="CCFFFF"/>
                </a:solidFill>
                <a:uFillTx/>
                <a:latin typeface="Montserrat ExtraBold" pitchFamily="2"/>
              </a:endParaRPr>
            </a:p>
          </p:txBody>
        </p:sp>
        <p:sp>
          <p:nvSpPr>
            <p:cNvPr id="66" name="Freeform 4">
              <a:extLst>
                <a:ext uri="{FF2B5EF4-FFF2-40B4-BE49-F238E27FC236}">
                  <a16:creationId xmlns:a16="http://schemas.microsoft.com/office/drawing/2014/main" id="{EC1B093A-E4BE-2842-B0F7-AD74BE8759B1}"/>
                </a:ext>
              </a:extLst>
            </p:cNvPr>
            <p:cNvSpPr/>
            <p:nvPr/>
          </p:nvSpPr>
          <p:spPr>
            <a:xfrm>
              <a:off x="851992" y="1025865"/>
              <a:ext cx="281598" cy="339260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2128"/>
                <a:gd name="f7" fmla="val 2410"/>
                <a:gd name="f8" fmla="val 2074"/>
                <a:gd name="f9" fmla="val 1765"/>
                <a:gd name="f10" fmla="val 2004"/>
                <a:gd name="f11" fmla="val 1739"/>
                <a:gd name="f12" fmla="val 1942"/>
                <a:gd name="f13" fmla="val 1694"/>
                <a:gd name="f14" fmla="val 1854"/>
                <a:gd name="f15" fmla="val 1659"/>
                <a:gd name="f16" fmla="val 1774"/>
                <a:gd name="f17" fmla="val 1641"/>
                <a:gd name="f18" fmla="val 1721"/>
                <a:gd name="f19" fmla="val 1686"/>
                <a:gd name="f20" fmla="val 1712"/>
                <a:gd name="f21" fmla="val 1589"/>
                <a:gd name="f22" fmla="val 1536"/>
                <a:gd name="f23" fmla="val 1624"/>
                <a:gd name="f24" fmla="val 1509"/>
                <a:gd name="f25" fmla="val 1518"/>
                <a:gd name="f26" fmla="val 1430"/>
                <a:gd name="f27" fmla="val 1456"/>
                <a:gd name="f28" fmla="val 1351"/>
                <a:gd name="f29" fmla="val 1447"/>
                <a:gd name="f30" fmla="val 1289"/>
                <a:gd name="f31" fmla="val 1500"/>
                <a:gd name="f32" fmla="val 1245"/>
                <a:gd name="f33" fmla="val 1580"/>
                <a:gd name="f34" fmla="val 1280"/>
                <a:gd name="f35" fmla="val 1333"/>
                <a:gd name="f36" fmla="val 1747"/>
                <a:gd name="f37" fmla="val 1298"/>
                <a:gd name="f38" fmla="val 1791"/>
                <a:gd name="f39" fmla="val 1236"/>
                <a:gd name="f40" fmla="val 1827"/>
                <a:gd name="f41" fmla="val 1192"/>
                <a:gd name="f42" fmla="val 1871"/>
                <a:gd name="f43" fmla="val 1112"/>
                <a:gd name="f44" fmla="val 1906"/>
                <a:gd name="f45" fmla="val 1015"/>
                <a:gd name="f46" fmla="val 962"/>
                <a:gd name="f47" fmla="val 1968"/>
                <a:gd name="f48" fmla="val 874"/>
                <a:gd name="f49" fmla="val 2003"/>
                <a:gd name="f50" fmla="val 795"/>
                <a:gd name="f51" fmla="val 2012"/>
                <a:gd name="f52" fmla="val 680"/>
                <a:gd name="f53" fmla="val 2162"/>
                <a:gd name="f54" fmla="val 618"/>
                <a:gd name="f55" fmla="val 2277"/>
                <a:gd name="f56" fmla="val 574"/>
                <a:gd name="f57" fmla="val 2339"/>
                <a:gd name="f58" fmla="val 521"/>
                <a:gd name="f59" fmla="val 2391"/>
                <a:gd name="f60" fmla="val 477"/>
                <a:gd name="f61" fmla="val 2409"/>
                <a:gd name="f62" fmla="val 468"/>
                <a:gd name="f63" fmla="val 2356"/>
                <a:gd name="f64" fmla="val 450"/>
                <a:gd name="f65" fmla="val 389"/>
                <a:gd name="f66" fmla="val 2241"/>
                <a:gd name="f67" fmla="val 442"/>
                <a:gd name="f68" fmla="val 2127"/>
                <a:gd name="f69" fmla="val 406"/>
                <a:gd name="f70" fmla="val 2065"/>
                <a:gd name="f71" fmla="val 1986"/>
                <a:gd name="f72" fmla="val 1933"/>
                <a:gd name="f73" fmla="val 1853"/>
                <a:gd name="f74" fmla="val 1800"/>
                <a:gd name="f75" fmla="val 353"/>
                <a:gd name="f76" fmla="val 300"/>
                <a:gd name="f77" fmla="val 239"/>
                <a:gd name="f78" fmla="val 1809"/>
                <a:gd name="f79" fmla="val 168"/>
                <a:gd name="f80" fmla="val 124"/>
                <a:gd name="f81" fmla="val 53"/>
                <a:gd name="f82" fmla="val 1730"/>
                <a:gd name="f83" fmla="val 27"/>
                <a:gd name="f84" fmla="val 1553"/>
                <a:gd name="f85" fmla="val 45"/>
                <a:gd name="f86" fmla="val 36"/>
                <a:gd name="f87" fmla="val 1421"/>
                <a:gd name="f88" fmla="val 1341"/>
                <a:gd name="f89" fmla="val 1262"/>
                <a:gd name="f90" fmla="val 1191"/>
                <a:gd name="f91" fmla="val 80"/>
                <a:gd name="f92" fmla="val 62"/>
                <a:gd name="f93" fmla="val 1050"/>
                <a:gd name="f94" fmla="val 989"/>
                <a:gd name="f95" fmla="val 944"/>
                <a:gd name="f96" fmla="val 106"/>
                <a:gd name="f97" fmla="val 142"/>
                <a:gd name="f98" fmla="val 830"/>
                <a:gd name="f99" fmla="val 115"/>
                <a:gd name="f100" fmla="val 777"/>
                <a:gd name="f101" fmla="val 715"/>
                <a:gd name="f102" fmla="val 636"/>
                <a:gd name="f103" fmla="val 591"/>
                <a:gd name="f104" fmla="val 177"/>
                <a:gd name="f105" fmla="val 486"/>
                <a:gd name="f106" fmla="val 397"/>
                <a:gd name="f107" fmla="val 212"/>
                <a:gd name="f108" fmla="val 336"/>
                <a:gd name="f109" fmla="val 203"/>
                <a:gd name="f110" fmla="val 238"/>
                <a:gd name="f111" fmla="val 88"/>
                <a:gd name="f112" fmla="val 71"/>
                <a:gd name="f113" fmla="val 362"/>
                <a:gd name="f114" fmla="val 44"/>
                <a:gd name="f115" fmla="val 415"/>
                <a:gd name="f116" fmla="val 18"/>
                <a:gd name="f117" fmla="val 556"/>
                <a:gd name="f118" fmla="val 592"/>
                <a:gd name="f119" fmla="val 627"/>
                <a:gd name="f120" fmla="val 150"/>
                <a:gd name="f121" fmla="val 583"/>
                <a:gd name="f122" fmla="val 274"/>
                <a:gd name="f123" fmla="val 671"/>
                <a:gd name="f124" fmla="val 327"/>
                <a:gd name="f125" fmla="val 689"/>
                <a:gd name="f126" fmla="val 371"/>
                <a:gd name="f127" fmla="val 751"/>
                <a:gd name="f128" fmla="val 848"/>
                <a:gd name="f129" fmla="val 865"/>
                <a:gd name="f130" fmla="val 936"/>
                <a:gd name="f131" fmla="val 1086"/>
                <a:gd name="f132" fmla="val 388"/>
                <a:gd name="f133" fmla="val 1104"/>
                <a:gd name="f134" fmla="val 1156"/>
                <a:gd name="f135" fmla="val 309"/>
                <a:gd name="f136" fmla="val 265"/>
                <a:gd name="f137" fmla="val 1227"/>
                <a:gd name="f138" fmla="val 1412"/>
                <a:gd name="f139" fmla="val 1439"/>
                <a:gd name="f140" fmla="val 1483"/>
                <a:gd name="f141" fmla="val 565"/>
                <a:gd name="f142" fmla="val 1554"/>
                <a:gd name="f143" fmla="val 600"/>
                <a:gd name="f144" fmla="val 1562"/>
                <a:gd name="f145" fmla="val 1607"/>
                <a:gd name="f146" fmla="val 768"/>
                <a:gd name="f147" fmla="val 883"/>
                <a:gd name="f148" fmla="val 1545"/>
                <a:gd name="f149" fmla="val 1598"/>
                <a:gd name="f150" fmla="val 997"/>
                <a:gd name="f151" fmla="val 1695"/>
                <a:gd name="f152" fmla="val 1041"/>
                <a:gd name="f153" fmla="val 1121"/>
                <a:gd name="f154" fmla="val 1836"/>
                <a:gd name="f155" fmla="val 1174"/>
                <a:gd name="f156" fmla="val 1907"/>
                <a:gd name="f157" fmla="val 1165"/>
                <a:gd name="f158" fmla="val 1960"/>
                <a:gd name="f159" fmla="val 1244"/>
                <a:gd name="f160" fmla="+- 0 0 -90"/>
                <a:gd name="f161" fmla="*/ f3 1 2128"/>
                <a:gd name="f162" fmla="*/ f4 1 2410"/>
                <a:gd name="f163" fmla="+- f7 0 f5"/>
                <a:gd name="f164" fmla="+- f6 0 f5"/>
                <a:gd name="f165" fmla="*/ f160 f0 1"/>
                <a:gd name="f166" fmla="*/ f164 1 2128"/>
                <a:gd name="f167" fmla="*/ f163 1 2410"/>
                <a:gd name="f168" fmla="*/ 260181639 f164 1"/>
                <a:gd name="f169" fmla="*/ 225770517 f163 1"/>
                <a:gd name="f170" fmla="*/ 240707012 f164 1"/>
                <a:gd name="f171" fmla="*/ 215384403 f163 1"/>
                <a:gd name="f172" fmla="*/ 223439350 f164 1"/>
                <a:gd name="f173" fmla="*/ 218889559 f163 1"/>
                <a:gd name="f174" fmla="*/ 206301765 f164 1"/>
                <a:gd name="f175" fmla="*/ 222265001 f163 1"/>
                <a:gd name="f176" fmla="*/ 195915153 f164 1"/>
                <a:gd name="f177" fmla="*/ 197078539 f163 1"/>
                <a:gd name="f178" fmla="*/ 175402081 f164 1"/>
                <a:gd name="f179" fmla="*/ 187860931 f163 1"/>
                <a:gd name="f180" fmla="*/ 161639982 f164 1"/>
                <a:gd name="f181" fmla="*/ 205128003 f163 1"/>
                <a:gd name="f182" fmla="*/ 173065039 f164 1"/>
                <a:gd name="f183" fmla="*/ 226808948 f163 1"/>
                <a:gd name="f184" fmla="*/ 160471461 f164 1"/>
                <a:gd name="f185" fmla="*/ 237195422 f163 1"/>
                <a:gd name="f186" fmla="*/ 144372321 f164 1"/>
                <a:gd name="f187" fmla="*/ 247451822 f163 1"/>
                <a:gd name="f188" fmla="*/ 124897694 f164 1"/>
                <a:gd name="f189" fmla="*/ 255500926 f163 1"/>
                <a:gd name="f190" fmla="*/ 103215740 f164 1"/>
                <a:gd name="f191" fmla="*/ 261213378 f163 1"/>
                <a:gd name="f192" fmla="*/ 80235550 f164 1"/>
                <a:gd name="f193" fmla="*/ 295617809 f163 1"/>
                <a:gd name="f194" fmla="*/ 67641973 f164 1"/>
                <a:gd name="f195" fmla="*/ 310418156 f163 1"/>
                <a:gd name="f196" fmla="*/ 60760923 f164 1"/>
                <a:gd name="f197" fmla="*/ 305874209 f163 1"/>
                <a:gd name="f198" fmla="*/ 50504387 f164 1"/>
                <a:gd name="f199" fmla="*/ 290944148 f163 1"/>
                <a:gd name="f200" fmla="*/ 52711353 f164 1"/>
                <a:gd name="f201" fmla="*/ 268094337 f163 1"/>
                <a:gd name="f202" fmla="*/ 57385437 f164 1"/>
                <a:gd name="f203" fmla="*/ 250956978 f163 1"/>
                <a:gd name="f204" fmla="*/ 233689906 f163 1"/>
                <a:gd name="f205" fmla="*/ 38949254 f164 1"/>
                <a:gd name="f206" fmla="*/ 230314464 f163 1"/>
                <a:gd name="f207" fmla="*/ 21811669 f164 1"/>
                <a:gd name="f208" fmla="*/ 6881049 f164 1"/>
                <a:gd name="f209" fmla="*/ 224602011 f163 1"/>
                <a:gd name="f210" fmla="*/ 3505563 f164 1"/>
                <a:gd name="f211" fmla="*/ 201622487 f163 1"/>
                <a:gd name="f212" fmla="*/ 4674083 f164 1"/>
                <a:gd name="f213" fmla="*/ 184485128 f163 1"/>
                <a:gd name="f214" fmla="*/ 163842614 f163 1"/>
                <a:gd name="f215" fmla="*/ 10386612 f164 1"/>
                <a:gd name="f216" fmla="*/ 144368606 f163 1"/>
                <a:gd name="f217" fmla="*/ 128399753 f163 1"/>
                <a:gd name="f218" fmla="*/ 13762099 f164 1"/>
                <a:gd name="f219" fmla="*/ 113469331 f163 1"/>
                <a:gd name="f220" fmla="*/ 14930620 f164 1"/>
                <a:gd name="f221" fmla="*/ 100876280 f163 1"/>
                <a:gd name="f222" fmla="*/ 82570417 f163 1"/>
                <a:gd name="f223" fmla="*/ 74520953 f163 1"/>
                <a:gd name="f224" fmla="*/ 22980190 f164 1"/>
                <a:gd name="f225" fmla="*/ 51541789 f163 1"/>
                <a:gd name="f226" fmla="*/ 26355677 f164 1"/>
                <a:gd name="f227" fmla="*/ 30898914 f163 1"/>
                <a:gd name="f228" fmla="*/ 31029760 f164 1"/>
                <a:gd name="f229" fmla="*/ 11424906 f163 1"/>
                <a:gd name="f230" fmla="*/ 46998825 f164 1"/>
                <a:gd name="f231" fmla="*/ 5712453 f163 1"/>
                <a:gd name="f232" fmla="*/ 61929444 f164 1"/>
                <a:gd name="f233" fmla="*/ 8049464 f163 1"/>
                <a:gd name="f234" fmla="*/ 72185980 f164 1"/>
                <a:gd name="f235" fmla="*/ 0 f163 1"/>
                <a:gd name="f236" fmla="*/ 81404071 f164 1"/>
                <a:gd name="f237" fmla="*/ 19474009 f163 1"/>
                <a:gd name="f238" fmla="*/ 35572936 f163 1"/>
                <a:gd name="f239" fmla="*/ 89453642 f164 1"/>
                <a:gd name="f240" fmla="*/ 48165986 f163 1"/>
                <a:gd name="f241" fmla="*/ 110096790 f164 1"/>
                <a:gd name="f242" fmla="*/ 121521847 f164 1"/>
                <a:gd name="f243" fmla="*/ 63096408 f163 1"/>
                <a:gd name="f244" fmla="*/ 140996834 f164 1"/>
                <a:gd name="f245" fmla="*/ 50373283 f163 1"/>
                <a:gd name="f246" fmla="*/ 150084849 f164 1"/>
                <a:gd name="f247" fmla="*/ 40116883 f163 1"/>
                <a:gd name="f248" fmla="*/ 159302940 f164 1"/>
                <a:gd name="f249" fmla="*/ 42453534 f163 1"/>
                <a:gd name="f250" fmla="*/ 183321575 f164 1"/>
                <a:gd name="f251" fmla="*/ 186827138 f164 1"/>
                <a:gd name="f252" fmla="*/ 67640355 f163 1"/>
                <a:gd name="f253" fmla="*/ 201757757 f164 1"/>
                <a:gd name="f254" fmla="*/ 77896756 f163 1"/>
                <a:gd name="f255" fmla="*/ 208638807 f164 1"/>
                <a:gd name="f256" fmla="*/ 99707775 f163 1"/>
                <a:gd name="f257" fmla="*/ 114637836 f163 1"/>
                <a:gd name="f258" fmla="*/ 207470286 f164 1"/>
                <a:gd name="f259" fmla="*/ 129438184 f163 1"/>
                <a:gd name="f260" fmla="*/ 225776392 f164 1"/>
                <a:gd name="f261" fmla="*/ 135150637 f163 1"/>
                <a:gd name="f262" fmla="*/ 234864768 f164 1"/>
                <a:gd name="f263" fmla="*/ 145536751 f163 1"/>
                <a:gd name="f264" fmla="*/ 247588061 f164 1"/>
                <a:gd name="f265" fmla="*/ 151249203 f163 1"/>
                <a:gd name="f266" fmla="*/ 269270014 f164 1"/>
                <a:gd name="f267" fmla="*/ 161505603 f163 1"/>
                <a:gd name="f268" fmla="*/ 229145959 f163 1"/>
                <a:gd name="f269" fmla="*/ f165 1 f2"/>
                <a:gd name="f270" fmla="*/ f168 1 2128"/>
                <a:gd name="f271" fmla="*/ f169 1 2410"/>
                <a:gd name="f272" fmla="*/ f170 1 2128"/>
                <a:gd name="f273" fmla="*/ f171 1 2410"/>
                <a:gd name="f274" fmla="*/ f172 1 2128"/>
                <a:gd name="f275" fmla="*/ f173 1 2410"/>
                <a:gd name="f276" fmla="*/ f174 1 2128"/>
                <a:gd name="f277" fmla="*/ f175 1 2410"/>
                <a:gd name="f278" fmla="*/ f176 1 2128"/>
                <a:gd name="f279" fmla="*/ f177 1 2410"/>
                <a:gd name="f280" fmla="*/ f178 1 2128"/>
                <a:gd name="f281" fmla="*/ f179 1 2410"/>
                <a:gd name="f282" fmla="*/ f180 1 2128"/>
                <a:gd name="f283" fmla="*/ f181 1 2410"/>
                <a:gd name="f284" fmla="*/ f182 1 2128"/>
                <a:gd name="f285" fmla="*/ f183 1 2410"/>
                <a:gd name="f286" fmla="*/ f184 1 2128"/>
                <a:gd name="f287" fmla="*/ f185 1 2410"/>
                <a:gd name="f288" fmla="*/ f186 1 2128"/>
                <a:gd name="f289" fmla="*/ f187 1 2410"/>
                <a:gd name="f290" fmla="*/ f188 1 2128"/>
                <a:gd name="f291" fmla="*/ f189 1 2410"/>
                <a:gd name="f292" fmla="*/ f190 1 2128"/>
                <a:gd name="f293" fmla="*/ f191 1 2410"/>
                <a:gd name="f294" fmla="*/ f192 1 2128"/>
                <a:gd name="f295" fmla="*/ f193 1 2410"/>
                <a:gd name="f296" fmla="*/ f194 1 2128"/>
                <a:gd name="f297" fmla="*/ f195 1 2410"/>
                <a:gd name="f298" fmla="*/ f196 1 2128"/>
                <a:gd name="f299" fmla="*/ f197 1 2410"/>
                <a:gd name="f300" fmla="*/ f198 1 2128"/>
                <a:gd name="f301" fmla="*/ f199 1 2410"/>
                <a:gd name="f302" fmla="*/ f200 1 2128"/>
                <a:gd name="f303" fmla="*/ f201 1 2410"/>
                <a:gd name="f304" fmla="*/ f202 1 2128"/>
                <a:gd name="f305" fmla="*/ f203 1 2410"/>
                <a:gd name="f306" fmla="*/ f204 1 2410"/>
                <a:gd name="f307" fmla="*/ f205 1 2128"/>
                <a:gd name="f308" fmla="*/ f206 1 2410"/>
                <a:gd name="f309" fmla="*/ f207 1 2128"/>
                <a:gd name="f310" fmla="*/ f208 1 2128"/>
                <a:gd name="f311" fmla="*/ f209 1 2410"/>
                <a:gd name="f312" fmla="*/ f210 1 2128"/>
                <a:gd name="f313" fmla="*/ f211 1 2410"/>
                <a:gd name="f314" fmla="*/ f212 1 2128"/>
                <a:gd name="f315" fmla="*/ f213 1 2410"/>
                <a:gd name="f316" fmla="*/ f214 1 2410"/>
                <a:gd name="f317" fmla="*/ f215 1 2128"/>
                <a:gd name="f318" fmla="*/ f216 1 2410"/>
                <a:gd name="f319" fmla="*/ f217 1 2410"/>
                <a:gd name="f320" fmla="*/ f218 1 2128"/>
                <a:gd name="f321" fmla="*/ f219 1 2410"/>
                <a:gd name="f322" fmla="*/ f220 1 2128"/>
                <a:gd name="f323" fmla="*/ f221 1 2410"/>
                <a:gd name="f324" fmla="*/ f222 1 2410"/>
                <a:gd name="f325" fmla="*/ f223 1 2410"/>
                <a:gd name="f326" fmla="*/ f224 1 2128"/>
                <a:gd name="f327" fmla="*/ f225 1 2410"/>
                <a:gd name="f328" fmla="*/ f226 1 2128"/>
                <a:gd name="f329" fmla="*/ f227 1 2410"/>
                <a:gd name="f330" fmla="*/ f228 1 2128"/>
                <a:gd name="f331" fmla="*/ f229 1 2410"/>
                <a:gd name="f332" fmla="*/ f230 1 2128"/>
                <a:gd name="f333" fmla="*/ f231 1 2410"/>
                <a:gd name="f334" fmla="*/ f232 1 2128"/>
                <a:gd name="f335" fmla="*/ f233 1 2410"/>
                <a:gd name="f336" fmla="*/ f234 1 2128"/>
                <a:gd name="f337" fmla="*/ f235 1 2410"/>
                <a:gd name="f338" fmla="*/ f236 1 2128"/>
                <a:gd name="f339" fmla="*/ f237 1 2410"/>
                <a:gd name="f340" fmla="*/ f238 1 2410"/>
                <a:gd name="f341" fmla="*/ f239 1 2128"/>
                <a:gd name="f342" fmla="*/ f240 1 2410"/>
                <a:gd name="f343" fmla="*/ f241 1 2128"/>
                <a:gd name="f344" fmla="*/ f242 1 2128"/>
                <a:gd name="f345" fmla="*/ f243 1 2410"/>
                <a:gd name="f346" fmla="*/ f244 1 2128"/>
                <a:gd name="f347" fmla="*/ f245 1 2410"/>
                <a:gd name="f348" fmla="*/ f246 1 2128"/>
                <a:gd name="f349" fmla="*/ f247 1 2410"/>
                <a:gd name="f350" fmla="*/ f248 1 2128"/>
                <a:gd name="f351" fmla="*/ f249 1 2410"/>
                <a:gd name="f352" fmla="*/ f250 1 2128"/>
                <a:gd name="f353" fmla="*/ f251 1 2128"/>
                <a:gd name="f354" fmla="*/ f252 1 2410"/>
                <a:gd name="f355" fmla="*/ f253 1 2128"/>
                <a:gd name="f356" fmla="*/ f254 1 2410"/>
                <a:gd name="f357" fmla="*/ f255 1 2128"/>
                <a:gd name="f358" fmla="*/ f256 1 2410"/>
                <a:gd name="f359" fmla="*/ f257 1 2410"/>
                <a:gd name="f360" fmla="*/ f258 1 2128"/>
                <a:gd name="f361" fmla="*/ f259 1 2410"/>
                <a:gd name="f362" fmla="*/ f260 1 2128"/>
                <a:gd name="f363" fmla="*/ f261 1 2410"/>
                <a:gd name="f364" fmla="*/ f262 1 2128"/>
                <a:gd name="f365" fmla="*/ f263 1 2410"/>
                <a:gd name="f366" fmla="*/ f264 1 2128"/>
                <a:gd name="f367" fmla="*/ f265 1 2410"/>
                <a:gd name="f368" fmla="*/ f266 1 2128"/>
                <a:gd name="f369" fmla="*/ f267 1 2410"/>
                <a:gd name="f370" fmla="*/ f268 1 2410"/>
                <a:gd name="f371" fmla="*/ 0 1 f166"/>
                <a:gd name="f372" fmla="*/ f6 1 f166"/>
                <a:gd name="f373" fmla="*/ 0 1 f167"/>
                <a:gd name="f374" fmla="*/ f7 1 f167"/>
                <a:gd name="f375" fmla="+- f269 0 f1"/>
                <a:gd name="f376" fmla="*/ f270 1 f166"/>
                <a:gd name="f377" fmla="*/ f271 1 f167"/>
                <a:gd name="f378" fmla="*/ f272 1 f166"/>
                <a:gd name="f379" fmla="*/ f273 1 f167"/>
                <a:gd name="f380" fmla="*/ f274 1 f166"/>
                <a:gd name="f381" fmla="*/ f275 1 f167"/>
                <a:gd name="f382" fmla="*/ f276 1 f166"/>
                <a:gd name="f383" fmla="*/ f277 1 f167"/>
                <a:gd name="f384" fmla="*/ f278 1 f166"/>
                <a:gd name="f385" fmla="*/ f279 1 f167"/>
                <a:gd name="f386" fmla="*/ f280 1 f166"/>
                <a:gd name="f387" fmla="*/ f281 1 f167"/>
                <a:gd name="f388" fmla="*/ f282 1 f166"/>
                <a:gd name="f389" fmla="*/ f283 1 f167"/>
                <a:gd name="f390" fmla="*/ f284 1 f166"/>
                <a:gd name="f391" fmla="*/ f285 1 f167"/>
                <a:gd name="f392" fmla="*/ f286 1 f166"/>
                <a:gd name="f393" fmla="*/ f287 1 f167"/>
                <a:gd name="f394" fmla="*/ f288 1 f166"/>
                <a:gd name="f395" fmla="*/ f289 1 f167"/>
                <a:gd name="f396" fmla="*/ f290 1 f166"/>
                <a:gd name="f397" fmla="*/ f291 1 f167"/>
                <a:gd name="f398" fmla="*/ f292 1 f166"/>
                <a:gd name="f399" fmla="*/ f293 1 f167"/>
                <a:gd name="f400" fmla="*/ f294 1 f166"/>
                <a:gd name="f401" fmla="*/ f295 1 f167"/>
                <a:gd name="f402" fmla="*/ f296 1 f166"/>
                <a:gd name="f403" fmla="*/ f297 1 f167"/>
                <a:gd name="f404" fmla="*/ f298 1 f166"/>
                <a:gd name="f405" fmla="*/ f299 1 f167"/>
                <a:gd name="f406" fmla="*/ f300 1 f166"/>
                <a:gd name="f407" fmla="*/ f301 1 f167"/>
                <a:gd name="f408" fmla="*/ f302 1 f166"/>
                <a:gd name="f409" fmla="*/ f303 1 f167"/>
                <a:gd name="f410" fmla="*/ f304 1 f166"/>
                <a:gd name="f411" fmla="*/ f305 1 f167"/>
                <a:gd name="f412" fmla="*/ f306 1 f167"/>
                <a:gd name="f413" fmla="*/ f307 1 f166"/>
                <a:gd name="f414" fmla="*/ f308 1 f167"/>
                <a:gd name="f415" fmla="*/ f309 1 f166"/>
                <a:gd name="f416" fmla="*/ f310 1 f166"/>
                <a:gd name="f417" fmla="*/ f311 1 f167"/>
                <a:gd name="f418" fmla="*/ f312 1 f166"/>
                <a:gd name="f419" fmla="*/ f313 1 f167"/>
                <a:gd name="f420" fmla="*/ f314 1 f166"/>
                <a:gd name="f421" fmla="*/ f315 1 f167"/>
                <a:gd name="f422" fmla="*/ f316 1 f167"/>
                <a:gd name="f423" fmla="*/ f317 1 f166"/>
                <a:gd name="f424" fmla="*/ f318 1 f167"/>
                <a:gd name="f425" fmla="*/ f319 1 f167"/>
                <a:gd name="f426" fmla="*/ f320 1 f166"/>
                <a:gd name="f427" fmla="*/ f321 1 f167"/>
                <a:gd name="f428" fmla="*/ f322 1 f166"/>
                <a:gd name="f429" fmla="*/ f323 1 f167"/>
                <a:gd name="f430" fmla="*/ f324 1 f167"/>
                <a:gd name="f431" fmla="*/ f325 1 f167"/>
                <a:gd name="f432" fmla="*/ f326 1 f166"/>
                <a:gd name="f433" fmla="*/ f327 1 f167"/>
                <a:gd name="f434" fmla="*/ f328 1 f166"/>
                <a:gd name="f435" fmla="*/ f329 1 f167"/>
                <a:gd name="f436" fmla="*/ f330 1 f166"/>
                <a:gd name="f437" fmla="*/ f331 1 f167"/>
                <a:gd name="f438" fmla="*/ f332 1 f166"/>
                <a:gd name="f439" fmla="*/ f333 1 f167"/>
                <a:gd name="f440" fmla="*/ f334 1 f166"/>
                <a:gd name="f441" fmla="*/ f335 1 f167"/>
                <a:gd name="f442" fmla="*/ f336 1 f166"/>
                <a:gd name="f443" fmla="*/ f337 1 f167"/>
                <a:gd name="f444" fmla="*/ f338 1 f166"/>
                <a:gd name="f445" fmla="*/ f339 1 f167"/>
                <a:gd name="f446" fmla="*/ f340 1 f167"/>
                <a:gd name="f447" fmla="*/ f341 1 f166"/>
                <a:gd name="f448" fmla="*/ f342 1 f167"/>
                <a:gd name="f449" fmla="*/ f343 1 f166"/>
                <a:gd name="f450" fmla="*/ f344 1 f166"/>
                <a:gd name="f451" fmla="*/ f345 1 f167"/>
                <a:gd name="f452" fmla="*/ f346 1 f166"/>
                <a:gd name="f453" fmla="*/ f347 1 f167"/>
                <a:gd name="f454" fmla="*/ f348 1 f166"/>
                <a:gd name="f455" fmla="*/ f349 1 f167"/>
                <a:gd name="f456" fmla="*/ f350 1 f166"/>
                <a:gd name="f457" fmla="*/ f351 1 f167"/>
                <a:gd name="f458" fmla="*/ f352 1 f166"/>
                <a:gd name="f459" fmla="*/ f353 1 f166"/>
                <a:gd name="f460" fmla="*/ f354 1 f167"/>
                <a:gd name="f461" fmla="*/ f355 1 f166"/>
                <a:gd name="f462" fmla="*/ f356 1 f167"/>
                <a:gd name="f463" fmla="*/ f357 1 f166"/>
                <a:gd name="f464" fmla="*/ f358 1 f167"/>
                <a:gd name="f465" fmla="*/ f359 1 f167"/>
                <a:gd name="f466" fmla="*/ f360 1 f166"/>
                <a:gd name="f467" fmla="*/ f361 1 f167"/>
                <a:gd name="f468" fmla="*/ f362 1 f166"/>
                <a:gd name="f469" fmla="*/ f363 1 f167"/>
                <a:gd name="f470" fmla="*/ f364 1 f166"/>
                <a:gd name="f471" fmla="*/ f365 1 f167"/>
                <a:gd name="f472" fmla="*/ f366 1 f166"/>
                <a:gd name="f473" fmla="*/ f367 1 f167"/>
                <a:gd name="f474" fmla="*/ f368 1 f166"/>
                <a:gd name="f475" fmla="*/ f369 1 f167"/>
                <a:gd name="f476" fmla="*/ f370 1 f167"/>
                <a:gd name="f477" fmla="*/ f371 f161 1"/>
                <a:gd name="f478" fmla="*/ f372 f161 1"/>
                <a:gd name="f479" fmla="*/ f374 f162 1"/>
                <a:gd name="f480" fmla="*/ f373 f162 1"/>
                <a:gd name="f481" fmla="*/ f376 f161 1"/>
                <a:gd name="f482" fmla="*/ f377 f162 1"/>
                <a:gd name="f483" fmla="*/ f378 f161 1"/>
                <a:gd name="f484" fmla="*/ f379 f162 1"/>
                <a:gd name="f485" fmla="*/ f380 f161 1"/>
                <a:gd name="f486" fmla="*/ f381 f162 1"/>
                <a:gd name="f487" fmla="*/ f382 f161 1"/>
                <a:gd name="f488" fmla="*/ f383 f162 1"/>
                <a:gd name="f489" fmla="*/ f384 f161 1"/>
                <a:gd name="f490" fmla="*/ f385 f162 1"/>
                <a:gd name="f491" fmla="*/ f386 f161 1"/>
                <a:gd name="f492" fmla="*/ f387 f162 1"/>
                <a:gd name="f493" fmla="*/ f388 f161 1"/>
                <a:gd name="f494" fmla="*/ f389 f162 1"/>
                <a:gd name="f495" fmla="*/ f390 f161 1"/>
                <a:gd name="f496" fmla="*/ f391 f162 1"/>
                <a:gd name="f497" fmla="*/ f392 f161 1"/>
                <a:gd name="f498" fmla="*/ f393 f162 1"/>
                <a:gd name="f499" fmla="*/ f394 f161 1"/>
                <a:gd name="f500" fmla="*/ f395 f162 1"/>
                <a:gd name="f501" fmla="*/ f396 f161 1"/>
                <a:gd name="f502" fmla="*/ f397 f162 1"/>
                <a:gd name="f503" fmla="*/ f398 f161 1"/>
                <a:gd name="f504" fmla="*/ f399 f162 1"/>
                <a:gd name="f505" fmla="*/ f400 f161 1"/>
                <a:gd name="f506" fmla="*/ f401 f162 1"/>
                <a:gd name="f507" fmla="*/ f402 f161 1"/>
                <a:gd name="f508" fmla="*/ f403 f162 1"/>
                <a:gd name="f509" fmla="*/ f404 f161 1"/>
                <a:gd name="f510" fmla="*/ f405 f162 1"/>
                <a:gd name="f511" fmla="*/ f406 f161 1"/>
                <a:gd name="f512" fmla="*/ f407 f162 1"/>
                <a:gd name="f513" fmla="*/ f408 f161 1"/>
                <a:gd name="f514" fmla="*/ f409 f162 1"/>
                <a:gd name="f515" fmla="*/ f410 f161 1"/>
                <a:gd name="f516" fmla="*/ f411 f162 1"/>
                <a:gd name="f517" fmla="*/ f412 f162 1"/>
                <a:gd name="f518" fmla="*/ f413 f161 1"/>
                <a:gd name="f519" fmla="*/ f414 f162 1"/>
                <a:gd name="f520" fmla="*/ f415 f161 1"/>
                <a:gd name="f521" fmla="*/ f416 f161 1"/>
                <a:gd name="f522" fmla="*/ f417 f162 1"/>
                <a:gd name="f523" fmla="*/ f418 f161 1"/>
                <a:gd name="f524" fmla="*/ f419 f162 1"/>
                <a:gd name="f525" fmla="*/ f420 f161 1"/>
                <a:gd name="f526" fmla="*/ f421 f162 1"/>
                <a:gd name="f527" fmla="*/ f422 f162 1"/>
                <a:gd name="f528" fmla="*/ f423 f161 1"/>
                <a:gd name="f529" fmla="*/ f424 f162 1"/>
                <a:gd name="f530" fmla="*/ f425 f162 1"/>
                <a:gd name="f531" fmla="*/ f426 f161 1"/>
                <a:gd name="f532" fmla="*/ f427 f162 1"/>
                <a:gd name="f533" fmla="*/ f428 f161 1"/>
                <a:gd name="f534" fmla="*/ f429 f162 1"/>
                <a:gd name="f535" fmla="*/ f430 f162 1"/>
                <a:gd name="f536" fmla="*/ f431 f162 1"/>
                <a:gd name="f537" fmla="*/ f432 f161 1"/>
                <a:gd name="f538" fmla="*/ f433 f162 1"/>
                <a:gd name="f539" fmla="*/ f434 f161 1"/>
                <a:gd name="f540" fmla="*/ f435 f162 1"/>
                <a:gd name="f541" fmla="*/ f436 f161 1"/>
                <a:gd name="f542" fmla="*/ f437 f162 1"/>
                <a:gd name="f543" fmla="*/ f438 f161 1"/>
                <a:gd name="f544" fmla="*/ f439 f162 1"/>
                <a:gd name="f545" fmla="*/ f440 f161 1"/>
                <a:gd name="f546" fmla="*/ f441 f162 1"/>
                <a:gd name="f547" fmla="*/ f442 f161 1"/>
                <a:gd name="f548" fmla="*/ f443 f162 1"/>
                <a:gd name="f549" fmla="*/ f444 f161 1"/>
                <a:gd name="f550" fmla="*/ f445 f162 1"/>
                <a:gd name="f551" fmla="*/ f446 f162 1"/>
                <a:gd name="f552" fmla="*/ f447 f161 1"/>
                <a:gd name="f553" fmla="*/ f448 f162 1"/>
                <a:gd name="f554" fmla="*/ f449 f161 1"/>
                <a:gd name="f555" fmla="*/ f450 f161 1"/>
                <a:gd name="f556" fmla="*/ f451 f162 1"/>
                <a:gd name="f557" fmla="*/ f452 f161 1"/>
                <a:gd name="f558" fmla="*/ f453 f162 1"/>
                <a:gd name="f559" fmla="*/ f454 f161 1"/>
                <a:gd name="f560" fmla="*/ f455 f162 1"/>
                <a:gd name="f561" fmla="*/ f456 f161 1"/>
                <a:gd name="f562" fmla="*/ f457 f162 1"/>
                <a:gd name="f563" fmla="*/ f458 f161 1"/>
                <a:gd name="f564" fmla="*/ f459 f161 1"/>
                <a:gd name="f565" fmla="*/ f460 f162 1"/>
                <a:gd name="f566" fmla="*/ f461 f161 1"/>
                <a:gd name="f567" fmla="*/ f462 f162 1"/>
                <a:gd name="f568" fmla="*/ f463 f161 1"/>
                <a:gd name="f569" fmla="*/ f464 f162 1"/>
                <a:gd name="f570" fmla="*/ f465 f162 1"/>
                <a:gd name="f571" fmla="*/ f466 f161 1"/>
                <a:gd name="f572" fmla="*/ f467 f162 1"/>
                <a:gd name="f573" fmla="*/ f468 f161 1"/>
                <a:gd name="f574" fmla="*/ f469 f162 1"/>
                <a:gd name="f575" fmla="*/ f470 f161 1"/>
                <a:gd name="f576" fmla="*/ f471 f162 1"/>
                <a:gd name="f577" fmla="*/ f472 f161 1"/>
                <a:gd name="f578" fmla="*/ f473 f162 1"/>
                <a:gd name="f579" fmla="*/ f474 f161 1"/>
                <a:gd name="f580" fmla="*/ f475 f162 1"/>
                <a:gd name="f581" fmla="*/ f476 f162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375">
                  <a:pos x="f481" y="f482"/>
                </a:cxn>
                <a:cxn ang="f375">
                  <a:pos x="f483" y="f484"/>
                </a:cxn>
                <a:cxn ang="f375">
                  <a:pos x="f485" y="f486"/>
                </a:cxn>
                <a:cxn ang="f375">
                  <a:pos x="f487" y="f488"/>
                </a:cxn>
                <a:cxn ang="f375">
                  <a:pos x="f489" y="f490"/>
                </a:cxn>
                <a:cxn ang="f375">
                  <a:pos x="f491" y="f492"/>
                </a:cxn>
                <a:cxn ang="f375">
                  <a:pos x="f493" y="f494"/>
                </a:cxn>
                <a:cxn ang="f375">
                  <a:pos x="f495" y="f496"/>
                </a:cxn>
                <a:cxn ang="f375">
                  <a:pos x="f497" y="f498"/>
                </a:cxn>
                <a:cxn ang="f375">
                  <a:pos x="f499" y="f500"/>
                </a:cxn>
                <a:cxn ang="f375">
                  <a:pos x="f501" y="f502"/>
                </a:cxn>
                <a:cxn ang="f375">
                  <a:pos x="f503" y="f504"/>
                </a:cxn>
                <a:cxn ang="f375">
                  <a:pos x="f505" y="f506"/>
                </a:cxn>
                <a:cxn ang="f375">
                  <a:pos x="f507" y="f508"/>
                </a:cxn>
                <a:cxn ang="f375">
                  <a:pos x="f509" y="f510"/>
                </a:cxn>
                <a:cxn ang="f375">
                  <a:pos x="f511" y="f512"/>
                </a:cxn>
                <a:cxn ang="f375">
                  <a:pos x="f513" y="f514"/>
                </a:cxn>
                <a:cxn ang="f375">
                  <a:pos x="f515" y="f516"/>
                </a:cxn>
                <a:cxn ang="f375">
                  <a:pos x="f513" y="f517"/>
                </a:cxn>
                <a:cxn ang="f375">
                  <a:pos x="f518" y="f519"/>
                </a:cxn>
                <a:cxn ang="f375">
                  <a:pos x="f520" y="f517"/>
                </a:cxn>
                <a:cxn ang="f375">
                  <a:pos x="f521" y="f522"/>
                </a:cxn>
                <a:cxn ang="f375">
                  <a:pos x="f523" y="f524"/>
                </a:cxn>
                <a:cxn ang="f375">
                  <a:pos x="f525" y="f526"/>
                </a:cxn>
                <a:cxn ang="f375">
                  <a:pos x="f525" y="f527"/>
                </a:cxn>
                <a:cxn ang="f375">
                  <a:pos x="f528" y="f529"/>
                </a:cxn>
                <a:cxn ang="f375">
                  <a:pos x="f528" y="f530"/>
                </a:cxn>
                <a:cxn ang="f375">
                  <a:pos x="f531" y="f532"/>
                </a:cxn>
                <a:cxn ang="f375">
                  <a:pos x="f533" y="f534"/>
                </a:cxn>
                <a:cxn ang="f375">
                  <a:pos x="f531" y="f535"/>
                </a:cxn>
                <a:cxn ang="f375">
                  <a:pos x="f533" y="f536"/>
                </a:cxn>
                <a:cxn ang="f375">
                  <a:pos x="f537" y="f538"/>
                </a:cxn>
                <a:cxn ang="f375">
                  <a:pos x="f539" y="f540"/>
                </a:cxn>
                <a:cxn ang="f375">
                  <a:pos x="f541" y="f542"/>
                </a:cxn>
                <a:cxn ang="f375">
                  <a:pos x="f543" y="f544"/>
                </a:cxn>
                <a:cxn ang="f375">
                  <a:pos x="f545" y="f546"/>
                </a:cxn>
                <a:cxn ang="f375">
                  <a:pos x="f547" y="f548"/>
                </a:cxn>
                <a:cxn ang="f375">
                  <a:pos x="f549" y="f550"/>
                </a:cxn>
                <a:cxn ang="f375">
                  <a:pos x="f549" y="f551"/>
                </a:cxn>
                <a:cxn ang="f375">
                  <a:pos x="f552" y="f553"/>
                </a:cxn>
                <a:cxn ang="f375">
                  <a:pos x="f554" y="f538"/>
                </a:cxn>
                <a:cxn ang="f375">
                  <a:pos x="f555" y="f556"/>
                </a:cxn>
                <a:cxn ang="f375">
                  <a:pos x="f557" y="f558"/>
                </a:cxn>
                <a:cxn ang="f375">
                  <a:pos x="f559" y="f560"/>
                </a:cxn>
                <a:cxn ang="f375">
                  <a:pos x="f561" y="f562"/>
                </a:cxn>
                <a:cxn ang="f375">
                  <a:pos x="f563" y="f558"/>
                </a:cxn>
                <a:cxn ang="f375">
                  <a:pos x="f564" y="f565"/>
                </a:cxn>
                <a:cxn ang="f375">
                  <a:pos x="f566" y="f567"/>
                </a:cxn>
                <a:cxn ang="f375">
                  <a:pos x="f568" y="f569"/>
                </a:cxn>
                <a:cxn ang="f375">
                  <a:pos x="f487" y="f570"/>
                </a:cxn>
                <a:cxn ang="f375">
                  <a:pos x="f571" y="f572"/>
                </a:cxn>
                <a:cxn ang="f375">
                  <a:pos x="f573" y="f574"/>
                </a:cxn>
                <a:cxn ang="f375">
                  <a:pos x="f575" y="f576"/>
                </a:cxn>
                <a:cxn ang="f375">
                  <a:pos x="f577" y="f578"/>
                </a:cxn>
                <a:cxn ang="f375">
                  <a:pos x="f579" y="f580"/>
                </a:cxn>
                <a:cxn ang="f375">
                  <a:pos x="f579" y="f581"/>
                </a:cxn>
              </a:cxnLst>
              <a:rect l="f477" t="f480" r="f478" b="f479"/>
              <a:pathLst>
                <a:path w="2128" h="2410">
                  <a:moveTo>
                    <a:pt x="f8" y="f9"/>
                  </a:moveTo>
                  <a:lnTo>
                    <a:pt x="f10" y="f11"/>
                  </a:lnTo>
                  <a:lnTo>
                    <a:pt x="f12" y="f13"/>
                  </a:lnTo>
                  <a:lnTo>
                    <a:pt x="f14" y="f15"/>
                  </a:lnTo>
                  <a:lnTo>
                    <a:pt x="f16" y="f17"/>
                  </a:lnTo>
                  <a:lnTo>
                    <a:pt x="f18" y="f19"/>
                  </a:lnTo>
                  <a:lnTo>
                    <a:pt x="f15" y="f20"/>
                  </a:lnTo>
                  <a:lnTo>
                    <a:pt x="f21" y="f20"/>
                  </a:lnTo>
                  <a:lnTo>
                    <a:pt x="f22" y="f23"/>
                  </a:lnTo>
                  <a:lnTo>
                    <a:pt x="f24" y="f25"/>
                  </a:lnTo>
                  <a:lnTo>
                    <a:pt x="f26" y="f27"/>
                  </a:lnTo>
                  <a:lnTo>
                    <a:pt x="f28" y="f29"/>
                  </a:lnTo>
                  <a:lnTo>
                    <a:pt x="f30" y="f31"/>
                  </a:lnTo>
                  <a:lnTo>
                    <a:pt x="f32" y="f33"/>
                  </a:lnTo>
                  <a:lnTo>
                    <a:pt x="f34" y="f15"/>
                  </a:lnTo>
                  <a:lnTo>
                    <a:pt x="f35" y="f36"/>
                  </a:lnTo>
                  <a:lnTo>
                    <a:pt x="f37" y="f38"/>
                  </a:lnTo>
                  <a:lnTo>
                    <a:pt x="f39" y="f40"/>
                  </a:lnTo>
                  <a:lnTo>
                    <a:pt x="f41" y="f42"/>
                  </a:lnTo>
                  <a:lnTo>
                    <a:pt x="f43" y="f44"/>
                  </a:lnTo>
                  <a:lnTo>
                    <a:pt x="f45" y="f44"/>
                  </a:lnTo>
                  <a:lnTo>
                    <a:pt x="f46" y="f47"/>
                  </a:lnTo>
                  <a:lnTo>
                    <a:pt x="f48" y="f49"/>
                  </a:lnTo>
                  <a:lnTo>
                    <a:pt x="f50" y="f51"/>
                  </a:lnTo>
                  <a:lnTo>
                    <a:pt x="f52" y="f53"/>
                  </a:lnTo>
                  <a:lnTo>
                    <a:pt x="f54" y="f55"/>
                  </a:lnTo>
                  <a:lnTo>
                    <a:pt x="f56" y="f57"/>
                  </a:lnTo>
                  <a:lnTo>
                    <a:pt x="f58" y="f59"/>
                  </a:lnTo>
                  <a:lnTo>
                    <a:pt x="f60" y="f61"/>
                  </a:lnTo>
                  <a:lnTo>
                    <a:pt x="f62" y="f63"/>
                  </a:lnTo>
                  <a:lnTo>
                    <a:pt x="f64" y="f55"/>
                  </a:lnTo>
                  <a:lnTo>
                    <a:pt x="f65" y="f66"/>
                  </a:lnTo>
                  <a:lnTo>
                    <a:pt x="f67" y="f68"/>
                  </a:lnTo>
                  <a:lnTo>
                    <a:pt x="f69" y="f70"/>
                  </a:lnTo>
                  <a:lnTo>
                    <a:pt x="f65" y="f71"/>
                  </a:lnTo>
                  <a:lnTo>
                    <a:pt x="f67" y="f72"/>
                  </a:lnTo>
                  <a:lnTo>
                    <a:pt x="f67" y="f73"/>
                  </a:lnTo>
                  <a:lnTo>
                    <a:pt x="f69" y="f74"/>
                  </a:lnTo>
                  <a:lnTo>
                    <a:pt x="f75" y="f36"/>
                  </a:lnTo>
                  <a:lnTo>
                    <a:pt x="f76" y="f16"/>
                  </a:lnTo>
                  <a:lnTo>
                    <a:pt x="f77" y="f78"/>
                  </a:lnTo>
                  <a:lnTo>
                    <a:pt x="f79" y="f74"/>
                  </a:lnTo>
                  <a:lnTo>
                    <a:pt x="f80" y="f36"/>
                  </a:lnTo>
                  <a:lnTo>
                    <a:pt x="f81" y="f82"/>
                  </a:lnTo>
                  <a:lnTo>
                    <a:pt x="f5" y="f23"/>
                  </a:lnTo>
                  <a:lnTo>
                    <a:pt x="f83" y="f84"/>
                  </a:lnTo>
                  <a:lnTo>
                    <a:pt x="f85" y="f27"/>
                  </a:lnTo>
                  <a:lnTo>
                    <a:pt x="f86" y="f87"/>
                  </a:lnTo>
                  <a:lnTo>
                    <a:pt x="f86" y="f88"/>
                  </a:lnTo>
                  <a:lnTo>
                    <a:pt x="f86" y="f89"/>
                  </a:lnTo>
                  <a:lnTo>
                    <a:pt x="f81" y="f90"/>
                  </a:lnTo>
                  <a:lnTo>
                    <a:pt x="f91" y="f43"/>
                  </a:lnTo>
                  <a:lnTo>
                    <a:pt x="f92" y="f93"/>
                  </a:lnTo>
                  <a:lnTo>
                    <a:pt x="f91" y="f94"/>
                  </a:lnTo>
                  <a:lnTo>
                    <a:pt x="f80" y="f95"/>
                  </a:lnTo>
                  <a:lnTo>
                    <a:pt x="f96" y="f48"/>
                  </a:lnTo>
                  <a:lnTo>
                    <a:pt x="f97" y="f98"/>
                  </a:lnTo>
                  <a:lnTo>
                    <a:pt x="f99" y="f100"/>
                  </a:lnTo>
                  <a:lnTo>
                    <a:pt x="f96" y="f101"/>
                  </a:lnTo>
                  <a:lnTo>
                    <a:pt x="f96" y="f102"/>
                  </a:lnTo>
                  <a:lnTo>
                    <a:pt x="f91" y="f103"/>
                  </a:lnTo>
                  <a:lnTo>
                    <a:pt x="f99" y="f56"/>
                  </a:lnTo>
                  <a:lnTo>
                    <a:pt x="f104" y="f105"/>
                  </a:lnTo>
                  <a:lnTo>
                    <a:pt x="f104" y="f106"/>
                  </a:lnTo>
                  <a:lnTo>
                    <a:pt x="f107" y="f108"/>
                  </a:lnTo>
                  <a:lnTo>
                    <a:pt x="f109" y="f110"/>
                  </a:lnTo>
                  <a:lnTo>
                    <a:pt x="f107" y="f79"/>
                  </a:lnTo>
                  <a:lnTo>
                    <a:pt x="f77" y="f111"/>
                  </a:lnTo>
                  <a:lnTo>
                    <a:pt x="f76" y="f112"/>
                  </a:lnTo>
                  <a:lnTo>
                    <a:pt x="f113" y="f114"/>
                  </a:lnTo>
                  <a:lnTo>
                    <a:pt x="f115" y="f91"/>
                  </a:lnTo>
                  <a:lnTo>
                    <a:pt x="f60" y="f92"/>
                  </a:lnTo>
                  <a:lnTo>
                    <a:pt x="f58" y="f116"/>
                  </a:lnTo>
                  <a:lnTo>
                    <a:pt x="f117" y="f5"/>
                  </a:lnTo>
                  <a:lnTo>
                    <a:pt x="f118" y="f81"/>
                  </a:lnTo>
                  <a:lnTo>
                    <a:pt x="f119" y="f120"/>
                  </a:lnTo>
                  <a:lnTo>
                    <a:pt x="f121" y="f109"/>
                  </a:lnTo>
                  <a:lnTo>
                    <a:pt x="f119" y="f122"/>
                  </a:lnTo>
                  <a:lnTo>
                    <a:pt x="f123" y="f124"/>
                  </a:lnTo>
                  <a:lnTo>
                    <a:pt x="f125" y="f126"/>
                  </a:lnTo>
                  <a:lnTo>
                    <a:pt x="f127" y="f126"/>
                  </a:lnTo>
                  <a:lnTo>
                    <a:pt x="f128" y="f106"/>
                  </a:lnTo>
                  <a:lnTo>
                    <a:pt x="f129" y="f64"/>
                  </a:lnTo>
                  <a:lnTo>
                    <a:pt x="f130" y="f105"/>
                  </a:lnTo>
                  <a:lnTo>
                    <a:pt x="f45" y="f64"/>
                  </a:lnTo>
                  <a:lnTo>
                    <a:pt x="f131" y="f132"/>
                  </a:lnTo>
                  <a:lnTo>
                    <a:pt x="f133" y="f124"/>
                  </a:lnTo>
                  <a:lnTo>
                    <a:pt x="f134" y="f135"/>
                  </a:lnTo>
                  <a:lnTo>
                    <a:pt x="f41" y="f136"/>
                  </a:lnTo>
                  <a:lnTo>
                    <a:pt x="f137" y="f124"/>
                  </a:lnTo>
                  <a:lnTo>
                    <a:pt x="f30" y="f126"/>
                  </a:lnTo>
                  <a:lnTo>
                    <a:pt x="f138" y="f132"/>
                  </a:lnTo>
                  <a:lnTo>
                    <a:pt x="f139" y="f64"/>
                  </a:lnTo>
                  <a:lnTo>
                    <a:pt x="f139" y="f58"/>
                  </a:lnTo>
                  <a:lnTo>
                    <a:pt x="f140" y="f141"/>
                  </a:lnTo>
                  <a:lnTo>
                    <a:pt x="f142" y="f143"/>
                  </a:lnTo>
                  <a:lnTo>
                    <a:pt x="f144" y="f52"/>
                  </a:lnTo>
                  <a:lnTo>
                    <a:pt x="f145" y="f146"/>
                  </a:lnTo>
                  <a:lnTo>
                    <a:pt x="f23" y="f98"/>
                  </a:lnTo>
                  <a:lnTo>
                    <a:pt x="f21" y="f147"/>
                  </a:lnTo>
                  <a:lnTo>
                    <a:pt x="f148" y="f46"/>
                  </a:lnTo>
                  <a:lnTo>
                    <a:pt x="f149" y="f150"/>
                  </a:lnTo>
                  <a:lnTo>
                    <a:pt x="f151" y="f94"/>
                  </a:lnTo>
                  <a:lnTo>
                    <a:pt x="f11" y="f152"/>
                  </a:lnTo>
                  <a:lnTo>
                    <a:pt x="f11" y="f43"/>
                  </a:lnTo>
                  <a:lnTo>
                    <a:pt x="f78" y="f153"/>
                  </a:lnTo>
                  <a:lnTo>
                    <a:pt x="f154" y="f155"/>
                  </a:lnTo>
                  <a:lnTo>
                    <a:pt x="f156" y="f157"/>
                  </a:lnTo>
                  <a:lnTo>
                    <a:pt x="f158" y="f39"/>
                  </a:lnTo>
                  <a:lnTo>
                    <a:pt x="f8" y="f159"/>
                  </a:lnTo>
                  <a:lnTo>
                    <a:pt x="f68" y="f155"/>
                  </a:lnTo>
                  <a:lnTo>
                    <a:pt x="f8" y="f9"/>
                  </a:lnTo>
                </a:path>
              </a:pathLst>
            </a:custGeom>
            <a:noFill/>
            <a:ln w="15873" cap="flat">
              <a:solidFill>
                <a:srgbClr val="A6B19F">
                  <a:alpha val="47843"/>
                </a:srgbClr>
              </a:solidFill>
              <a:prstDash val="solid"/>
              <a:round/>
            </a:ln>
          </p:spPr>
          <p:txBody>
            <a:bodyPr vert="horz" wrap="square" lIns="91440" tIns="45720" rIns="91440" bIns="4572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CO" sz="1800" b="0" i="0" u="none" strike="noStrike" kern="0" cap="none" spc="0" baseline="0">
                <a:solidFill>
                  <a:srgbClr val="CCFFFF"/>
                </a:solidFill>
                <a:uFillTx/>
                <a:latin typeface="Montserrat ExtraBold" pitchFamily="2"/>
              </a:endParaRPr>
            </a:p>
          </p:txBody>
        </p:sp>
        <p:sp>
          <p:nvSpPr>
            <p:cNvPr id="67" name="Freeform 5">
              <a:extLst>
                <a:ext uri="{FF2B5EF4-FFF2-40B4-BE49-F238E27FC236}">
                  <a16:creationId xmlns:a16="http://schemas.microsoft.com/office/drawing/2014/main" id="{847A514C-1C58-B742-A521-60C585CF21EB}"/>
                </a:ext>
              </a:extLst>
            </p:cNvPr>
            <p:cNvSpPr/>
            <p:nvPr/>
          </p:nvSpPr>
          <p:spPr>
            <a:xfrm>
              <a:off x="1228633" y="808777"/>
              <a:ext cx="467002" cy="167463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3531"/>
                <a:gd name="f7" fmla="val 1192"/>
                <a:gd name="f8" fmla="val 1032"/>
                <a:gd name="f9" fmla="val 17"/>
                <a:gd name="f10" fmla="val 944"/>
                <a:gd name="f11" fmla="val 88"/>
                <a:gd name="f12" fmla="val 874"/>
                <a:gd name="f13" fmla="val 194"/>
                <a:gd name="f14" fmla="val 803"/>
                <a:gd name="f15" fmla="val 282"/>
                <a:gd name="f16" fmla="val 741"/>
                <a:gd name="f17" fmla="val 326"/>
                <a:gd name="f18" fmla="val 662"/>
                <a:gd name="f19" fmla="val 318"/>
                <a:gd name="f20" fmla="val 574"/>
                <a:gd name="f21" fmla="val 520"/>
                <a:gd name="f22" fmla="val 115"/>
                <a:gd name="f23" fmla="val 635"/>
                <a:gd name="f24" fmla="val 124"/>
                <a:gd name="f25" fmla="val 679"/>
                <a:gd name="f26" fmla="val 80"/>
                <a:gd name="f27" fmla="val 750"/>
                <a:gd name="f28" fmla="val 53"/>
                <a:gd name="f29" fmla="val 821"/>
                <a:gd name="f30" fmla="val 106"/>
                <a:gd name="f31" fmla="val 900"/>
                <a:gd name="f32" fmla="val 71"/>
                <a:gd name="f33" fmla="val 962"/>
                <a:gd name="f34" fmla="val 1068"/>
                <a:gd name="f35" fmla="val 1165"/>
                <a:gd name="f36" fmla="val 1235"/>
                <a:gd name="f37" fmla="val 1306"/>
                <a:gd name="f38" fmla="val 97"/>
                <a:gd name="f39" fmla="val 1368"/>
                <a:gd name="f40" fmla="val 1474"/>
                <a:gd name="f41" fmla="val 1535"/>
                <a:gd name="f42" fmla="val 132"/>
                <a:gd name="f43" fmla="val 1615"/>
                <a:gd name="f44" fmla="val 150"/>
                <a:gd name="f45" fmla="val 1677"/>
                <a:gd name="f46" fmla="val 1738"/>
                <a:gd name="f47" fmla="val 1791"/>
                <a:gd name="f48" fmla="val 1853"/>
                <a:gd name="f49" fmla="val 44"/>
                <a:gd name="f50" fmla="val 1941"/>
                <a:gd name="f51" fmla="val 27"/>
                <a:gd name="f52" fmla="val 1994"/>
                <a:gd name="f53" fmla="val 2012"/>
                <a:gd name="f54" fmla="val 2082"/>
                <a:gd name="f55" fmla="val 2162"/>
                <a:gd name="f56" fmla="val 2215"/>
                <a:gd name="f57" fmla="val 2277"/>
                <a:gd name="f58" fmla="val 2374"/>
                <a:gd name="f59" fmla="val 2444"/>
                <a:gd name="f60" fmla="val 168"/>
                <a:gd name="f61" fmla="val 2515"/>
                <a:gd name="f62" fmla="val 159"/>
                <a:gd name="f63" fmla="val 2568"/>
                <a:gd name="f64" fmla="val 2691"/>
                <a:gd name="f65" fmla="val 3530"/>
                <a:gd name="f66" fmla="val 3494"/>
                <a:gd name="f67" fmla="val 1112"/>
                <a:gd name="f68" fmla="val 3424"/>
                <a:gd name="f69" fmla="val 3389"/>
                <a:gd name="f70" fmla="val 1156"/>
                <a:gd name="f71" fmla="val 3274"/>
                <a:gd name="f72" fmla="val 1147"/>
                <a:gd name="f73" fmla="val 3177"/>
                <a:gd name="f74" fmla="val 3106"/>
                <a:gd name="f75" fmla="val 1121"/>
                <a:gd name="f76" fmla="val 3009"/>
                <a:gd name="f77" fmla="val 2983"/>
                <a:gd name="f78" fmla="val 1077"/>
                <a:gd name="f79" fmla="val 2912"/>
                <a:gd name="f80" fmla="val 1041"/>
                <a:gd name="f81" fmla="val 2841"/>
                <a:gd name="f82" fmla="val 2806"/>
                <a:gd name="f83" fmla="val 988"/>
                <a:gd name="f84" fmla="val 2753"/>
                <a:gd name="f85" fmla="val 935"/>
                <a:gd name="f86" fmla="val 2638"/>
                <a:gd name="f87" fmla="val 891"/>
                <a:gd name="f88" fmla="val 2550"/>
                <a:gd name="f89" fmla="val 2418"/>
                <a:gd name="f90" fmla="val 856"/>
                <a:gd name="f91" fmla="val 2330"/>
                <a:gd name="f92" fmla="val 2232"/>
                <a:gd name="f93" fmla="val 971"/>
                <a:gd name="f94" fmla="val 2144"/>
                <a:gd name="f95" fmla="val 2065"/>
                <a:gd name="f96" fmla="val 980"/>
                <a:gd name="f97" fmla="val 953"/>
                <a:gd name="f98" fmla="val 1809"/>
                <a:gd name="f99" fmla="val 1712"/>
                <a:gd name="f100" fmla="val 1429"/>
                <a:gd name="f101" fmla="val 909"/>
                <a:gd name="f102" fmla="val 1350"/>
                <a:gd name="f103" fmla="val 1262"/>
                <a:gd name="f104" fmla="val 1174"/>
                <a:gd name="f105" fmla="val 1024"/>
                <a:gd name="f106" fmla="val 997"/>
                <a:gd name="f107" fmla="val 829"/>
                <a:gd name="f108" fmla="val 759"/>
                <a:gd name="f109" fmla="val 653"/>
                <a:gd name="f110" fmla="val 538"/>
                <a:gd name="f111" fmla="val 468"/>
                <a:gd name="f112" fmla="val 1103"/>
                <a:gd name="f113" fmla="val 379"/>
                <a:gd name="f114" fmla="val 300"/>
                <a:gd name="f115" fmla="val 1191"/>
                <a:gd name="f116" fmla="val 256"/>
                <a:gd name="f117" fmla="val 203"/>
                <a:gd name="f118" fmla="val 167"/>
                <a:gd name="f119" fmla="+- 0 0 -90"/>
                <a:gd name="f120" fmla="*/ f3 1 3531"/>
                <a:gd name="f121" fmla="*/ f4 1 1192"/>
                <a:gd name="f122" fmla="+- f7 0 f5"/>
                <a:gd name="f123" fmla="+- f6 0 f5"/>
                <a:gd name="f124" fmla="*/ f119 f0 1"/>
                <a:gd name="f125" fmla="*/ f123 1 3531"/>
                <a:gd name="f126" fmla="*/ f122 1 1192"/>
                <a:gd name="f127" fmla="*/ 2204662 f123 1"/>
                <a:gd name="f128" fmla="*/ 122060318 f122 1"/>
                <a:gd name="f129" fmla="*/ 25159508 f123 1"/>
                <a:gd name="f130" fmla="*/ 103829012 f122 1"/>
                <a:gd name="f131" fmla="*/ 42278230 f123 1"/>
                <a:gd name="f132" fmla="*/ 85597347 f122 1"/>
                <a:gd name="f133" fmla="*/ 67437379 f123 1"/>
                <a:gd name="f134" fmla="*/ 14869548 f122 1"/>
                <a:gd name="f135" fmla="*/ 88057559 f123 1"/>
                <a:gd name="f136" fmla="*/ 10344174 f122 1"/>
                <a:gd name="f137" fmla="*/ 106473438 f123 1"/>
                <a:gd name="f138" fmla="*/ 13705932 f122 1"/>
                <a:gd name="f139" fmla="*/ 124759312 f123 1"/>
                <a:gd name="f140" fmla="*/ 151085613 f123 1"/>
                <a:gd name="f141" fmla="*/ 169371488 f123 1"/>
                <a:gd name="f142" fmla="*/ 12542315 f122 1"/>
                <a:gd name="f143" fmla="*/ 191159182 f123 1"/>
                <a:gd name="f144" fmla="*/ 209445056 f123 1"/>
                <a:gd name="f145" fmla="*/ 19395281 f122 1"/>
                <a:gd name="f146" fmla="*/ 225396626 f123 1"/>
                <a:gd name="f147" fmla="*/ 240310685 f123 1"/>
                <a:gd name="f148" fmla="*/ 5689350 f122 1"/>
                <a:gd name="f149" fmla="*/ 258596560 f123 1"/>
                <a:gd name="f150" fmla="*/ 9180558 f122 1"/>
                <a:gd name="f151" fmla="*/ 270008801 f123 1"/>
                <a:gd name="f152" fmla="*/ 287257167 f123 1"/>
                <a:gd name="f153" fmla="*/ 307877708 f123 1"/>
                <a:gd name="f154" fmla="*/ 326163582 f123 1"/>
                <a:gd name="f155" fmla="*/ 20558897 f122 1"/>
                <a:gd name="f156" fmla="*/ 348988425 f123 1"/>
                <a:gd name="f157" fmla="*/ 16033524 f122 1"/>
                <a:gd name="f158" fmla="*/ 453127557 f123 1"/>
                <a:gd name="f159" fmla="*/ 143782832 f122 1"/>
                <a:gd name="f160" fmla="*/ 439510293 f123 1"/>
                <a:gd name="f161" fmla="*/ 149472181 f122 1"/>
                <a:gd name="f162" fmla="*/ 412016479 f123 1"/>
                <a:gd name="f163" fmla="*/ 390229146 f123 1"/>
                <a:gd name="f164" fmla="*/ 144946448 f122 1"/>
                <a:gd name="f165" fmla="*/ 377649392 f123 1"/>
                <a:gd name="f166" fmla="*/ 134602633 f122 1"/>
                <a:gd name="f167" fmla="*/ 363902485 f123 1"/>
                <a:gd name="f168" fmla="*/ 127749668 f122 1"/>
                <a:gd name="f169" fmla="*/ 342115152 f123 1"/>
                <a:gd name="f170" fmla="*/ 115207352 f122 1"/>
                <a:gd name="f171" fmla="*/ 313583828 f123 1"/>
                <a:gd name="f172" fmla="*/ 110681978 f122 1"/>
                <a:gd name="f173" fmla="*/ 289462189 f123 1"/>
                <a:gd name="f174" fmla="*/ 125551526 f122 1"/>
                <a:gd name="f175" fmla="*/ 267804139 f123 1"/>
                <a:gd name="f176" fmla="*/ 126715142 f122 1"/>
                <a:gd name="f177" fmla="*/ 234604205 f123 1"/>
                <a:gd name="f178" fmla="*/ 120896702 f122 1"/>
                <a:gd name="f179" fmla="*/ 185323057 f123 1"/>
                <a:gd name="f180" fmla="*/ 117534944 f122 1"/>
                <a:gd name="f181" fmla="*/ 163665368 f123 1"/>
                <a:gd name="f182" fmla="*/ 144212340 f123 1"/>
                <a:gd name="f183" fmla="*/ 132404492 f122 1"/>
                <a:gd name="f184" fmla="*/ 121257494 f123 1"/>
                <a:gd name="f185" fmla="*/ 128913284 f122 1"/>
                <a:gd name="f186" fmla="*/ 98432651 f123 1"/>
                <a:gd name="f187" fmla="*/ 133438658 f122 1"/>
                <a:gd name="f188" fmla="*/ 84685744 f123 1"/>
                <a:gd name="f189" fmla="*/ 139257458 f122 1"/>
                <a:gd name="f190" fmla="*/ 60693749 f123 1"/>
                <a:gd name="f191" fmla="*/ 142619215 f122 1"/>
                <a:gd name="f192" fmla="*/ 38906055 f123 1"/>
                <a:gd name="f193" fmla="*/ 153997555 f122 1"/>
                <a:gd name="f194" fmla="*/ 26326661 f123 1"/>
                <a:gd name="f195" fmla="*/ 19453028 f123 1"/>
                <a:gd name="f196" fmla="*/ 0 f123 1"/>
                <a:gd name="f197" fmla="*/ 0 f122 1"/>
                <a:gd name="f198" fmla="*/ 3531 f123 1"/>
                <a:gd name="f199" fmla="*/ 1192 f122 1"/>
                <a:gd name="f200" fmla="*/ f124 1 f2"/>
                <a:gd name="f201" fmla="*/ f127 1 3531"/>
                <a:gd name="f202" fmla="*/ f128 1 1192"/>
                <a:gd name="f203" fmla="*/ f129 1 3531"/>
                <a:gd name="f204" fmla="*/ f130 1 1192"/>
                <a:gd name="f205" fmla="*/ f131 1 3531"/>
                <a:gd name="f206" fmla="*/ f132 1 1192"/>
                <a:gd name="f207" fmla="*/ f133 1 3531"/>
                <a:gd name="f208" fmla="*/ f134 1 1192"/>
                <a:gd name="f209" fmla="*/ f135 1 3531"/>
                <a:gd name="f210" fmla="*/ f136 1 1192"/>
                <a:gd name="f211" fmla="*/ f137 1 3531"/>
                <a:gd name="f212" fmla="*/ f138 1 1192"/>
                <a:gd name="f213" fmla="*/ f139 1 3531"/>
                <a:gd name="f214" fmla="*/ f140 1 3531"/>
                <a:gd name="f215" fmla="*/ f141 1 3531"/>
                <a:gd name="f216" fmla="*/ f142 1 1192"/>
                <a:gd name="f217" fmla="*/ f143 1 3531"/>
                <a:gd name="f218" fmla="*/ f144 1 3531"/>
                <a:gd name="f219" fmla="*/ f145 1 1192"/>
                <a:gd name="f220" fmla="*/ f146 1 3531"/>
                <a:gd name="f221" fmla="*/ f147 1 3531"/>
                <a:gd name="f222" fmla="*/ f148 1 1192"/>
                <a:gd name="f223" fmla="*/ f149 1 3531"/>
                <a:gd name="f224" fmla="*/ f150 1 1192"/>
                <a:gd name="f225" fmla="*/ f151 1 3531"/>
                <a:gd name="f226" fmla="*/ f152 1 3531"/>
                <a:gd name="f227" fmla="*/ f153 1 3531"/>
                <a:gd name="f228" fmla="*/ f154 1 3531"/>
                <a:gd name="f229" fmla="*/ f155 1 1192"/>
                <a:gd name="f230" fmla="*/ f156 1 3531"/>
                <a:gd name="f231" fmla="*/ f157 1 1192"/>
                <a:gd name="f232" fmla="*/ f158 1 3531"/>
                <a:gd name="f233" fmla="*/ f159 1 1192"/>
                <a:gd name="f234" fmla="*/ f160 1 3531"/>
                <a:gd name="f235" fmla="*/ f161 1 1192"/>
                <a:gd name="f236" fmla="*/ f162 1 3531"/>
                <a:gd name="f237" fmla="*/ f163 1 3531"/>
                <a:gd name="f238" fmla="*/ f164 1 1192"/>
                <a:gd name="f239" fmla="*/ f165 1 3531"/>
                <a:gd name="f240" fmla="*/ f166 1 1192"/>
                <a:gd name="f241" fmla="*/ f167 1 3531"/>
                <a:gd name="f242" fmla="*/ f168 1 1192"/>
                <a:gd name="f243" fmla="*/ f169 1 3531"/>
                <a:gd name="f244" fmla="*/ f170 1 1192"/>
                <a:gd name="f245" fmla="*/ f171 1 3531"/>
                <a:gd name="f246" fmla="*/ f172 1 1192"/>
                <a:gd name="f247" fmla="*/ f173 1 3531"/>
                <a:gd name="f248" fmla="*/ f174 1 1192"/>
                <a:gd name="f249" fmla="*/ f175 1 3531"/>
                <a:gd name="f250" fmla="*/ f176 1 1192"/>
                <a:gd name="f251" fmla="*/ f177 1 3531"/>
                <a:gd name="f252" fmla="*/ f178 1 1192"/>
                <a:gd name="f253" fmla="*/ f179 1 3531"/>
                <a:gd name="f254" fmla="*/ f180 1 1192"/>
                <a:gd name="f255" fmla="*/ f181 1 3531"/>
                <a:gd name="f256" fmla="*/ f182 1 3531"/>
                <a:gd name="f257" fmla="*/ f183 1 1192"/>
                <a:gd name="f258" fmla="*/ f184 1 3531"/>
                <a:gd name="f259" fmla="*/ f185 1 1192"/>
                <a:gd name="f260" fmla="*/ f186 1 3531"/>
                <a:gd name="f261" fmla="*/ f187 1 1192"/>
                <a:gd name="f262" fmla="*/ f188 1 3531"/>
                <a:gd name="f263" fmla="*/ f189 1 1192"/>
                <a:gd name="f264" fmla="*/ f190 1 3531"/>
                <a:gd name="f265" fmla="*/ f191 1 1192"/>
                <a:gd name="f266" fmla="*/ f192 1 3531"/>
                <a:gd name="f267" fmla="*/ f193 1 1192"/>
                <a:gd name="f268" fmla="*/ f194 1 3531"/>
                <a:gd name="f269" fmla="*/ f195 1 3531"/>
                <a:gd name="f270" fmla="*/ f196 1 3531"/>
                <a:gd name="f271" fmla="*/ f197 1 1192"/>
                <a:gd name="f272" fmla="*/ f198 1 3531"/>
                <a:gd name="f273" fmla="*/ f199 1 1192"/>
                <a:gd name="f274" fmla="+- f200 0 f1"/>
                <a:gd name="f275" fmla="*/ f201 1 f125"/>
                <a:gd name="f276" fmla="*/ f202 1 f126"/>
                <a:gd name="f277" fmla="*/ f203 1 f125"/>
                <a:gd name="f278" fmla="*/ f204 1 f126"/>
                <a:gd name="f279" fmla="*/ f205 1 f125"/>
                <a:gd name="f280" fmla="*/ f206 1 f126"/>
                <a:gd name="f281" fmla="*/ f207 1 f125"/>
                <a:gd name="f282" fmla="*/ f208 1 f126"/>
                <a:gd name="f283" fmla="*/ f209 1 f125"/>
                <a:gd name="f284" fmla="*/ f210 1 f126"/>
                <a:gd name="f285" fmla="*/ f211 1 f125"/>
                <a:gd name="f286" fmla="*/ f212 1 f126"/>
                <a:gd name="f287" fmla="*/ f213 1 f125"/>
                <a:gd name="f288" fmla="*/ f214 1 f125"/>
                <a:gd name="f289" fmla="*/ f215 1 f125"/>
                <a:gd name="f290" fmla="*/ f216 1 f126"/>
                <a:gd name="f291" fmla="*/ f217 1 f125"/>
                <a:gd name="f292" fmla="*/ f218 1 f125"/>
                <a:gd name="f293" fmla="*/ f219 1 f126"/>
                <a:gd name="f294" fmla="*/ f220 1 f125"/>
                <a:gd name="f295" fmla="*/ f221 1 f125"/>
                <a:gd name="f296" fmla="*/ f222 1 f126"/>
                <a:gd name="f297" fmla="*/ f223 1 f125"/>
                <a:gd name="f298" fmla="*/ f224 1 f126"/>
                <a:gd name="f299" fmla="*/ f225 1 f125"/>
                <a:gd name="f300" fmla="*/ f226 1 f125"/>
                <a:gd name="f301" fmla="*/ f227 1 f125"/>
                <a:gd name="f302" fmla="*/ f228 1 f125"/>
                <a:gd name="f303" fmla="*/ f229 1 f126"/>
                <a:gd name="f304" fmla="*/ f230 1 f125"/>
                <a:gd name="f305" fmla="*/ f231 1 f126"/>
                <a:gd name="f306" fmla="*/ f232 1 f125"/>
                <a:gd name="f307" fmla="*/ f233 1 f126"/>
                <a:gd name="f308" fmla="*/ f234 1 f125"/>
                <a:gd name="f309" fmla="*/ f235 1 f126"/>
                <a:gd name="f310" fmla="*/ f236 1 f125"/>
                <a:gd name="f311" fmla="*/ f237 1 f125"/>
                <a:gd name="f312" fmla="*/ f238 1 f126"/>
                <a:gd name="f313" fmla="*/ f239 1 f125"/>
                <a:gd name="f314" fmla="*/ f240 1 f126"/>
                <a:gd name="f315" fmla="*/ f241 1 f125"/>
                <a:gd name="f316" fmla="*/ f242 1 f126"/>
                <a:gd name="f317" fmla="*/ f243 1 f125"/>
                <a:gd name="f318" fmla="*/ f244 1 f126"/>
                <a:gd name="f319" fmla="*/ f245 1 f125"/>
                <a:gd name="f320" fmla="*/ f246 1 f126"/>
                <a:gd name="f321" fmla="*/ f247 1 f125"/>
                <a:gd name="f322" fmla="*/ f248 1 f126"/>
                <a:gd name="f323" fmla="*/ f249 1 f125"/>
                <a:gd name="f324" fmla="*/ f250 1 f126"/>
                <a:gd name="f325" fmla="*/ f251 1 f125"/>
                <a:gd name="f326" fmla="*/ f252 1 f126"/>
                <a:gd name="f327" fmla="*/ f253 1 f125"/>
                <a:gd name="f328" fmla="*/ f254 1 f126"/>
                <a:gd name="f329" fmla="*/ f255 1 f125"/>
                <a:gd name="f330" fmla="*/ f256 1 f125"/>
                <a:gd name="f331" fmla="*/ f257 1 f126"/>
                <a:gd name="f332" fmla="*/ f258 1 f125"/>
                <a:gd name="f333" fmla="*/ f259 1 f126"/>
                <a:gd name="f334" fmla="*/ f260 1 f125"/>
                <a:gd name="f335" fmla="*/ f261 1 f126"/>
                <a:gd name="f336" fmla="*/ f262 1 f125"/>
                <a:gd name="f337" fmla="*/ f263 1 f126"/>
                <a:gd name="f338" fmla="*/ f264 1 f125"/>
                <a:gd name="f339" fmla="*/ f265 1 f126"/>
                <a:gd name="f340" fmla="*/ f266 1 f125"/>
                <a:gd name="f341" fmla="*/ f267 1 f126"/>
                <a:gd name="f342" fmla="*/ f268 1 f125"/>
                <a:gd name="f343" fmla="*/ f269 1 f125"/>
                <a:gd name="f344" fmla="*/ f270 1 f125"/>
                <a:gd name="f345" fmla="*/ f272 1 f125"/>
                <a:gd name="f346" fmla="*/ f271 1 f126"/>
                <a:gd name="f347" fmla="*/ f273 1 f126"/>
                <a:gd name="f348" fmla="*/ f344 f120 1"/>
                <a:gd name="f349" fmla="*/ f345 f120 1"/>
                <a:gd name="f350" fmla="*/ f347 f121 1"/>
                <a:gd name="f351" fmla="*/ f346 f121 1"/>
                <a:gd name="f352" fmla="*/ f275 f120 1"/>
                <a:gd name="f353" fmla="*/ f276 f121 1"/>
                <a:gd name="f354" fmla="*/ f277 f120 1"/>
                <a:gd name="f355" fmla="*/ f278 f121 1"/>
                <a:gd name="f356" fmla="*/ f279 f120 1"/>
                <a:gd name="f357" fmla="*/ f280 f121 1"/>
                <a:gd name="f358" fmla="*/ f281 f120 1"/>
                <a:gd name="f359" fmla="*/ f282 f121 1"/>
                <a:gd name="f360" fmla="*/ f283 f120 1"/>
                <a:gd name="f361" fmla="*/ f284 f121 1"/>
                <a:gd name="f362" fmla="*/ f285 f120 1"/>
                <a:gd name="f363" fmla="*/ f286 f121 1"/>
                <a:gd name="f364" fmla="*/ f287 f120 1"/>
                <a:gd name="f365" fmla="*/ f288 f120 1"/>
                <a:gd name="f366" fmla="*/ f289 f120 1"/>
                <a:gd name="f367" fmla="*/ f290 f121 1"/>
                <a:gd name="f368" fmla="*/ f291 f120 1"/>
                <a:gd name="f369" fmla="*/ f292 f120 1"/>
                <a:gd name="f370" fmla="*/ f293 f121 1"/>
                <a:gd name="f371" fmla="*/ f294 f120 1"/>
                <a:gd name="f372" fmla="*/ f295 f120 1"/>
                <a:gd name="f373" fmla="*/ f296 f121 1"/>
                <a:gd name="f374" fmla="*/ f297 f120 1"/>
                <a:gd name="f375" fmla="*/ f298 f121 1"/>
                <a:gd name="f376" fmla="*/ f299 f120 1"/>
                <a:gd name="f377" fmla="*/ f300 f120 1"/>
                <a:gd name="f378" fmla="*/ f301 f120 1"/>
                <a:gd name="f379" fmla="*/ f302 f120 1"/>
                <a:gd name="f380" fmla="*/ f303 f121 1"/>
                <a:gd name="f381" fmla="*/ f304 f120 1"/>
                <a:gd name="f382" fmla="*/ f305 f121 1"/>
                <a:gd name="f383" fmla="*/ f306 f120 1"/>
                <a:gd name="f384" fmla="*/ f307 f121 1"/>
                <a:gd name="f385" fmla="*/ f308 f120 1"/>
                <a:gd name="f386" fmla="*/ f309 f121 1"/>
                <a:gd name="f387" fmla="*/ f310 f120 1"/>
                <a:gd name="f388" fmla="*/ f311 f120 1"/>
                <a:gd name="f389" fmla="*/ f312 f121 1"/>
                <a:gd name="f390" fmla="*/ f313 f120 1"/>
                <a:gd name="f391" fmla="*/ f314 f121 1"/>
                <a:gd name="f392" fmla="*/ f315 f120 1"/>
                <a:gd name="f393" fmla="*/ f316 f121 1"/>
                <a:gd name="f394" fmla="*/ f317 f120 1"/>
                <a:gd name="f395" fmla="*/ f318 f121 1"/>
                <a:gd name="f396" fmla="*/ f319 f120 1"/>
                <a:gd name="f397" fmla="*/ f320 f121 1"/>
                <a:gd name="f398" fmla="*/ f321 f120 1"/>
                <a:gd name="f399" fmla="*/ f322 f121 1"/>
                <a:gd name="f400" fmla="*/ f323 f120 1"/>
                <a:gd name="f401" fmla="*/ f324 f121 1"/>
                <a:gd name="f402" fmla="*/ f325 f120 1"/>
                <a:gd name="f403" fmla="*/ f326 f121 1"/>
                <a:gd name="f404" fmla="*/ f327 f120 1"/>
                <a:gd name="f405" fmla="*/ f328 f121 1"/>
                <a:gd name="f406" fmla="*/ f329 f120 1"/>
                <a:gd name="f407" fmla="*/ f330 f120 1"/>
                <a:gd name="f408" fmla="*/ f331 f121 1"/>
                <a:gd name="f409" fmla="*/ f332 f120 1"/>
                <a:gd name="f410" fmla="*/ f333 f121 1"/>
                <a:gd name="f411" fmla="*/ f334 f120 1"/>
                <a:gd name="f412" fmla="*/ f335 f121 1"/>
                <a:gd name="f413" fmla="*/ f336 f120 1"/>
                <a:gd name="f414" fmla="*/ f337 f121 1"/>
                <a:gd name="f415" fmla="*/ f338 f120 1"/>
                <a:gd name="f416" fmla="*/ f339 f121 1"/>
                <a:gd name="f417" fmla="*/ f340 f120 1"/>
                <a:gd name="f418" fmla="*/ f341 f121 1"/>
                <a:gd name="f419" fmla="*/ f342 f120 1"/>
                <a:gd name="f420" fmla="*/ f343 f12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74">
                  <a:pos x="f352" y="f353"/>
                </a:cxn>
                <a:cxn ang="f274">
                  <a:pos x="f354" y="f355"/>
                </a:cxn>
                <a:cxn ang="f274">
                  <a:pos x="f356" y="f357"/>
                </a:cxn>
                <a:cxn ang="f274">
                  <a:pos x="f358" y="f359"/>
                </a:cxn>
                <a:cxn ang="f274">
                  <a:pos x="f360" y="f361"/>
                </a:cxn>
                <a:cxn ang="f274">
                  <a:pos x="f362" y="f363"/>
                </a:cxn>
                <a:cxn ang="f274">
                  <a:pos x="f364" y="f359"/>
                </a:cxn>
                <a:cxn ang="f274">
                  <a:pos x="f365" y="f363"/>
                </a:cxn>
                <a:cxn ang="f274">
                  <a:pos x="f366" y="f367"/>
                </a:cxn>
                <a:cxn ang="f274">
                  <a:pos x="f368" y="f367"/>
                </a:cxn>
                <a:cxn ang="f274">
                  <a:pos x="f369" y="f370"/>
                </a:cxn>
                <a:cxn ang="f274">
                  <a:pos x="f371" y="f367"/>
                </a:cxn>
                <a:cxn ang="f274">
                  <a:pos x="f372" y="f373"/>
                </a:cxn>
                <a:cxn ang="f274">
                  <a:pos x="f374" y="f375"/>
                </a:cxn>
                <a:cxn ang="f274">
                  <a:pos x="f376" y="f373"/>
                </a:cxn>
                <a:cxn ang="f274">
                  <a:pos x="f377" y="f361"/>
                </a:cxn>
                <a:cxn ang="f274">
                  <a:pos x="f378" y="f359"/>
                </a:cxn>
                <a:cxn ang="f274">
                  <a:pos x="f379" y="f380"/>
                </a:cxn>
                <a:cxn ang="f274">
                  <a:pos x="f381" y="f382"/>
                </a:cxn>
                <a:cxn ang="f274">
                  <a:pos x="f383" y="f384"/>
                </a:cxn>
                <a:cxn ang="f274">
                  <a:pos x="f385" y="f386"/>
                </a:cxn>
                <a:cxn ang="f274">
                  <a:pos x="f387" y="f386"/>
                </a:cxn>
                <a:cxn ang="f274">
                  <a:pos x="f388" y="f389"/>
                </a:cxn>
                <a:cxn ang="f274">
                  <a:pos x="f390" y="f391"/>
                </a:cxn>
                <a:cxn ang="f274">
                  <a:pos x="f392" y="f393"/>
                </a:cxn>
                <a:cxn ang="f274">
                  <a:pos x="f394" y="f395"/>
                </a:cxn>
                <a:cxn ang="f274">
                  <a:pos x="f396" y="f397"/>
                </a:cxn>
                <a:cxn ang="f274">
                  <a:pos x="f398" y="f399"/>
                </a:cxn>
                <a:cxn ang="f274">
                  <a:pos x="f400" y="f401"/>
                </a:cxn>
                <a:cxn ang="f274">
                  <a:pos x="f402" y="f399"/>
                </a:cxn>
                <a:cxn ang="f274">
                  <a:pos x="f369" y="f403"/>
                </a:cxn>
                <a:cxn ang="f274">
                  <a:pos x="f404" y="f405"/>
                </a:cxn>
                <a:cxn ang="f274">
                  <a:pos x="f406" y="f393"/>
                </a:cxn>
                <a:cxn ang="f274">
                  <a:pos x="f407" y="f408"/>
                </a:cxn>
                <a:cxn ang="f274">
                  <a:pos x="f409" y="f410"/>
                </a:cxn>
                <a:cxn ang="f274">
                  <a:pos x="f411" y="f412"/>
                </a:cxn>
                <a:cxn ang="f274">
                  <a:pos x="f413" y="f414"/>
                </a:cxn>
                <a:cxn ang="f274">
                  <a:pos x="f415" y="f416"/>
                </a:cxn>
                <a:cxn ang="f274">
                  <a:pos x="f417" y="f418"/>
                </a:cxn>
                <a:cxn ang="f274">
                  <a:pos x="f419" y="f386"/>
                </a:cxn>
                <a:cxn ang="f274">
                  <a:pos x="f420" y="f391"/>
                </a:cxn>
                <a:cxn ang="f274">
                  <a:pos x="f348" y="f412"/>
                </a:cxn>
              </a:cxnLst>
              <a:rect l="f348" t="f351" r="f349" b="f350"/>
              <a:pathLst>
                <a:path w="3531" h="1192">
                  <a:moveTo>
                    <a:pt x="f5" y="f8"/>
                  </a:moveTo>
                  <a:lnTo>
                    <a:pt x="f9" y="f10"/>
                  </a:lnTo>
                  <a:lnTo>
                    <a:pt x="f11" y="f12"/>
                  </a:lnTo>
                  <a:lnTo>
                    <a:pt x="f13" y="f14"/>
                  </a:lnTo>
                  <a:lnTo>
                    <a:pt x="f15" y="f16"/>
                  </a:lnTo>
                  <a:lnTo>
                    <a:pt x="f17" y="f18"/>
                  </a:lnTo>
                  <a:lnTo>
                    <a:pt x="f19" y="f20"/>
                  </a:lnTo>
                  <a:lnTo>
                    <a:pt x="f21" y="f22"/>
                  </a:lnTo>
                  <a:lnTo>
                    <a:pt x="f23" y="f24"/>
                  </a:lnTo>
                  <a:lnTo>
                    <a:pt x="f25" y="f26"/>
                  </a:lnTo>
                  <a:lnTo>
                    <a:pt x="f27" y="f28"/>
                  </a:lnTo>
                  <a:lnTo>
                    <a:pt x="f29" y="f30"/>
                  </a:lnTo>
                  <a:lnTo>
                    <a:pt x="f31" y="f32"/>
                  </a:lnTo>
                  <a:lnTo>
                    <a:pt x="f33" y="f22"/>
                  </a:lnTo>
                  <a:lnTo>
                    <a:pt x="f34" y="f32"/>
                  </a:lnTo>
                  <a:lnTo>
                    <a:pt x="f35" y="f30"/>
                  </a:lnTo>
                  <a:lnTo>
                    <a:pt x="f36" y="f24"/>
                  </a:lnTo>
                  <a:lnTo>
                    <a:pt x="f37" y="f38"/>
                  </a:lnTo>
                  <a:lnTo>
                    <a:pt x="f39" y="f22"/>
                  </a:lnTo>
                  <a:lnTo>
                    <a:pt x="f40" y="f38"/>
                  </a:lnTo>
                  <a:lnTo>
                    <a:pt x="f41" y="f42"/>
                  </a:lnTo>
                  <a:lnTo>
                    <a:pt x="f43" y="f44"/>
                  </a:lnTo>
                  <a:lnTo>
                    <a:pt x="f45" y="f22"/>
                  </a:lnTo>
                  <a:lnTo>
                    <a:pt x="f46" y="f38"/>
                  </a:lnTo>
                  <a:lnTo>
                    <a:pt x="f47" y="f32"/>
                  </a:lnTo>
                  <a:lnTo>
                    <a:pt x="f48" y="f49"/>
                  </a:lnTo>
                  <a:lnTo>
                    <a:pt x="f50" y="f51"/>
                  </a:lnTo>
                  <a:lnTo>
                    <a:pt x="f52" y="f32"/>
                  </a:lnTo>
                  <a:lnTo>
                    <a:pt x="f53" y="f5"/>
                  </a:lnTo>
                  <a:lnTo>
                    <a:pt x="f54" y="f49"/>
                  </a:lnTo>
                  <a:lnTo>
                    <a:pt x="f55" y="f51"/>
                  </a:lnTo>
                  <a:lnTo>
                    <a:pt x="f56" y="f26"/>
                  </a:lnTo>
                  <a:lnTo>
                    <a:pt x="f57" y="f38"/>
                  </a:lnTo>
                  <a:lnTo>
                    <a:pt x="f58" y="f22"/>
                  </a:lnTo>
                  <a:lnTo>
                    <a:pt x="f59" y="f60"/>
                  </a:lnTo>
                  <a:lnTo>
                    <a:pt x="f61" y="f62"/>
                  </a:lnTo>
                  <a:lnTo>
                    <a:pt x="f63" y="f24"/>
                  </a:lnTo>
                  <a:lnTo>
                    <a:pt x="f64" y="f24"/>
                  </a:lnTo>
                  <a:lnTo>
                    <a:pt x="f65" y="f8"/>
                  </a:lnTo>
                  <a:lnTo>
                    <a:pt x="f66" y="f67"/>
                  </a:lnTo>
                  <a:lnTo>
                    <a:pt x="f68" y="f67"/>
                  </a:lnTo>
                  <a:lnTo>
                    <a:pt x="f69" y="f70"/>
                  </a:lnTo>
                  <a:lnTo>
                    <a:pt x="f71" y="f72"/>
                  </a:lnTo>
                  <a:lnTo>
                    <a:pt x="f73" y="f70"/>
                  </a:lnTo>
                  <a:lnTo>
                    <a:pt x="f74" y="f75"/>
                  </a:lnTo>
                  <a:lnTo>
                    <a:pt x="f76" y="f75"/>
                  </a:lnTo>
                  <a:lnTo>
                    <a:pt x="f77" y="f78"/>
                  </a:lnTo>
                  <a:lnTo>
                    <a:pt x="f79" y="f80"/>
                  </a:lnTo>
                  <a:lnTo>
                    <a:pt x="f81" y="f80"/>
                  </a:lnTo>
                  <a:lnTo>
                    <a:pt x="f82" y="f83"/>
                  </a:lnTo>
                  <a:lnTo>
                    <a:pt x="f84" y="f85"/>
                  </a:lnTo>
                  <a:lnTo>
                    <a:pt x="f86" y="f87"/>
                  </a:lnTo>
                  <a:lnTo>
                    <a:pt x="f88" y="f31"/>
                  </a:lnTo>
                  <a:lnTo>
                    <a:pt x="f89" y="f90"/>
                  </a:lnTo>
                  <a:lnTo>
                    <a:pt x="f91" y="f31"/>
                  </a:lnTo>
                  <a:lnTo>
                    <a:pt x="f92" y="f93"/>
                  </a:lnTo>
                  <a:lnTo>
                    <a:pt x="f94" y="f10"/>
                  </a:lnTo>
                  <a:lnTo>
                    <a:pt x="f95" y="f96"/>
                  </a:lnTo>
                  <a:lnTo>
                    <a:pt x="f50" y="f97"/>
                  </a:lnTo>
                  <a:lnTo>
                    <a:pt x="f98" y="f93"/>
                  </a:lnTo>
                  <a:lnTo>
                    <a:pt x="f99" y="f97"/>
                  </a:lnTo>
                  <a:lnTo>
                    <a:pt x="f43" y="f85"/>
                  </a:lnTo>
                  <a:lnTo>
                    <a:pt x="f41" y="f93"/>
                  </a:lnTo>
                  <a:lnTo>
                    <a:pt x="f100" y="f101"/>
                  </a:lnTo>
                  <a:lnTo>
                    <a:pt x="f102" y="f97"/>
                  </a:lnTo>
                  <a:lnTo>
                    <a:pt x="f103" y="f83"/>
                  </a:lnTo>
                  <a:lnTo>
                    <a:pt x="f104" y="f96"/>
                  </a:lnTo>
                  <a:lnTo>
                    <a:pt x="f67" y="f105"/>
                  </a:lnTo>
                  <a:lnTo>
                    <a:pt x="f106" y="f105"/>
                  </a:lnTo>
                  <a:lnTo>
                    <a:pt x="f85" y="f106"/>
                  </a:lnTo>
                  <a:lnTo>
                    <a:pt x="f107" y="f106"/>
                  </a:lnTo>
                  <a:lnTo>
                    <a:pt x="f108" y="f8"/>
                  </a:lnTo>
                  <a:lnTo>
                    <a:pt x="f25" y="f8"/>
                  </a:lnTo>
                  <a:lnTo>
                    <a:pt x="f109" y="f78"/>
                  </a:lnTo>
                  <a:lnTo>
                    <a:pt x="f110" y="f78"/>
                  </a:lnTo>
                  <a:lnTo>
                    <a:pt x="f111" y="f112"/>
                  </a:lnTo>
                  <a:lnTo>
                    <a:pt x="f113" y="f72"/>
                  </a:lnTo>
                  <a:lnTo>
                    <a:pt x="f114" y="f115"/>
                  </a:lnTo>
                  <a:lnTo>
                    <a:pt x="f116" y="f72"/>
                  </a:lnTo>
                  <a:lnTo>
                    <a:pt x="f117" y="f70"/>
                  </a:lnTo>
                  <a:lnTo>
                    <a:pt x="f118" y="f112"/>
                  </a:lnTo>
                  <a:lnTo>
                    <a:pt x="f44" y="f80"/>
                  </a:lnTo>
                  <a:lnTo>
                    <a:pt x="f11" y="f105"/>
                  </a:lnTo>
                  <a:lnTo>
                    <a:pt x="f5" y="f8"/>
                  </a:lnTo>
                </a:path>
              </a:pathLst>
            </a:custGeom>
            <a:noFill/>
            <a:ln w="15873" cap="flat">
              <a:solidFill>
                <a:srgbClr val="A6B19F">
                  <a:alpha val="47843"/>
                </a:srgbClr>
              </a:solidFill>
              <a:prstDash val="solid"/>
              <a:round/>
            </a:ln>
          </p:spPr>
          <p:txBody>
            <a:bodyPr vert="horz" wrap="square" lIns="91440" tIns="45720" rIns="91440" bIns="4572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CO" sz="1100" b="0" i="0" u="none" strike="noStrike" kern="0" cap="none" spc="0" baseline="0">
                <a:solidFill>
                  <a:srgbClr val="CCFFFF"/>
                </a:solidFill>
                <a:uFillTx/>
                <a:latin typeface="Montserrat ExtraBold" pitchFamily="2"/>
              </a:endParaRPr>
            </a:p>
          </p:txBody>
        </p:sp>
        <p:sp>
          <p:nvSpPr>
            <p:cNvPr id="68" name="Freeform 22">
              <a:extLst>
                <a:ext uri="{FF2B5EF4-FFF2-40B4-BE49-F238E27FC236}">
                  <a16:creationId xmlns:a16="http://schemas.microsoft.com/office/drawing/2014/main" id="{5EDB1B63-B68E-AB47-A4A3-9C3709D53EC8}"/>
                </a:ext>
              </a:extLst>
            </p:cNvPr>
            <p:cNvSpPr/>
            <p:nvPr/>
          </p:nvSpPr>
          <p:spPr>
            <a:xfrm>
              <a:off x="1446681" y="924147"/>
              <a:ext cx="561450" cy="561304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4246"/>
                <a:gd name="f7" fmla="val 3989"/>
                <a:gd name="f8" fmla="val 4033"/>
                <a:gd name="f9" fmla="val 2347"/>
                <a:gd name="f10" fmla="val 4051"/>
                <a:gd name="f11" fmla="val 2303"/>
                <a:gd name="f12" fmla="val 4007"/>
                <a:gd name="f13" fmla="val 2285"/>
                <a:gd name="f14" fmla="val 4059"/>
                <a:gd name="f15" fmla="val 2197"/>
                <a:gd name="f16" fmla="val 4042"/>
                <a:gd name="f17" fmla="val 2144"/>
                <a:gd name="f18" fmla="val 3998"/>
                <a:gd name="f19" fmla="val 2100"/>
                <a:gd name="f20" fmla="val 4015"/>
                <a:gd name="f21" fmla="val 2012"/>
                <a:gd name="f22" fmla="val 1941"/>
                <a:gd name="f23" fmla="val 3936"/>
                <a:gd name="f24" fmla="val 1862"/>
                <a:gd name="f25" fmla="val 3892"/>
                <a:gd name="f26" fmla="val 1809"/>
                <a:gd name="f27" fmla="val 3857"/>
                <a:gd name="f28" fmla="val 1729"/>
                <a:gd name="f29" fmla="val 3874"/>
                <a:gd name="f30" fmla="val 1667"/>
                <a:gd name="f31" fmla="val 3901"/>
                <a:gd name="f32" fmla="val 1606"/>
                <a:gd name="f33" fmla="val 1509"/>
                <a:gd name="f34" fmla="val 1447"/>
                <a:gd name="f35" fmla="val 3909"/>
                <a:gd name="f36" fmla="val 1394"/>
                <a:gd name="f37" fmla="val 1323"/>
                <a:gd name="f38" fmla="val 3927"/>
                <a:gd name="f39" fmla="val 1279"/>
                <a:gd name="f40" fmla="val 1235"/>
                <a:gd name="f41" fmla="val 1182"/>
                <a:gd name="f42" fmla="val 3883"/>
                <a:gd name="f43" fmla="val 1129"/>
                <a:gd name="f44" fmla="val 1094"/>
                <a:gd name="f45" fmla="val 3839"/>
                <a:gd name="f46" fmla="val 1067"/>
                <a:gd name="f47" fmla="val 1014"/>
                <a:gd name="f48" fmla="val 970"/>
                <a:gd name="f49" fmla="val 3945"/>
                <a:gd name="f50" fmla="val 917"/>
                <a:gd name="f51" fmla="val 864"/>
                <a:gd name="f52" fmla="val 811"/>
                <a:gd name="f53" fmla="val 4086"/>
                <a:gd name="f54" fmla="val 767"/>
                <a:gd name="f55" fmla="val 706"/>
                <a:gd name="f56" fmla="val 653"/>
                <a:gd name="f57" fmla="val 4068"/>
                <a:gd name="f58" fmla="val 591"/>
                <a:gd name="f59" fmla="val 529"/>
                <a:gd name="f60" fmla="val 432"/>
                <a:gd name="f61" fmla="val 4130"/>
                <a:gd name="f62" fmla="val 379"/>
                <a:gd name="f63" fmla="val 4174"/>
                <a:gd name="f64" fmla="val 309"/>
                <a:gd name="f65" fmla="val 4245"/>
                <a:gd name="f66" fmla="val 256"/>
                <a:gd name="f67" fmla="val 4236"/>
                <a:gd name="f68" fmla="val 194"/>
                <a:gd name="f69" fmla="val 176"/>
                <a:gd name="f70" fmla="val 4139"/>
                <a:gd name="f71" fmla="val 114"/>
                <a:gd name="f72" fmla="val 79"/>
                <a:gd name="f73" fmla="val 4121"/>
                <a:gd name="f74" fmla="val 35"/>
                <a:gd name="f75" fmla="val 3971"/>
                <a:gd name="f76" fmla="val 3918"/>
                <a:gd name="f77" fmla="val 9"/>
                <a:gd name="f78" fmla="val 3821"/>
                <a:gd name="f79" fmla="val 3759"/>
                <a:gd name="f80" fmla="val 70"/>
                <a:gd name="f81" fmla="val 3680"/>
                <a:gd name="f82" fmla="val 61"/>
                <a:gd name="f83" fmla="val 3609"/>
                <a:gd name="f84" fmla="val 26"/>
                <a:gd name="f85" fmla="val 3539"/>
                <a:gd name="f86" fmla="val 3468"/>
                <a:gd name="f87" fmla="val 3433"/>
                <a:gd name="f88" fmla="val 106"/>
                <a:gd name="f89" fmla="val 3345"/>
                <a:gd name="f90" fmla="val 3265"/>
                <a:gd name="f91" fmla="val 88"/>
                <a:gd name="f92" fmla="val 3186"/>
                <a:gd name="f93" fmla="val 123"/>
                <a:gd name="f94" fmla="val 3133"/>
                <a:gd name="f95" fmla="val 159"/>
                <a:gd name="f96" fmla="val 2992"/>
                <a:gd name="f97" fmla="val 132"/>
                <a:gd name="f98" fmla="val 2815"/>
                <a:gd name="f99" fmla="val 2753"/>
                <a:gd name="f100" fmla="val 2648"/>
                <a:gd name="f101" fmla="val 2533"/>
                <a:gd name="f102" fmla="val 2427"/>
                <a:gd name="f103" fmla="val 2321"/>
                <a:gd name="f104" fmla="val 2250"/>
                <a:gd name="f105" fmla="val 2215"/>
                <a:gd name="f106" fmla="val 2162"/>
                <a:gd name="f107" fmla="val 220"/>
                <a:gd name="f108" fmla="val 2083"/>
                <a:gd name="f109" fmla="val 2030"/>
                <a:gd name="f110" fmla="val 229"/>
                <a:gd name="f111" fmla="val 1986"/>
                <a:gd name="f112" fmla="val 1950"/>
                <a:gd name="f113" fmla="val 211"/>
                <a:gd name="f114" fmla="val 1880"/>
                <a:gd name="f115" fmla="val 1844"/>
                <a:gd name="f116" fmla="val 291"/>
                <a:gd name="f117" fmla="val 1774"/>
                <a:gd name="f118" fmla="val 1739"/>
                <a:gd name="f119" fmla="val 335"/>
                <a:gd name="f120" fmla="val 1624"/>
                <a:gd name="f121" fmla="val 326"/>
                <a:gd name="f122" fmla="val 1527"/>
                <a:gd name="f123" fmla="val 1439"/>
                <a:gd name="f124" fmla="val 344"/>
                <a:gd name="f125" fmla="val 1386"/>
                <a:gd name="f126" fmla="val 370"/>
                <a:gd name="f127" fmla="val 1359"/>
                <a:gd name="f128" fmla="val 441"/>
                <a:gd name="f129" fmla="val 1297"/>
                <a:gd name="f130" fmla="val 476"/>
                <a:gd name="f131" fmla="val 1280"/>
                <a:gd name="f132" fmla="val 1236"/>
                <a:gd name="f133" fmla="val 573"/>
                <a:gd name="f134" fmla="val 626"/>
                <a:gd name="f135" fmla="val 1174"/>
                <a:gd name="f136" fmla="val 670"/>
                <a:gd name="f137" fmla="val 1165"/>
                <a:gd name="f138" fmla="val 723"/>
                <a:gd name="f139" fmla="val 1103"/>
                <a:gd name="f140" fmla="val 1077"/>
                <a:gd name="f141" fmla="val 997"/>
                <a:gd name="f142" fmla="val 820"/>
                <a:gd name="f143" fmla="val 927"/>
                <a:gd name="f144" fmla="val 847"/>
                <a:gd name="f145" fmla="val 821"/>
                <a:gd name="f146" fmla="val 715"/>
                <a:gd name="f147" fmla="val 618"/>
                <a:gd name="f148" fmla="val 979"/>
                <a:gd name="f149" fmla="val 547"/>
                <a:gd name="f150" fmla="val 1023"/>
                <a:gd name="f151" fmla="val 468"/>
                <a:gd name="f152" fmla="val 1076"/>
                <a:gd name="f153" fmla="val 1173"/>
                <a:gd name="f154" fmla="val 388"/>
                <a:gd name="f155" fmla="val 1217"/>
                <a:gd name="f156" fmla="val 300"/>
                <a:gd name="f157" fmla="val 1270"/>
                <a:gd name="f158" fmla="val 230"/>
                <a:gd name="f159" fmla="val 150"/>
                <a:gd name="f160" fmla="val 1367"/>
                <a:gd name="f161" fmla="val 1482"/>
                <a:gd name="f162" fmla="val 62"/>
                <a:gd name="f163" fmla="val 1562"/>
                <a:gd name="f164" fmla="val 1614"/>
                <a:gd name="f165" fmla="val 71"/>
                <a:gd name="f166" fmla="val 3873"/>
                <a:gd name="f167" fmla="val 115"/>
                <a:gd name="f168" fmla="val 3891"/>
                <a:gd name="f169" fmla="val 238"/>
                <a:gd name="f170" fmla="val 3917"/>
                <a:gd name="f171" fmla="val 327"/>
                <a:gd name="f172" fmla="val 3953"/>
                <a:gd name="f173" fmla="val 415"/>
                <a:gd name="f174" fmla="val 3944"/>
                <a:gd name="f175" fmla="val 3979"/>
                <a:gd name="f176" fmla="val 503"/>
                <a:gd name="f177" fmla="val 530"/>
                <a:gd name="f178" fmla="val 3988"/>
                <a:gd name="f179" fmla="val 3935"/>
                <a:gd name="f180" fmla="val 582"/>
                <a:gd name="f181" fmla="val 3882"/>
                <a:gd name="f182" fmla="val 627"/>
                <a:gd name="f183" fmla="val 3838"/>
                <a:gd name="f184" fmla="val 3865"/>
                <a:gd name="f185" fmla="val 741"/>
                <a:gd name="f186" fmla="val 3926"/>
                <a:gd name="f187" fmla="val 803"/>
                <a:gd name="f188" fmla="val 891"/>
                <a:gd name="f189" fmla="val 935"/>
                <a:gd name="f190" fmla="val 3794"/>
                <a:gd name="f191" fmla="val 1015"/>
                <a:gd name="f192" fmla="val 3776"/>
                <a:gd name="f193" fmla="val 1024"/>
                <a:gd name="f194" fmla="val 3706"/>
                <a:gd name="f195" fmla="val 3670"/>
                <a:gd name="f196" fmla="val 1059"/>
                <a:gd name="f197" fmla="val 3635"/>
                <a:gd name="f198" fmla="val 1006"/>
                <a:gd name="f199" fmla="val 3582"/>
                <a:gd name="f200" fmla="val 3520"/>
                <a:gd name="f201" fmla="val 1112"/>
                <a:gd name="f202" fmla="val 3476"/>
                <a:gd name="f203" fmla="val 1183"/>
                <a:gd name="f204" fmla="val 3485"/>
                <a:gd name="f205" fmla="val 3432"/>
                <a:gd name="f206" fmla="val 1191"/>
                <a:gd name="f207" fmla="val 3388"/>
                <a:gd name="f208" fmla="val 1138"/>
                <a:gd name="f209" fmla="val 3335"/>
                <a:gd name="f210" fmla="val 3282"/>
                <a:gd name="f211" fmla="val 1262"/>
                <a:gd name="f212" fmla="val 3273"/>
                <a:gd name="f213" fmla="val 1315"/>
                <a:gd name="f214" fmla="val 3229"/>
                <a:gd name="f215" fmla="val 1412"/>
                <a:gd name="f216" fmla="val 3256"/>
                <a:gd name="f217" fmla="val 3194"/>
                <a:gd name="f218" fmla="val 1465"/>
                <a:gd name="f219" fmla="val 3212"/>
                <a:gd name="f220" fmla="val 1491"/>
                <a:gd name="f221" fmla="val 3176"/>
                <a:gd name="f222" fmla="val 1500"/>
                <a:gd name="f223" fmla="val 3123"/>
                <a:gd name="f224" fmla="val 1553"/>
                <a:gd name="f225" fmla="val 1580"/>
                <a:gd name="f226" fmla="val 3070"/>
                <a:gd name="f227" fmla="val 1641"/>
                <a:gd name="f228" fmla="val 3035"/>
                <a:gd name="f229" fmla="val 3053"/>
                <a:gd name="f230" fmla="val 3044"/>
                <a:gd name="f231" fmla="val 2991"/>
                <a:gd name="f232" fmla="val 1818"/>
                <a:gd name="f233" fmla="val 2920"/>
                <a:gd name="f234" fmla="val 1853"/>
                <a:gd name="f235" fmla="val 2903"/>
                <a:gd name="f236" fmla="val 1906"/>
                <a:gd name="f237" fmla="val 2947"/>
                <a:gd name="f238" fmla="val 1959"/>
                <a:gd name="f239" fmla="val 2885"/>
                <a:gd name="f240" fmla="val 2180"/>
                <a:gd name="f241" fmla="val 2876"/>
                <a:gd name="f242" fmla="val 2224"/>
                <a:gd name="f243" fmla="val 2929"/>
                <a:gd name="f244" fmla="val 2277"/>
                <a:gd name="f245" fmla="val 2365"/>
                <a:gd name="f246" fmla="val 2471"/>
                <a:gd name="f247" fmla="val 2894"/>
                <a:gd name="f248" fmla="val 2542"/>
                <a:gd name="f249" fmla="val 2630"/>
                <a:gd name="f250" fmla="val 2674"/>
                <a:gd name="f251" fmla="val 2841"/>
                <a:gd name="f252" fmla="val 2736"/>
                <a:gd name="f253" fmla="val 2850"/>
                <a:gd name="f254" fmla="val 2762"/>
                <a:gd name="f255" fmla="val 2788"/>
                <a:gd name="f256" fmla="val 2806"/>
                <a:gd name="f257" fmla="val 2912"/>
                <a:gd name="f258" fmla="val 2770"/>
                <a:gd name="f259" fmla="val 3142"/>
                <a:gd name="f260" fmla="val 3124"/>
                <a:gd name="f261" fmla="val 2709"/>
                <a:gd name="f262" fmla="val 2691"/>
                <a:gd name="f263" fmla="val 2656"/>
                <a:gd name="f264" fmla="val 2603"/>
                <a:gd name="f265" fmla="val 3353"/>
                <a:gd name="f266" fmla="val 2559"/>
                <a:gd name="f267" fmla="val 3406"/>
                <a:gd name="f268" fmla="val 2541"/>
                <a:gd name="f269" fmla="val 3477"/>
                <a:gd name="f270" fmla="val 3530"/>
                <a:gd name="f271" fmla="val 2514"/>
                <a:gd name="f272" fmla="val 3592"/>
                <a:gd name="f273" fmla="val 2532"/>
                <a:gd name="f274" fmla="val 3654"/>
                <a:gd name="f275" fmla="val 3724"/>
                <a:gd name="f276" fmla="val 3812"/>
                <a:gd name="f277" fmla="val 2550"/>
                <a:gd name="f278" fmla="val 2470"/>
                <a:gd name="f279" fmla="val 2364"/>
                <a:gd name="f280" fmla="+- 0 0 -90"/>
                <a:gd name="f281" fmla="*/ f3 1 4246"/>
                <a:gd name="f282" fmla="*/ f4 1 3989"/>
                <a:gd name="f283" fmla="+- f7 0 f5"/>
                <a:gd name="f284" fmla="+- f6 0 f5"/>
                <a:gd name="f285" fmla="*/ f280 f0 1"/>
                <a:gd name="f286" fmla="*/ f284 1 4246"/>
                <a:gd name="f287" fmla="*/ f283 1 3989"/>
                <a:gd name="f288" fmla="*/ 519445296 f284 1"/>
                <a:gd name="f289" fmla="*/ 296403043 f283 1"/>
                <a:gd name="f290" fmla="*/ 518278381 f284 1"/>
                <a:gd name="f291" fmla="*/ 272405436 f283 1"/>
                <a:gd name="f292" fmla="*/ 510241033 f284 1"/>
                <a:gd name="f293" fmla="*/ 241532692 f283 1"/>
                <a:gd name="f294" fmla="*/ 502203686 f284 1"/>
                <a:gd name="f295" fmla="*/ 216237781 f283 1"/>
                <a:gd name="f296" fmla="*/ 187700329 f283 1"/>
                <a:gd name="f297" fmla="*/ 509074479 f284 1"/>
                <a:gd name="f298" fmla="*/ 165907635 f283 1"/>
                <a:gd name="f299" fmla="*/ 503370601 f284 1"/>
                <a:gd name="f300" fmla="*/ 146450233 f283 1"/>
                <a:gd name="f301" fmla="*/ 497666724 f284 1"/>
                <a:gd name="f302" fmla="*/ 131532675 f283 1"/>
                <a:gd name="f303" fmla="*/ 112075272 f283 1"/>
                <a:gd name="f304" fmla="*/ 526186111 f284 1"/>
                <a:gd name="f305" fmla="*/ 91580242 f283 1"/>
                <a:gd name="f306" fmla="*/ 523982258 f284 1"/>
                <a:gd name="f307" fmla="*/ 68620263 f283 1"/>
                <a:gd name="f308" fmla="*/ 541094250 f284 1"/>
                <a:gd name="f309" fmla="*/ 40082451 f283 1"/>
                <a:gd name="f310" fmla="*/ 22830321 f283 1"/>
                <a:gd name="f311" fmla="*/ 534223458 f284 1"/>
                <a:gd name="f312" fmla="*/ 4540205 f283 1"/>
                <a:gd name="f313" fmla="*/ 507907564 f284 1"/>
                <a:gd name="f314" fmla="*/ 1167286 f283 1"/>
                <a:gd name="f315" fmla="*/ 477054707 f284 1"/>
                <a:gd name="f316" fmla="*/ 7912763 f283 1"/>
                <a:gd name="f317" fmla="*/ 449572257 f284 1"/>
                <a:gd name="f318" fmla="*/ 423256363 f284 1"/>
                <a:gd name="f319" fmla="*/ 11414981 f283 1"/>
                <a:gd name="f320" fmla="*/ 387866184 f284 1"/>
                <a:gd name="f321" fmla="*/ 17122471 f283 1"/>
                <a:gd name="f322" fmla="*/ 343272102 f284 1"/>
                <a:gd name="f323" fmla="*/ 15955185 f283 1"/>
                <a:gd name="f324" fmla="*/ 300881513 f284 1"/>
                <a:gd name="f325" fmla="*/ 14787539 f283 1"/>
                <a:gd name="f326" fmla="*/ 280269496 f284 1"/>
                <a:gd name="f327" fmla="*/ 28537812 f283 1"/>
                <a:gd name="f328" fmla="*/ 257453987 f284 1"/>
                <a:gd name="f329" fmla="*/ 239045822 f284 1"/>
                <a:gd name="f330" fmla="*/ 37747519 f283 1"/>
                <a:gd name="f331" fmla="*/ 210526435 f284 1"/>
                <a:gd name="f332" fmla="*/ 42287724 f283 1"/>
                <a:gd name="f333" fmla="*/ 186544011 f284 1"/>
                <a:gd name="f334" fmla="*/ 44622655 f283 1"/>
                <a:gd name="f335" fmla="*/ 168135846 f284 1"/>
                <a:gd name="f336" fmla="*/ 61745126 f283 1"/>
                <a:gd name="f337" fmla="*/ 160228116 f284 1"/>
                <a:gd name="f338" fmla="*/ 81202889 f283 1"/>
                <a:gd name="f339" fmla="*/ 142986867 f284 1"/>
                <a:gd name="f340" fmla="*/ 99492646 f283 1"/>
                <a:gd name="f341" fmla="*/ 120170997 f284 1"/>
                <a:gd name="f342" fmla="*/ 109869999 f283 1"/>
                <a:gd name="f343" fmla="*/ 80114238 f284 1"/>
                <a:gd name="f344" fmla="*/ 126992830 f283 1"/>
                <a:gd name="f345" fmla="*/ 57168751 f284 1"/>
                <a:gd name="f346" fmla="*/ 152157723 f283 1"/>
                <a:gd name="f347" fmla="*/ 29815919 f284 1"/>
                <a:gd name="f348" fmla="*/ 171615486 f283 1"/>
                <a:gd name="f349" fmla="*/ 8037347 f284 1"/>
                <a:gd name="f350" fmla="*/ 202617527 f283 1"/>
                <a:gd name="f351" fmla="*/ 14907780 f284 1"/>
                <a:gd name="f352" fmla="*/ 507062992 f283 1"/>
                <a:gd name="f353" fmla="*/ 42390589 f284 1"/>
                <a:gd name="f354" fmla="*/ 53798344 f284 1"/>
                <a:gd name="f355" fmla="*/ 516143041 f283 1"/>
                <a:gd name="f356" fmla="*/ 76613853 f284 1"/>
                <a:gd name="f357" fmla="*/ 510435550 f283 1"/>
                <a:gd name="f358" fmla="*/ 92688548 f284 1"/>
                <a:gd name="f359" fmla="*/ 501355501 f283 1"/>
                <a:gd name="f360" fmla="*/ 115504417 f284 1"/>
                <a:gd name="f361" fmla="*/ 502393129 f283 1"/>
                <a:gd name="f362" fmla="*/ 132745667 f284 1"/>
                <a:gd name="f363" fmla="*/ 480730453 f283 1"/>
                <a:gd name="f364" fmla="*/ 130412197 f284 1"/>
                <a:gd name="f365" fmla="*/ 464645609 f283 1"/>
                <a:gd name="f366" fmla="*/ 153357684 f284 1"/>
                <a:gd name="f367" fmla="*/ 452062983 f283 1"/>
                <a:gd name="f368" fmla="*/ 147523829 f284 1"/>
                <a:gd name="f369" fmla="*/ 432605580 f283 1"/>
                <a:gd name="f370" fmla="*/ 170469316 f284 1"/>
                <a:gd name="f371" fmla="*/ 418855668 f283 1"/>
                <a:gd name="f372" fmla="*/ 180710516 f284 1"/>
                <a:gd name="f373" fmla="*/ 414315464 f283 1"/>
                <a:gd name="f374" fmla="*/ 194451741 f284 1"/>
                <a:gd name="f375" fmla="*/ 405105756 f283 1"/>
                <a:gd name="f376" fmla="*/ 212729928 f284 1"/>
                <a:gd name="f377" fmla="*/ 398230620 f283 1"/>
                <a:gd name="f378" fmla="*/ 234508500 f284 1"/>
                <a:gd name="f379" fmla="*/ 394858061 f283 1"/>
                <a:gd name="f380" fmla="*/ 240212737 f284 1"/>
                <a:gd name="f381" fmla="*/ 376567944 f283 1"/>
                <a:gd name="f382" fmla="*/ 263157864 f284 1"/>
                <a:gd name="f383" fmla="*/ 378773217 f283 1"/>
                <a:gd name="f384" fmla="*/ 288306843 f284 1"/>
                <a:gd name="f385" fmla="*/ 379940503 f283 1"/>
                <a:gd name="f386" fmla="*/ 306585391 f284 1"/>
                <a:gd name="f387" fmla="*/ 329530877 f284 1"/>
                <a:gd name="f388" fmla="*/ 375400298 f283 1"/>
                <a:gd name="f389" fmla="*/ 354679857 f284 1"/>
                <a:gd name="f390" fmla="*/ 369692808 f283 1"/>
                <a:gd name="f391" fmla="*/ 377495367 f284 1"/>
                <a:gd name="f392" fmla="*/ 359315455 f283 1"/>
                <a:gd name="f393" fmla="*/ 416385931 f284 1"/>
                <a:gd name="f394" fmla="*/ 349067760 f283 1"/>
                <a:gd name="f395" fmla="*/ 433627180 f284 1"/>
                <a:gd name="f396" fmla="*/ 337652779 f283 1"/>
                <a:gd name="f397" fmla="*/ 450738812 f284 1"/>
                <a:gd name="f398" fmla="*/ 329610357 f283 1"/>
                <a:gd name="f399" fmla="*/ 473684299 f284 1"/>
                <a:gd name="f400" fmla="*/ 501037131 f284 1"/>
                <a:gd name="f401" fmla="*/ 330778003 f283 1"/>
                <a:gd name="f402" fmla="*/ 522815703 f284 1"/>
                <a:gd name="f403" fmla="*/ 304445464 f283 1"/>
                <a:gd name="f404" fmla="*/ 0 f284 1"/>
                <a:gd name="f405" fmla="*/ 0 f283 1"/>
                <a:gd name="f406" fmla="*/ 4246 f284 1"/>
                <a:gd name="f407" fmla="*/ 3989 f283 1"/>
                <a:gd name="f408" fmla="*/ f285 1 f2"/>
                <a:gd name="f409" fmla="*/ f288 1 4246"/>
                <a:gd name="f410" fmla="*/ f289 1 3989"/>
                <a:gd name="f411" fmla="*/ f290 1 4246"/>
                <a:gd name="f412" fmla="*/ f291 1 3989"/>
                <a:gd name="f413" fmla="*/ f292 1 4246"/>
                <a:gd name="f414" fmla="*/ f293 1 3989"/>
                <a:gd name="f415" fmla="*/ f294 1 4246"/>
                <a:gd name="f416" fmla="*/ f295 1 3989"/>
                <a:gd name="f417" fmla="*/ f296 1 3989"/>
                <a:gd name="f418" fmla="*/ f297 1 4246"/>
                <a:gd name="f419" fmla="*/ f298 1 3989"/>
                <a:gd name="f420" fmla="*/ f299 1 4246"/>
                <a:gd name="f421" fmla="*/ f300 1 3989"/>
                <a:gd name="f422" fmla="*/ f301 1 4246"/>
                <a:gd name="f423" fmla="*/ f302 1 3989"/>
                <a:gd name="f424" fmla="*/ f303 1 3989"/>
                <a:gd name="f425" fmla="*/ f304 1 4246"/>
                <a:gd name="f426" fmla="*/ f305 1 3989"/>
                <a:gd name="f427" fmla="*/ f306 1 4246"/>
                <a:gd name="f428" fmla="*/ f307 1 3989"/>
                <a:gd name="f429" fmla="*/ f308 1 4246"/>
                <a:gd name="f430" fmla="*/ f309 1 3989"/>
                <a:gd name="f431" fmla="*/ f310 1 3989"/>
                <a:gd name="f432" fmla="*/ f311 1 4246"/>
                <a:gd name="f433" fmla="*/ f312 1 3989"/>
                <a:gd name="f434" fmla="*/ f313 1 4246"/>
                <a:gd name="f435" fmla="*/ f314 1 3989"/>
                <a:gd name="f436" fmla="*/ f315 1 4246"/>
                <a:gd name="f437" fmla="*/ f316 1 3989"/>
                <a:gd name="f438" fmla="*/ f317 1 4246"/>
                <a:gd name="f439" fmla="*/ f318 1 4246"/>
                <a:gd name="f440" fmla="*/ f319 1 3989"/>
                <a:gd name="f441" fmla="*/ f320 1 4246"/>
                <a:gd name="f442" fmla="*/ f321 1 3989"/>
                <a:gd name="f443" fmla="*/ f322 1 4246"/>
                <a:gd name="f444" fmla="*/ f323 1 3989"/>
                <a:gd name="f445" fmla="*/ f324 1 4246"/>
                <a:gd name="f446" fmla="*/ f325 1 3989"/>
                <a:gd name="f447" fmla="*/ f326 1 4246"/>
                <a:gd name="f448" fmla="*/ f327 1 3989"/>
                <a:gd name="f449" fmla="*/ f328 1 4246"/>
                <a:gd name="f450" fmla="*/ f329 1 4246"/>
                <a:gd name="f451" fmla="*/ f330 1 3989"/>
                <a:gd name="f452" fmla="*/ f331 1 4246"/>
                <a:gd name="f453" fmla="*/ f332 1 3989"/>
                <a:gd name="f454" fmla="*/ f333 1 4246"/>
                <a:gd name="f455" fmla="*/ f334 1 3989"/>
                <a:gd name="f456" fmla="*/ f335 1 4246"/>
                <a:gd name="f457" fmla="*/ f336 1 3989"/>
                <a:gd name="f458" fmla="*/ f337 1 4246"/>
                <a:gd name="f459" fmla="*/ f338 1 3989"/>
                <a:gd name="f460" fmla="*/ f339 1 4246"/>
                <a:gd name="f461" fmla="*/ f340 1 3989"/>
                <a:gd name="f462" fmla="*/ f341 1 4246"/>
                <a:gd name="f463" fmla="*/ f342 1 3989"/>
                <a:gd name="f464" fmla="*/ f343 1 4246"/>
                <a:gd name="f465" fmla="*/ f344 1 3989"/>
                <a:gd name="f466" fmla="*/ f345 1 4246"/>
                <a:gd name="f467" fmla="*/ f346 1 3989"/>
                <a:gd name="f468" fmla="*/ f347 1 4246"/>
                <a:gd name="f469" fmla="*/ f348 1 3989"/>
                <a:gd name="f470" fmla="*/ f349 1 4246"/>
                <a:gd name="f471" fmla="*/ f350 1 3989"/>
                <a:gd name="f472" fmla="*/ f351 1 4246"/>
                <a:gd name="f473" fmla="*/ f352 1 3989"/>
                <a:gd name="f474" fmla="*/ f353 1 4246"/>
                <a:gd name="f475" fmla="*/ f354 1 4246"/>
                <a:gd name="f476" fmla="*/ f355 1 3989"/>
                <a:gd name="f477" fmla="*/ f356 1 4246"/>
                <a:gd name="f478" fmla="*/ f357 1 3989"/>
                <a:gd name="f479" fmla="*/ f358 1 4246"/>
                <a:gd name="f480" fmla="*/ f359 1 3989"/>
                <a:gd name="f481" fmla="*/ f360 1 4246"/>
                <a:gd name="f482" fmla="*/ f361 1 3989"/>
                <a:gd name="f483" fmla="*/ f362 1 4246"/>
                <a:gd name="f484" fmla="*/ f363 1 3989"/>
                <a:gd name="f485" fmla="*/ f364 1 4246"/>
                <a:gd name="f486" fmla="*/ f365 1 3989"/>
                <a:gd name="f487" fmla="*/ f366 1 4246"/>
                <a:gd name="f488" fmla="*/ f367 1 3989"/>
                <a:gd name="f489" fmla="*/ f368 1 4246"/>
                <a:gd name="f490" fmla="*/ f369 1 3989"/>
                <a:gd name="f491" fmla="*/ f370 1 4246"/>
                <a:gd name="f492" fmla="*/ f371 1 3989"/>
                <a:gd name="f493" fmla="*/ f372 1 4246"/>
                <a:gd name="f494" fmla="*/ f373 1 3989"/>
                <a:gd name="f495" fmla="*/ f374 1 4246"/>
                <a:gd name="f496" fmla="*/ f375 1 3989"/>
                <a:gd name="f497" fmla="*/ f376 1 4246"/>
                <a:gd name="f498" fmla="*/ f377 1 3989"/>
                <a:gd name="f499" fmla="*/ f378 1 4246"/>
                <a:gd name="f500" fmla="*/ f379 1 3989"/>
                <a:gd name="f501" fmla="*/ f380 1 4246"/>
                <a:gd name="f502" fmla="*/ f381 1 3989"/>
                <a:gd name="f503" fmla="*/ f382 1 4246"/>
                <a:gd name="f504" fmla="*/ f383 1 3989"/>
                <a:gd name="f505" fmla="*/ f384 1 4246"/>
                <a:gd name="f506" fmla="*/ f385 1 3989"/>
                <a:gd name="f507" fmla="*/ f386 1 4246"/>
                <a:gd name="f508" fmla="*/ f387 1 4246"/>
                <a:gd name="f509" fmla="*/ f388 1 3989"/>
                <a:gd name="f510" fmla="*/ f389 1 4246"/>
                <a:gd name="f511" fmla="*/ f390 1 3989"/>
                <a:gd name="f512" fmla="*/ f391 1 4246"/>
                <a:gd name="f513" fmla="*/ f392 1 3989"/>
                <a:gd name="f514" fmla="*/ f393 1 4246"/>
                <a:gd name="f515" fmla="*/ f394 1 3989"/>
                <a:gd name="f516" fmla="*/ f395 1 4246"/>
                <a:gd name="f517" fmla="*/ f396 1 3989"/>
                <a:gd name="f518" fmla="*/ f397 1 4246"/>
                <a:gd name="f519" fmla="*/ f398 1 3989"/>
                <a:gd name="f520" fmla="*/ f399 1 4246"/>
                <a:gd name="f521" fmla="*/ f400 1 4246"/>
                <a:gd name="f522" fmla="*/ f401 1 3989"/>
                <a:gd name="f523" fmla="*/ f402 1 4246"/>
                <a:gd name="f524" fmla="*/ f403 1 3989"/>
                <a:gd name="f525" fmla="*/ f404 1 4246"/>
                <a:gd name="f526" fmla="*/ f405 1 3989"/>
                <a:gd name="f527" fmla="*/ f406 1 4246"/>
                <a:gd name="f528" fmla="*/ f407 1 3989"/>
                <a:gd name="f529" fmla="+- f408 0 f1"/>
                <a:gd name="f530" fmla="*/ f409 1 f286"/>
                <a:gd name="f531" fmla="*/ f410 1 f287"/>
                <a:gd name="f532" fmla="*/ f411 1 f286"/>
                <a:gd name="f533" fmla="*/ f412 1 f287"/>
                <a:gd name="f534" fmla="*/ f413 1 f286"/>
                <a:gd name="f535" fmla="*/ f414 1 f287"/>
                <a:gd name="f536" fmla="*/ f415 1 f286"/>
                <a:gd name="f537" fmla="*/ f416 1 f287"/>
                <a:gd name="f538" fmla="*/ f417 1 f287"/>
                <a:gd name="f539" fmla="*/ f418 1 f286"/>
                <a:gd name="f540" fmla="*/ f419 1 f287"/>
                <a:gd name="f541" fmla="*/ f420 1 f286"/>
                <a:gd name="f542" fmla="*/ f421 1 f287"/>
                <a:gd name="f543" fmla="*/ f422 1 f286"/>
                <a:gd name="f544" fmla="*/ f423 1 f287"/>
                <a:gd name="f545" fmla="*/ f424 1 f287"/>
                <a:gd name="f546" fmla="*/ f425 1 f286"/>
                <a:gd name="f547" fmla="*/ f426 1 f287"/>
                <a:gd name="f548" fmla="*/ f427 1 f286"/>
                <a:gd name="f549" fmla="*/ f428 1 f287"/>
                <a:gd name="f550" fmla="*/ f429 1 f286"/>
                <a:gd name="f551" fmla="*/ f430 1 f287"/>
                <a:gd name="f552" fmla="*/ f431 1 f287"/>
                <a:gd name="f553" fmla="*/ f432 1 f286"/>
                <a:gd name="f554" fmla="*/ f433 1 f287"/>
                <a:gd name="f555" fmla="*/ f434 1 f286"/>
                <a:gd name="f556" fmla="*/ f435 1 f287"/>
                <a:gd name="f557" fmla="*/ f436 1 f286"/>
                <a:gd name="f558" fmla="*/ f437 1 f287"/>
                <a:gd name="f559" fmla="*/ f438 1 f286"/>
                <a:gd name="f560" fmla="*/ f439 1 f286"/>
                <a:gd name="f561" fmla="*/ f440 1 f287"/>
                <a:gd name="f562" fmla="*/ f441 1 f286"/>
                <a:gd name="f563" fmla="*/ f442 1 f287"/>
                <a:gd name="f564" fmla="*/ f443 1 f286"/>
                <a:gd name="f565" fmla="*/ f444 1 f287"/>
                <a:gd name="f566" fmla="*/ f445 1 f286"/>
                <a:gd name="f567" fmla="*/ f446 1 f287"/>
                <a:gd name="f568" fmla="*/ f447 1 f286"/>
                <a:gd name="f569" fmla="*/ f448 1 f287"/>
                <a:gd name="f570" fmla="*/ f449 1 f286"/>
                <a:gd name="f571" fmla="*/ f450 1 f286"/>
                <a:gd name="f572" fmla="*/ f451 1 f287"/>
                <a:gd name="f573" fmla="*/ f452 1 f286"/>
                <a:gd name="f574" fmla="*/ f453 1 f287"/>
                <a:gd name="f575" fmla="*/ f454 1 f286"/>
                <a:gd name="f576" fmla="*/ f455 1 f287"/>
                <a:gd name="f577" fmla="*/ f456 1 f286"/>
                <a:gd name="f578" fmla="*/ f457 1 f287"/>
                <a:gd name="f579" fmla="*/ f458 1 f286"/>
                <a:gd name="f580" fmla="*/ f459 1 f287"/>
                <a:gd name="f581" fmla="*/ f460 1 f286"/>
                <a:gd name="f582" fmla="*/ f461 1 f287"/>
                <a:gd name="f583" fmla="*/ f462 1 f286"/>
                <a:gd name="f584" fmla="*/ f463 1 f287"/>
                <a:gd name="f585" fmla="*/ f464 1 f286"/>
                <a:gd name="f586" fmla="*/ f465 1 f287"/>
                <a:gd name="f587" fmla="*/ f466 1 f286"/>
                <a:gd name="f588" fmla="*/ f467 1 f287"/>
                <a:gd name="f589" fmla="*/ f468 1 f286"/>
                <a:gd name="f590" fmla="*/ f469 1 f287"/>
                <a:gd name="f591" fmla="*/ f470 1 f286"/>
                <a:gd name="f592" fmla="*/ f471 1 f287"/>
                <a:gd name="f593" fmla="*/ f472 1 f286"/>
                <a:gd name="f594" fmla="*/ f473 1 f287"/>
                <a:gd name="f595" fmla="*/ f474 1 f286"/>
                <a:gd name="f596" fmla="*/ f475 1 f286"/>
                <a:gd name="f597" fmla="*/ f476 1 f287"/>
                <a:gd name="f598" fmla="*/ f477 1 f286"/>
                <a:gd name="f599" fmla="*/ f478 1 f287"/>
                <a:gd name="f600" fmla="*/ f479 1 f286"/>
                <a:gd name="f601" fmla="*/ f480 1 f287"/>
                <a:gd name="f602" fmla="*/ f481 1 f286"/>
                <a:gd name="f603" fmla="*/ f482 1 f287"/>
                <a:gd name="f604" fmla="*/ f483 1 f286"/>
                <a:gd name="f605" fmla="*/ f484 1 f287"/>
                <a:gd name="f606" fmla="*/ f485 1 f286"/>
                <a:gd name="f607" fmla="*/ f486 1 f287"/>
                <a:gd name="f608" fmla="*/ f487 1 f286"/>
                <a:gd name="f609" fmla="*/ f488 1 f287"/>
                <a:gd name="f610" fmla="*/ f489 1 f286"/>
                <a:gd name="f611" fmla="*/ f490 1 f287"/>
                <a:gd name="f612" fmla="*/ f491 1 f286"/>
                <a:gd name="f613" fmla="*/ f492 1 f287"/>
                <a:gd name="f614" fmla="*/ f493 1 f286"/>
                <a:gd name="f615" fmla="*/ f494 1 f287"/>
                <a:gd name="f616" fmla="*/ f495 1 f286"/>
                <a:gd name="f617" fmla="*/ f496 1 f287"/>
                <a:gd name="f618" fmla="*/ f497 1 f286"/>
                <a:gd name="f619" fmla="*/ f498 1 f287"/>
                <a:gd name="f620" fmla="*/ f499 1 f286"/>
                <a:gd name="f621" fmla="*/ f500 1 f287"/>
                <a:gd name="f622" fmla="*/ f501 1 f286"/>
                <a:gd name="f623" fmla="*/ f502 1 f287"/>
                <a:gd name="f624" fmla="*/ f503 1 f286"/>
                <a:gd name="f625" fmla="*/ f504 1 f287"/>
                <a:gd name="f626" fmla="*/ f505 1 f286"/>
                <a:gd name="f627" fmla="*/ f506 1 f287"/>
                <a:gd name="f628" fmla="*/ f507 1 f286"/>
                <a:gd name="f629" fmla="*/ f508 1 f286"/>
                <a:gd name="f630" fmla="*/ f509 1 f287"/>
                <a:gd name="f631" fmla="*/ f510 1 f286"/>
                <a:gd name="f632" fmla="*/ f511 1 f287"/>
                <a:gd name="f633" fmla="*/ f512 1 f286"/>
                <a:gd name="f634" fmla="*/ f513 1 f287"/>
                <a:gd name="f635" fmla="*/ f514 1 f286"/>
                <a:gd name="f636" fmla="*/ f515 1 f287"/>
                <a:gd name="f637" fmla="*/ f516 1 f286"/>
                <a:gd name="f638" fmla="*/ f517 1 f287"/>
                <a:gd name="f639" fmla="*/ f518 1 f286"/>
                <a:gd name="f640" fmla="*/ f519 1 f287"/>
                <a:gd name="f641" fmla="*/ f520 1 f286"/>
                <a:gd name="f642" fmla="*/ f521 1 f286"/>
                <a:gd name="f643" fmla="*/ f522 1 f287"/>
                <a:gd name="f644" fmla="*/ f523 1 f286"/>
                <a:gd name="f645" fmla="*/ f524 1 f287"/>
                <a:gd name="f646" fmla="*/ f525 1 f286"/>
                <a:gd name="f647" fmla="*/ f527 1 f286"/>
                <a:gd name="f648" fmla="*/ f526 1 f287"/>
                <a:gd name="f649" fmla="*/ f528 1 f287"/>
                <a:gd name="f650" fmla="*/ f646 f281 1"/>
                <a:gd name="f651" fmla="*/ f647 f281 1"/>
                <a:gd name="f652" fmla="*/ f649 f282 1"/>
                <a:gd name="f653" fmla="*/ f648 f282 1"/>
                <a:gd name="f654" fmla="*/ f530 f281 1"/>
                <a:gd name="f655" fmla="*/ f531 f282 1"/>
                <a:gd name="f656" fmla="*/ f532 f281 1"/>
                <a:gd name="f657" fmla="*/ f533 f282 1"/>
                <a:gd name="f658" fmla="*/ f534 f281 1"/>
                <a:gd name="f659" fmla="*/ f535 f282 1"/>
                <a:gd name="f660" fmla="*/ f536 f281 1"/>
                <a:gd name="f661" fmla="*/ f537 f282 1"/>
                <a:gd name="f662" fmla="*/ f538 f282 1"/>
                <a:gd name="f663" fmla="*/ f539 f281 1"/>
                <a:gd name="f664" fmla="*/ f540 f282 1"/>
                <a:gd name="f665" fmla="*/ f541 f281 1"/>
                <a:gd name="f666" fmla="*/ f542 f282 1"/>
                <a:gd name="f667" fmla="*/ f543 f281 1"/>
                <a:gd name="f668" fmla="*/ f544 f282 1"/>
                <a:gd name="f669" fmla="*/ f545 f282 1"/>
                <a:gd name="f670" fmla="*/ f546 f281 1"/>
                <a:gd name="f671" fmla="*/ f547 f282 1"/>
                <a:gd name="f672" fmla="*/ f548 f281 1"/>
                <a:gd name="f673" fmla="*/ f549 f282 1"/>
                <a:gd name="f674" fmla="*/ f550 f281 1"/>
                <a:gd name="f675" fmla="*/ f551 f282 1"/>
                <a:gd name="f676" fmla="*/ f552 f282 1"/>
                <a:gd name="f677" fmla="*/ f553 f281 1"/>
                <a:gd name="f678" fmla="*/ f554 f282 1"/>
                <a:gd name="f679" fmla="*/ f555 f281 1"/>
                <a:gd name="f680" fmla="*/ f556 f282 1"/>
                <a:gd name="f681" fmla="*/ f557 f281 1"/>
                <a:gd name="f682" fmla="*/ f558 f282 1"/>
                <a:gd name="f683" fmla="*/ f559 f281 1"/>
                <a:gd name="f684" fmla="*/ f560 f281 1"/>
                <a:gd name="f685" fmla="*/ f561 f282 1"/>
                <a:gd name="f686" fmla="*/ f562 f281 1"/>
                <a:gd name="f687" fmla="*/ f563 f282 1"/>
                <a:gd name="f688" fmla="*/ f564 f281 1"/>
                <a:gd name="f689" fmla="*/ f565 f282 1"/>
                <a:gd name="f690" fmla="*/ f566 f281 1"/>
                <a:gd name="f691" fmla="*/ f567 f282 1"/>
                <a:gd name="f692" fmla="*/ f568 f281 1"/>
                <a:gd name="f693" fmla="*/ f569 f282 1"/>
                <a:gd name="f694" fmla="*/ f570 f281 1"/>
                <a:gd name="f695" fmla="*/ f571 f281 1"/>
                <a:gd name="f696" fmla="*/ f572 f282 1"/>
                <a:gd name="f697" fmla="*/ f573 f281 1"/>
                <a:gd name="f698" fmla="*/ f574 f282 1"/>
                <a:gd name="f699" fmla="*/ f575 f281 1"/>
                <a:gd name="f700" fmla="*/ f576 f282 1"/>
                <a:gd name="f701" fmla="*/ f577 f281 1"/>
                <a:gd name="f702" fmla="*/ f578 f282 1"/>
                <a:gd name="f703" fmla="*/ f579 f281 1"/>
                <a:gd name="f704" fmla="*/ f580 f282 1"/>
                <a:gd name="f705" fmla="*/ f581 f281 1"/>
                <a:gd name="f706" fmla="*/ f582 f282 1"/>
                <a:gd name="f707" fmla="*/ f583 f281 1"/>
                <a:gd name="f708" fmla="*/ f584 f282 1"/>
                <a:gd name="f709" fmla="*/ f585 f281 1"/>
                <a:gd name="f710" fmla="*/ f586 f282 1"/>
                <a:gd name="f711" fmla="*/ f587 f281 1"/>
                <a:gd name="f712" fmla="*/ f588 f282 1"/>
                <a:gd name="f713" fmla="*/ f589 f281 1"/>
                <a:gd name="f714" fmla="*/ f590 f282 1"/>
                <a:gd name="f715" fmla="*/ f591 f281 1"/>
                <a:gd name="f716" fmla="*/ f592 f282 1"/>
                <a:gd name="f717" fmla="*/ f593 f281 1"/>
                <a:gd name="f718" fmla="*/ f594 f282 1"/>
                <a:gd name="f719" fmla="*/ f595 f281 1"/>
                <a:gd name="f720" fmla="*/ f596 f281 1"/>
                <a:gd name="f721" fmla="*/ f597 f282 1"/>
                <a:gd name="f722" fmla="*/ f598 f281 1"/>
                <a:gd name="f723" fmla="*/ f599 f282 1"/>
                <a:gd name="f724" fmla="*/ f600 f281 1"/>
                <a:gd name="f725" fmla="*/ f601 f282 1"/>
                <a:gd name="f726" fmla="*/ f602 f281 1"/>
                <a:gd name="f727" fmla="*/ f603 f282 1"/>
                <a:gd name="f728" fmla="*/ f604 f281 1"/>
                <a:gd name="f729" fmla="*/ f605 f282 1"/>
                <a:gd name="f730" fmla="*/ f606 f281 1"/>
                <a:gd name="f731" fmla="*/ f607 f282 1"/>
                <a:gd name="f732" fmla="*/ f608 f281 1"/>
                <a:gd name="f733" fmla="*/ f609 f282 1"/>
                <a:gd name="f734" fmla="*/ f610 f281 1"/>
                <a:gd name="f735" fmla="*/ f611 f282 1"/>
                <a:gd name="f736" fmla="*/ f612 f281 1"/>
                <a:gd name="f737" fmla="*/ f613 f282 1"/>
                <a:gd name="f738" fmla="*/ f614 f281 1"/>
                <a:gd name="f739" fmla="*/ f615 f282 1"/>
                <a:gd name="f740" fmla="*/ f616 f281 1"/>
                <a:gd name="f741" fmla="*/ f617 f282 1"/>
                <a:gd name="f742" fmla="*/ f618 f281 1"/>
                <a:gd name="f743" fmla="*/ f619 f282 1"/>
                <a:gd name="f744" fmla="*/ f620 f281 1"/>
                <a:gd name="f745" fmla="*/ f621 f282 1"/>
                <a:gd name="f746" fmla="*/ f622 f281 1"/>
                <a:gd name="f747" fmla="*/ f623 f282 1"/>
                <a:gd name="f748" fmla="*/ f624 f281 1"/>
                <a:gd name="f749" fmla="*/ f625 f282 1"/>
                <a:gd name="f750" fmla="*/ f626 f281 1"/>
                <a:gd name="f751" fmla="*/ f627 f282 1"/>
                <a:gd name="f752" fmla="*/ f628 f281 1"/>
                <a:gd name="f753" fmla="*/ f629 f281 1"/>
                <a:gd name="f754" fmla="*/ f630 f282 1"/>
                <a:gd name="f755" fmla="*/ f631 f281 1"/>
                <a:gd name="f756" fmla="*/ f632 f282 1"/>
                <a:gd name="f757" fmla="*/ f633 f281 1"/>
                <a:gd name="f758" fmla="*/ f634 f282 1"/>
                <a:gd name="f759" fmla="*/ f635 f281 1"/>
                <a:gd name="f760" fmla="*/ f636 f282 1"/>
                <a:gd name="f761" fmla="*/ f637 f281 1"/>
                <a:gd name="f762" fmla="*/ f638 f282 1"/>
                <a:gd name="f763" fmla="*/ f639 f281 1"/>
                <a:gd name="f764" fmla="*/ f640 f282 1"/>
                <a:gd name="f765" fmla="*/ f641 f281 1"/>
                <a:gd name="f766" fmla="*/ f642 f281 1"/>
                <a:gd name="f767" fmla="*/ f643 f282 1"/>
                <a:gd name="f768" fmla="*/ f644 f281 1"/>
                <a:gd name="f769" fmla="*/ f645 f282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529">
                  <a:pos x="f654" y="f655"/>
                </a:cxn>
                <a:cxn ang="f529">
                  <a:pos x="f656" y="f657"/>
                </a:cxn>
                <a:cxn ang="f529">
                  <a:pos x="f658" y="f659"/>
                </a:cxn>
                <a:cxn ang="f529">
                  <a:pos x="f660" y="f661"/>
                </a:cxn>
                <a:cxn ang="f529">
                  <a:pos x="f660" y="f662"/>
                </a:cxn>
                <a:cxn ang="f529">
                  <a:pos x="f663" y="f664"/>
                </a:cxn>
                <a:cxn ang="f529">
                  <a:pos x="f665" y="f666"/>
                </a:cxn>
                <a:cxn ang="f529">
                  <a:pos x="f667" y="f668"/>
                </a:cxn>
                <a:cxn ang="f529">
                  <a:pos x="f656" y="f669"/>
                </a:cxn>
                <a:cxn ang="f529">
                  <a:pos x="f670" y="f671"/>
                </a:cxn>
                <a:cxn ang="f529">
                  <a:pos x="f672" y="f673"/>
                </a:cxn>
                <a:cxn ang="f529">
                  <a:pos x="f674" y="f675"/>
                </a:cxn>
                <a:cxn ang="f529">
                  <a:pos x="f674" y="f676"/>
                </a:cxn>
                <a:cxn ang="f529">
                  <a:pos x="f677" y="f678"/>
                </a:cxn>
                <a:cxn ang="f529">
                  <a:pos x="f679" y="f680"/>
                </a:cxn>
                <a:cxn ang="f529">
                  <a:pos x="f681" y="f682"/>
                </a:cxn>
                <a:cxn ang="f529">
                  <a:pos x="f683" y="f682"/>
                </a:cxn>
                <a:cxn ang="f529">
                  <a:pos x="f684" y="f685"/>
                </a:cxn>
                <a:cxn ang="f529">
                  <a:pos x="f686" y="f687"/>
                </a:cxn>
                <a:cxn ang="f529">
                  <a:pos x="f688" y="f689"/>
                </a:cxn>
                <a:cxn ang="f529">
                  <a:pos x="f690" y="f691"/>
                </a:cxn>
                <a:cxn ang="f529">
                  <a:pos x="f692" y="f693"/>
                </a:cxn>
                <a:cxn ang="f529">
                  <a:pos x="f694" y="f676"/>
                </a:cxn>
                <a:cxn ang="f529">
                  <a:pos x="f695" y="f696"/>
                </a:cxn>
                <a:cxn ang="f529">
                  <a:pos x="f697" y="f698"/>
                </a:cxn>
                <a:cxn ang="f529">
                  <a:pos x="f699" y="f700"/>
                </a:cxn>
                <a:cxn ang="f529">
                  <a:pos x="f701" y="f702"/>
                </a:cxn>
                <a:cxn ang="f529">
                  <a:pos x="f703" y="f704"/>
                </a:cxn>
                <a:cxn ang="f529">
                  <a:pos x="f705" y="f706"/>
                </a:cxn>
                <a:cxn ang="f529">
                  <a:pos x="f707" y="f708"/>
                </a:cxn>
                <a:cxn ang="f529">
                  <a:pos x="f709" y="f710"/>
                </a:cxn>
                <a:cxn ang="f529">
                  <a:pos x="f711" y="f712"/>
                </a:cxn>
                <a:cxn ang="f529">
                  <a:pos x="f713" y="f714"/>
                </a:cxn>
                <a:cxn ang="f529">
                  <a:pos x="f715" y="f716"/>
                </a:cxn>
                <a:cxn ang="f529">
                  <a:pos x="f717" y="f718"/>
                </a:cxn>
                <a:cxn ang="f529">
                  <a:pos x="f719" y="f718"/>
                </a:cxn>
                <a:cxn ang="f529">
                  <a:pos x="f720" y="f721"/>
                </a:cxn>
                <a:cxn ang="f529">
                  <a:pos x="f722" y="f723"/>
                </a:cxn>
                <a:cxn ang="f529">
                  <a:pos x="f724" y="f725"/>
                </a:cxn>
                <a:cxn ang="f529">
                  <a:pos x="f726" y="f727"/>
                </a:cxn>
                <a:cxn ang="f529">
                  <a:pos x="f728" y="f729"/>
                </a:cxn>
                <a:cxn ang="f529">
                  <a:pos x="f730" y="f731"/>
                </a:cxn>
                <a:cxn ang="f529">
                  <a:pos x="f732" y="f733"/>
                </a:cxn>
                <a:cxn ang="f529">
                  <a:pos x="f734" y="f735"/>
                </a:cxn>
                <a:cxn ang="f529">
                  <a:pos x="f736" y="f737"/>
                </a:cxn>
                <a:cxn ang="f529">
                  <a:pos x="f738" y="f739"/>
                </a:cxn>
                <a:cxn ang="f529">
                  <a:pos x="f740" y="f741"/>
                </a:cxn>
                <a:cxn ang="f529">
                  <a:pos x="f742" y="f743"/>
                </a:cxn>
                <a:cxn ang="f529">
                  <a:pos x="f744" y="f745"/>
                </a:cxn>
                <a:cxn ang="f529">
                  <a:pos x="f746" y="f747"/>
                </a:cxn>
                <a:cxn ang="f529">
                  <a:pos x="f748" y="f749"/>
                </a:cxn>
                <a:cxn ang="f529">
                  <a:pos x="f750" y="f751"/>
                </a:cxn>
                <a:cxn ang="f529">
                  <a:pos x="f752" y="f749"/>
                </a:cxn>
                <a:cxn ang="f529">
                  <a:pos x="f753" y="f754"/>
                </a:cxn>
                <a:cxn ang="f529">
                  <a:pos x="f755" y="f756"/>
                </a:cxn>
                <a:cxn ang="f529">
                  <a:pos x="f757" y="f758"/>
                </a:cxn>
                <a:cxn ang="f529">
                  <a:pos x="f759" y="f760"/>
                </a:cxn>
                <a:cxn ang="f529">
                  <a:pos x="f761" y="f762"/>
                </a:cxn>
                <a:cxn ang="f529">
                  <a:pos x="f763" y="f764"/>
                </a:cxn>
                <a:cxn ang="f529">
                  <a:pos x="f765" y="f764"/>
                </a:cxn>
                <a:cxn ang="f529">
                  <a:pos x="f766" y="f767"/>
                </a:cxn>
                <a:cxn ang="f529">
                  <a:pos x="f768" y="f769"/>
                </a:cxn>
              </a:cxnLst>
              <a:rect l="f650" t="f653" r="f651" b="f652"/>
              <a:pathLst>
                <a:path w="4246" h="3989">
                  <a:moveTo>
                    <a:pt x="f8" y="f9"/>
                  </a:moveTo>
                  <a:lnTo>
                    <a:pt x="f10" y="f11"/>
                  </a:lnTo>
                  <a:lnTo>
                    <a:pt x="f12" y="f13"/>
                  </a:lnTo>
                  <a:lnTo>
                    <a:pt x="f14" y="f15"/>
                  </a:lnTo>
                  <a:lnTo>
                    <a:pt x="f16" y="f17"/>
                  </a:lnTo>
                  <a:lnTo>
                    <a:pt x="f18" y="f19"/>
                  </a:lnTo>
                  <a:lnTo>
                    <a:pt x="f20" y="f21"/>
                  </a:lnTo>
                  <a:lnTo>
                    <a:pt x="f18" y="f22"/>
                  </a:lnTo>
                  <a:lnTo>
                    <a:pt x="f23" y="f24"/>
                  </a:lnTo>
                  <a:lnTo>
                    <a:pt x="f25" y="f26"/>
                  </a:lnTo>
                  <a:lnTo>
                    <a:pt x="f27" y="f28"/>
                  </a:lnTo>
                  <a:lnTo>
                    <a:pt x="f29" y="f30"/>
                  </a:lnTo>
                  <a:lnTo>
                    <a:pt x="f31" y="f32"/>
                  </a:lnTo>
                  <a:lnTo>
                    <a:pt x="f25" y="f33"/>
                  </a:lnTo>
                  <a:lnTo>
                    <a:pt x="f29" y="f34"/>
                  </a:lnTo>
                  <a:lnTo>
                    <a:pt x="f35" y="f36"/>
                  </a:lnTo>
                  <a:lnTo>
                    <a:pt x="f25" y="f37"/>
                  </a:lnTo>
                  <a:lnTo>
                    <a:pt x="f38" y="f39"/>
                  </a:lnTo>
                  <a:lnTo>
                    <a:pt x="f31" y="f40"/>
                  </a:lnTo>
                  <a:lnTo>
                    <a:pt x="f38" y="f41"/>
                  </a:lnTo>
                  <a:lnTo>
                    <a:pt x="f42" y="f43"/>
                  </a:lnTo>
                  <a:lnTo>
                    <a:pt x="f31" y="f44"/>
                  </a:lnTo>
                  <a:lnTo>
                    <a:pt x="f45" y="f46"/>
                  </a:lnTo>
                  <a:lnTo>
                    <a:pt x="f45" y="f47"/>
                  </a:lnTo>
                  <a:lnTo>
                    <a:pt x="f31" y="f48"/>
                  </a:lnTo>
                  <a:lnTo>
                    <a:pt x="f49" y="f50"/>
                  </a:lnTo>
                  <a:lnTo>
                    <a:pt x="f18" y="f51"/>
                  </a:lnTo>
                  <a:lnTo>
                    <a:pt x="f10" y="f52"/>
                  </a:lnTo>
                  <a:lnTo>
                    <a:pt x="f53" y="f54"/>
                  </a:lnTo>
                  <a:lnTo>
                    <a:pt x="f14" y="f55"/>
                  </a:lnTo>
                  <a:lnTo>
                    <a:pt x="f8" y="f56"/>
                  </a:lnTo>
                  <a:lnTo>
                    <a:pt x="f57" y="f58"/>
                  </a:lnTo>
                  <a:lnTo>
                    <a:pt x="f16" y="f59"/>
                  </a:lnTo>
                  <a:lnTo>
                    <a:pt x="f53" y="f60"/>
                  </a:lnTo>
                  <a:lnTo>
                    <a:pt x="f61" y="f62"/>
                  </a:lnTo>
                  <a:lnTo>
                    <a:pt x="f63" y="f64"/>
                  </a:lnTo>
                  <a:lnTo>
                    <a:pt x="f65" y="f66"/>
                  </a:lnTo>
                  <a:lnTo>
                    <a:pt x="f67" y="f68"/>
                  </a:lnTo>
                  <a:lnTo>
                    <a:pt x="f63" y="f69"/>
                  </a:lnTo>
                  <a:lnTo>
                    <a:pt x="f70" y="f71"/>
                  </a:lnTo>
                  <a:lnTo>
                    <a:pt x="f63" y="f72"/>
                  </a:lnTo>
                  <a:lnTo>
                    <a:pt x="f73" y="f74"/>
                  </a:lnTo>
                  <a:lnTo>
                    <a:pt x="f10" y="f5"/>
                  </a:lnTo>
                  <a:lnTo>
                    <a:pt x="f75" y="f5"/>
                  </a:lnTo>
                  <a:lnTo>
                    <a:pt x="f76" y="f77"/>
                  </a:lnTo>
                  <a:lnTo>
                    <a:pt x="f78" y="f74"/>
                  </a:lnTo>
                  <a:lnTo>
                    <a:pt x="f79" y="f80"/>
                  </a:lnTo>
                  <a:lnTo>
                    <a:pt x="f81" y="f82"/>
                  </a:lnTo>
                  <a:lnTo>
                    <a:pt x="f83" y="f84"/>
                  </a:lnTo>
                  <a:lnTo>
                    <a:pt x="f85" y="f84"/>
                  </a:lnTo>
                  <a:lnTo>
                    <a:pt x="f86" y="f82"/>
                  </a:lnTo>
                  <a:lnTo>
                    <a:pt x="f87" y="f88"/>
                  </a:lnTo>
                  <a:lnTo>
                    <a:pt x="f89" y="f71"/>
                  </a:lnTo>
                  <a:lnTo>
                    <a:pt x="f90" y="f91"/>
                  </a:lnTo>
                  <a:lnTo>
                    <a:pt x="f92" y="f93"/>
                  </a:lnTo>
                  <a:lnTo>
                    <a:pt x="f94" y="f95"/>
                  </a:lnTo>
                  <a:lnTo>
                    <a:pt x="f96" y="f97"/>
                  </a:lnTo>
                  <a:lnTo>
                    <a:pt x="f98" y="f69"/>
                  </a:lnTo>
                  <a:lnTo>
                    <a:pt x="f99" y="f95"/>
                  </a:lnTo>
                  <a:lnTo>
                    <a:pt x="f100" y="f93"/>
                  </a:lnTo>
                  <a:lnTo>
                    <a:pt x="f101" y="f93"/>
                  </a:lnTo>
                  <a:lnTo>
                    <a:pt x="f102" y="f93"/>
                  </a:lnTo>
                  <a:lnTo>
                    <a:pt x="f103" y="f71"/>
                  </a:lnTo>
                  <a:lnTo>
                    <a:pt x="f104" y="f88"/>
                  </a:lnTo>
                  <a:lnTo>
                    <a:pt x="f105" y="f95"/>
                  </a:lnTo>
                  <a:lnTo>
                    <a:pt x="f106" y="f107"/>
                  </a:lnTo>
                  <a:lnTo>
                    <a:pt x="f108" y="f66"/>
                  </a:lnTo>
                  <a:lnTo>
                    <a:pt x="f109" y="f110"/>
                  </a:lnTo>
                  <a:lnTo>
                    <a:pt x="f111" y="f69"/>
                  </a:lnTo>
                  <a:lnTo>
                    <a:pt x="f112" y="f113"/>
                  </a:lnTo>
                  <a:lnTo>
                    <a:pt x="f114" y="f113"/>
                  </a:lnTo>
                  <a:lnTo>
                    <a:pt x="f115" y="f116"/>
                  </a:lnTo>
                  <a:lnTo>
                    <a:pt x="f117" y="f116"/>
                  </a:lnTo>
                  <a:lnTo>
                    <a:pt x="f118" y="f119"/>
                  </a:lnTo>
                  <a:lnTo>
                    <a:pt x="f120" y="f121"/>
                  </a:lnTo>
                  <a:lnTo>
                    <a:pt x="f122" y="f119"/>
                  </a:lnTo>
                  <a:lnTo>
                    <a:pt x="f34" y="f116"/>
                  </a:lnTo>
                  <a:lnTo>
                    <a:pt x="f123" y="f124"/>
                  </a:lnTo>
                  <a:lnTo>
                    <a:pt x="f125" y="f126"/>
                  </a:lnTo>
                  <a:lnTo>
                    <a:pt x="f127" y="f128"/>
                  </a:lnTo>
                  <a:lnTo>
                    <a:pt x="f129" y="f130"/>
                  </a:lnTo>
                  <a:lnTo>
                    <a:pt x="f131" y="f59"/>
                  </a:lnTo>
                  <a:lnTo>
                    <a:pt x="f132" y="f133"/>
                  </a:lnTo>
                  <a:lnTo>
                    <a:pt x="f132" y="f134"/>
                  </a:lnTo>
                  <a:lnTo>
                    <a:pt x="f135" y="f136"/>
                  </a:lnTo>
                  <a:lnTo>
                    <a:pt x="f137" y="f138"/>
                  </a:lnTo>
                  <a:lnTo>
                    <a:pt x="f139" y="f54"/>
                  </a:lnTo>
                  <a:lnTo>
                    <a:pt x="f140" y="f52"/>
                  </a:lnTo>
                  <a:lnTo>
                    <a:pt x="f141" y="f142"/>
                  </a:lnTo>
                  <a:lnTo>
                    <a:pt x="f143" y="f144"/>
                  </a:lnTo>
                  <a:lnTo>
                    <a:pt x="f145" y="f144"/>
                  </a:lnTo>
                  <a:lnTo>
                    <a:pt x="f146" y="f50"/>
                  </a:lnTo>
                  <a:lnTo>
                    <a:pt x="f147" y="f148"/>
                  </a:lnTo>
                  <a:lnTo>
                    <a:pt x="f149" y="f150"/>
                  </a:lnTo>
                  <a:lnTo>
                    <a:pt x="f151" y="f152"/>
                  </a:lnTo>
                  <a:lnTo>
                    <a:pt x="f128" y="f153"/>
                  </a:lnTo>
                  <a:lnTo>
                    <a:pt x="f154" y="f155"/>
                  </a:lnTo>
                  <a:lnTo>
                    <a:pt x="f156" y="f157"/>
                  </a:lnTo>
                  <a:lnTo>
                    <a:pt x="f158" y="f37"/>
                  </a:lnTo>
                  <a:lnTo>
                    <a:pt x="f159" y="f160"/>
                  </a:lnTo>
                  <a:lnTo>
                    <a:pt x="f88" y="f161"/>
                  </a:lnTo>
                  <a:lnTo>
                    <a:pt x="f162" y="f163"/>
                  </a:lnTo>
                  <a:lnTo>
                    <a:pt x="f5" y="f164"/>
                  </a:lnTo>
                  <a:lnTo>
                    <a:pt x="f165" y="f166"/>
                  </a:lnTo>
                  <a:lnTo>
                    <a:pt x="f167" y="f35"/>
                  </a:lnTo>
                  <a:lnTo>
                    <a:pt x="f68" y="f168"/>
                  </a:lnTo>
                  <a:lnTo>
                    <a:pt x="f169" y="f170"/>
                  </a:lnTo>
                  <a:lnTo>
                    <a:pt x="f171" y="f35"/>
                  </a:lnTo>
                  <a:lnTo>
                    <a:pt x="f119" y="f172"/>
                  </a:lnTo>
                  <a:lnTo>
                    <a:pt x="f173" y="f174"/>
                  </a:lnTo>
                  <a:lnTo>
                    <a:pt x="f173" y="f175"/>
                  </a:lnTo>
                  <a:lnTo>
                    <a:pt x="f176" y="f172"/>
                  </a:lnTo>
                  <a:lnTo>
                    <a:pt x="f177" y="f178"/>
                  </a:lnTo>
                  <a:lnTo>
                    <a:pt x="f58" y="f179"/>
                  </a:lnTo>
                  <a:lnTo>
                    <a:pt x="f180" y="f181"/>
                  </a:lnTo>
                  <a:lnTo>
                    <a:pt x="f182" y="f183"/>
                  </a:lnTo>
                  <a:lnTo>
                    <a:pt x="f146" y="f184"/>
                  </a:lnTo>
                  <a:lnTo>
                    <a:pt x="f185" y="f186"/>
                  </a:lnTo>
                  <a:lnTo>
                    <a:pt x="f187" y="f168"/>
                  </a:lnTo>
                  <a:lnTo>
                    <a:pt x="f188" y="f166"/>
                  </a:lnTo>
                  <a:lnTo>
                    <a:pt x="f189" y="f190"/>
                  </a:lnTo>
                  <a:lnTo>
                    <a:pt x="f191" y="f192"/>
                  </a:lnTo>
                  <a:lnTo>
                    <a:pt x="f193" y="f194"/>
                  </a:lnTo>
                  <a:lnTo>
                    <a:pt x="f191" y="f195"/>
                  </a:lnTo>
                  <a:lnTo>
                    <a:pt x="f196" y="f197"/>
                  </a:lnTo>
                  <a:lnTo>
                    <a:pt x="f198" y="f199"/>
                  </a:lnTo>
                  <a:lnTo>
                    <a:pt x="f196" y="f200"/>
                  </a:lnTo>
                  <a:lnTo>
                    <a:pt x="f201" y="f202"/>
                  </a:lnTo>
                  <a:lnTo>
                    <a:pt x="f203" y="f204"/>
                  </a:lnTo>
                  <a:lnTo>
                    <a:pt x="f135" y="f205"/>
                  </a:lnTo>
                  <a:lnTo>
                    <a:pt x="f206" y="f207"/>
                  </a:lnTo>
                  <a:lnTo>
                    <a:pt x="f208" y="f209"/>
                  </a:lnTo>
                  <a:lnTo>
                    <a:pt x="f206" y="f210"/>
                  </a:lnTo>
                  <a:lnTo>
                    <a:pt x="f211" y="f212"/>
                  </a:lnTo>
                  <a:lnTo>
                    <a:pt x="f213" y="f214"/>
                  </a:lnTo>
                  <a:lnTo>
                    <a:pt x="f127" y="f210"/>
                  </a:lnTo>
                  <a:lnTo>
                    <a:pt x="f215" y="f216"/>
                  </a:lnTo>
                  <a:lnTo>
                    <a:pt x="f36" y="f217"/>
                  </a:lnTo>
                  <a:lnTo>
                    <a:pt x="f218" y="f219"/>
                  </a:lnTo>
                  <a:lnTo>
                    <a:pt x="f220" y="f221"/>
                  </a:lnTo>
                  <a:lnTo>
                    <a:pt x="f222" y="f223"/>
                  </a:lnTo>
                  <a:lnTo>
                    <a:pt x="f224" y="f223"/>
                  </a:lnTo>
                  <a:lnTo>
                    <a:pt x="f225" y="f226"/>
                  </a:lnTo>
                  <a:lnTo>
                    <a:pt x="f227" y="f226"/>
                  </a:lnTo>
                  <a:lnTo>
                    <a:pt x="f227" y="f228"/>
                  </a:lnTo>
                  <a:lnTo>
                    <a:pt x="f118" y="f229"/>
                  </a:lnTo>
                  <a:lnTo>
                    <a:pt x="f26" y="f230"/>
                  </a:lnTo>
                  <a:lnTo>
                    <a:pt x="f26" y="f231"/>
                  </a:lnTo>
                  <a:lnTo>
                    <a:pt x="f232" y="f233"/>
                  </a:lnTo>
                  <a:lnTo>
                    <a:pt x="f234" y="f235"/>
                  </a:lnTo>
                  <a:lnTo>
                    <a:pt x="f236" y="f237"/>
                  </a:lnTo>
                  <a:lnTo>
                    <a:pt x="f238" y="f239"/>
                  </a:lnTo>
                  <a:lnTo>
                    <a:pt x="f109" y="f233"/>
                  </a:lnTo>
                  <a:lnTo>
                    <a:pt x="f19" y="f233"/>
                  </a:lnTo>
                  <a:lnTo>
                    <a:pt x="f240" y="f241"/>
                  </a:lnTo>
                  <a:lnTo>
                    <a:pt x="f242" y="f243"/>
                  </a:lnTo>
                  <a:lnTo>
                    <a:pt x="f244" y="f235"/>
                  </a:lnTo>
                  <a:lnTo>
                    <a:pt x="f11" y="f237"/>
                  </a:lnTo>
                  <a:lnTo>
                    <a:pt x="f245" y="f233"/>
                  </a:lnTo>
                  <a:lnTo>
                    <a:pt x="f102" y="f237"/>
                  </a:lnTo>
                  <a:lnTo>
                    <a:pt x="f246" y="f247"/>
                  </a:lnTo>
                  <a:lnTo>
                    <a:pt x="f248" y="f247"/>
                  </a:lnTo>
                  <a:lnTo>
                    <a:pt x="f249" y="f247"/>
                  </a:lnTo>
                  <a:lnTo>
                    <a:pt x="f250" y="f251"/>
                  </a:lnTo>
                  <a:lnTo>
                    <a:pt x="f252" y="f253"/>
                  </a:lnTo>
                  <a:lnTo>
                    <a:pt x="f254" y="f255"/>
                  </a:lnTo>
                  <a:lnTo>
                    <a:pt x="f253" y="f256"/>
                  </a:lnTo>
                  <a:lnTo>
                    <a:pt x="f257" y="f258"/>
                  </a:lnTo>
                  <a:lnTo>
                    <a:pt x="f259" y="f258"/>
                  </a:lnTo>
                  <a:lnTo>
                    <a:pt x="f260" y="f261"/>
                  </a:lnTo>
                  <a:lnTo>
                    <a:pt x="f219" y="f262"/>
                  </a:lnTo>
                  <a:lnTo>
                    <a:pt x="f90" y="f263"/>
                  </a:lnTo>
                  <a:lnTo>
                    <a:pt x="f216" y="f264"/>
                  </a:lnTo>
                  <a:lnTo>
                    <a:pt x="f89" y="f264"/>
                  </a:lnTo>
                  <a:lnTo>
                    <a:pt x="f265" y="f266"/>
                  </a:lnTo>
                  <a:lnTo>
                    <a:pt x="f267" y="f268"/>
                  </a:lnTo>
                  <a:lnTo>
                    <a:pt x="f269" y="f268"/>
                  </a:lnTo>
                  <a:lnTo>
                    <a:pt x="f270" y="f271"/>
                  </a:lnTo>
                  <a:lnTo>
                    <a:pt x="f272" y="f273"/>
                  </a:lnTo>
                  <a:lnTo>
                    <a:pt x="f274" y="f268"/>
                  </a:lnTo>
                  <a:lnTo>
                    <a:pt x="f275" y="f273"/>
                  </a:lnTo>
                  <a:lnTo>
                    <a:pt x="f276" y="f268"/>
                  </a:lnTo>
                  <a:lnTo>
                    <a:pt x="f184" y="f277"/>
                  </a:lnTo>
                  <a:lnTo>
                    <a:pt x="f75" y="f278"/>
                  </a:lnTo>
                  <a:lnTo>
                    <a:pt x="f10" y="f279"/>
                  </a:lnTo>
                  <a:lnTo>
                    <a:pt x="f8" y="f9"/>
                  </a:lnTo>
                </a:path>
              </a:pathLst>
            </a:custGeom>
            <a:noFill/>
            <a:ln w="15873" cap="flat">
              <a:solidFill>
                <a:srgbClr val="A6B19F">
                  <a:alpha val="47843"/>
                </a:srgbClr>
              </a:solidFill>
              <a:prstDash val="solid"/>
              <a:round/>
            </a:ln>
          </p:spPr>
          <p:txBody>
            <a:bodyPr vert="horz" wrap="square" lIns="91440" tIns="45720" rIns="91440" bIns="4572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CO" sz="1800" b="0" i="0" u="none" strike="noStrike" kern="0" cap="none" spc="0" baseline="0">
                <a:solidFill>
                  <a:srgbClr val="CCFFFF"/>
                </a:solidFill>
                <a:uFillTx/>
                <a:latin typeface="Montserrat ExtraBold" pitchFamily="2"/>
              </a:endParaRPr>
            </a:p>
          </p:txBody>
        </p:sp>
        <p:sp>
          <p:nvSpPr>
            <p:cNvPr id="69" name="Freeform 23">
              <a:extLst>
                <a:ext uri="{FF2B5EF4-FFF2-40B4-BE49-F238E27FC236}">
                  <a16:creationId xmlns:a16="http://schemas.microsoft.com/office/drawing/2014/main" id="{22364360-876A-A447-B9BC-CDCF8BCE830B}"/>
                </a:ext>
              </a:extLst>
            </p:cNvPr>
            <p:cNvSpPr/>
            <p:nvPr/>
          </p:nvSpPr>
          <p:spPr>
            <a:xfrm>
              <a:off x="1003581" y="0"/>
              <a:ext cx="383627" cy="316318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2903"/>
                <a:gd name="f7" fmla="val 2251"/>
                <a:gd name="f8" fmla="val 1032"/>
                <a:gd name="f9" fmla="val 2241"/>
                <a:gd name="f10" fmla="val 1085"/>
                <a:gd name="f11" fmla="val 2188"/>
                <a:gd name="f12" fmla="val 2144"/>
                <a:gd name="f13" fmla="val 2091"/>
                <a:gd name="f14" fmla="val 1129"/>
                <a:gd name="f15" fmla="val 2047"/>
                <a:gd name="f16" fmla="val 1164"/>
                <a:gd name="f17" fmla="val 1994"/>
                <a:gd name="f18" fmla="val 1190"/>
                <a:gd name="f19" fmla="val 1941"/>
                <a:gd name="f20" fmla="val 1234"/>
                <a:gd name="f21" fmla="val 1844"/>
                <a:gd name="f22" fmla="val 1261"/>
                <a:gd name="f23" fmla="val 1774"/>
                <a:gd name="f24" fmla="val 1287"/>
                <a:gd name="f25" fmla="val 1712"/>
                <a:gd name="f26" fmla="val 1340"/>
                <a:gd name="f27" fmla="val 1659"/>
                <a:gd name="f28" fmla="val 1597"/>
                <a:gd name="f29" fmla="val 1428"/>
                <a:gd name="f30" fmla="val 1527"/>
                <a:gd name="f31" fmla="val 1516"/>
                <a:gd name="f32" fmla="val 1465"/>
                <a:gd name="f33" fmla="val 1622"/>
                <a:gd name="f34" fmla="val 1447"/>
                <a:gd name="f35" fmla="val 1675"/>
                <a:gd name="f36" fmla="val 1394"/>
                <a:gd name="f37" fmla="val 1728"/>
                <a:gd name="f38" fmla="val 1315"/>
                <a:gd name="f39" fmla="val 1834"/>
                <a:gd name="f40" fmla="val 1138"/>
                <a:gd name="f41" fmla="val 1869"/>
                <a:gd name="f42" fmla="val 1076"/>
                <a:gd name="f43" fmla="val 1922"/>
                <a:gd name="f44" fmla="val 1006"/>
                <a:gd name="f45" fmla="val 1940"/>
                <a:gd name="f46" fmla="val 953"/>
                <a:gd name="f47" fmla="val 1993"/>
                <a:gd name="f48" fmla="val 891"/>
                <a:gd name="f49" fmla="val 2090"/>
                <a:gd name="f50" fmla="val 865"/>
                <a:gd name="f51" fmla="val 2249"/>
                <a:gd name="f52" fmla="val 838"/>
                <a:gd name="f53" fmla="val 2337"/>
                <a:gd name="f54" fmla="val 794"/>
                <a:gd name="f55" fmla="val 2478"/>
                <a:gd name="f56" fmla="val 759"/>
                <a:gd name="f57" fmla="val 2567"/>
                <a:gd name="f58" fmla="val 732"/>
                <a:gd name="f59" fmla="val 2664"/>
                <a:gd name="f60" fmla="val 671"/>
                <a:gd name="f61" fmla="val 2708"/>
                <a:gd name="f62" fmla="val 591"/>
                <a:gd name="f63" fmla="val 2823"/>
                <a:gd name="f64" fmla="val 538"/>
                <a:gd name="f65" fmla="val 2902"/>
                <a:gd name="f66" fmla="val 476"/>
                <a:gd name="f67" fmla="val 2893"/>
                <a:gd name="f68" fmla="val 406"/>
                <a:gd name="f69" fmla="val 2840"/>
                <a:gd name="f70" fmla="val 309"/>
                <a:gd name="f71" fmla="val 2796"/>
                <a:gd name="f72" fmla="val 238"/>
                <a:gd name="f73" fmla="val 2717"/>
                <a:gd name="f74" fmla="val 168"/>
                <a:gd name="f75" fmla="val 2611"/>
                <a:gd name="f76" fmla="val 115"/>
                <a:gd name="f77" fmla="val 71"/>
                <a:gd name="f78" fmla="val 2364"/>
                <a:gd name="f79" fmla="val 18"/>
                <a:gd name="f80" fmla="val 2284"/>
                <a:gd name="f81" fmla="val 2187"/>
                <a:gd name="f82" fmla="val 9"/>
                <a:gd name="f83" fmla="val 2134"/>
                <a:gd name="f84" fmla="val 62"/>
                <a:gd name="f85" fmla="val 124"/>
                <a:gd name="f86" fmla="val 2161"/>
                <a:gd name="f87" fmla="val 185"/>
                <a:gd name="f88" fmla="val 2055"/>
                <a:gd name="f89" fmla="val 212"/>
                <a:gd name="f90" fmla="val 2046"/>
                <a:gd name="f91" fmla="val 291"/>
                <a:gd name="f92" fmla="val 2020"/>
                <a:gd name="f93" fmla="val 353"/>
                <a:gd name="f94" fmla="val 1914"/>
                <a:gd name="f95" fmla="val 362"/>
                <a:gd name="f96" fmla="val 1799"/>
                <a:gd name="f97" fmla="val 282"/>
                <a:gd name="f98" fmla="val 1737"/>
                <a:gd name="f99" fmla="val 450"/>
                <a:gd name="f100" fmla="val 1667"/>
                <a:gd name="f101" fmla="val 574"/>
                <a:gd name="f102" fmla="val 1631"/>
                <a:gd name="f103" fmla="val 644"/>
                <a:gd name="f104" fmla="val 1534"/>
                <a:gd name="f105" fmla="val 688"/>
                <a:gd name="f106" fmla="val 1472"/>
                <a:gd name="f107" fmla="val 724"/>
                <a:gd name="f108" fmla="val 1437"/>
                <a:gd name="f109" fmla="val 776"/>
                <a:gd name="f110" fmla="val 821"/>
                <a:gd name="f111" fmla="val 1243"/>
                <a:gd name="f112" fmla="val 803"/>
                <a:gd name="f113" fmla="val 1172"/>
                <a:gd name="f114" fmla="val 812"/>
                <a:gd name="f115" fmla="val 1120"/>
                <a:gd name="f116" fmla="val 847"/>
                <a:gd name="f117" fmla="val 1041"/>
                <a:gd name="f118" fmla="val 856"/>
                <a:gd name="f119" fmla="val 909"/>
                <a:gd name="f120" fmla="val 873"/>
                <a:gd name="f121" fmla="val 962"/>
                <a:gd name="f122" fmla="val 820"/>
                <a:gd name="f123" fmla="val 1068"/>
                <a:gd name="f124" fmla="val 661"/>
                <a:gd name="f125" fmla="val 1112"/>
                <a:gd name="f126" fmla="val 1174"/>
                <a:gd name="f127" fmla="val 564"/>
                <a:gd name="f128" fmla="val 1191"/>
                <a:gd name="f129" fmla="val 511"/>
                <a:gd name="f130" fmla="val 1253"/>
                <a:gd name="f131" fmla="val 441"/>
                <a:gd name="f132" fmla="val 1306"/>
                <a:gd name="f133" fmla="val 1324"/>
                <a:gd name="f134" fmla="val 211"/>
                <a:gd name="f135" fmla="val 114"/>
                <a:gd name="f136" fmla="val 1332"/>
                <a:gd name="f137" fmla="val 97"/>
                <a:gd name="f138" fmla="val 17"/>
                <a:gd name="f139" fmla="val 1474"/>
                <a:gd name="f140" fmla="val 8"/>
                <a:gd name="f141" fmla="val 1571"/>
                <a:gd name="f142" fmla="val 1668"/>
                <a:gd name="f143" fmla="val 26"/>
                <a:gd name="f144" fmla="val 1729"/>
                <a:gd name="f145" fmla="val 70"/>
                <a:gd name="f146" fmla="val 1765"/>
                <a:gd name="f147" fmla="val 61"/>
                <a:gd name="f148" fmla="val 1809"/>
                <a:gd name="f149" fmla="val 176"/>
                <a:gd name="f150" fmla="val 1800"/>
                <a:gd name="f151" fmla="val 300"/>
                <a:gd name="f152" fmla="val 414"/>
                <a:gd name="f153" fmla="val 467"/>
                <a:gd name="f154" fmla="val 1915"/>
                <a:gd name="f155" fmla="val 556"/>
                <a:gd name="f156" fmla="val 1879"/>
                <a:gd name="f157" fmla="val 600"/>
                <a:gd name="f158" fmla="val 1959"/>
                <a:gd name="f159" fmla="val 706"/>
                <a:gd name="f160" fmla="val 2012"/>
                <a:gd name="f161" fmla="val 2074"/>
                <a:gd name="f162" fmla="val 2118"/>
                <a:gd name="f163" fmla="val 653"/>
                <a:gd name="f164" fmla="val 2206"/>
                <a:gd name="f165" fmla="val 2250"/>
                <a:gd name="f166" fmla="val 2215"/>
                <a:gd name="f167" fmla="val 864"/>
                <a:gd name="f168" fmla="val 2232"/>
                <a:gd name="f169" fmla="val 2224"/>
                <a:gd name="f170" fmla="+- 0 0 -90"/>
                <a:gd name="f171" fmla="*/ f3 1 2903"/>
                <a:gd name="f172" fmla="*/ f4 1 2251"/>
                <a:gd name="f173" fmla="+- f7 0 f5"/>
                <a:gd name="f174" fmla="+- f6 0 f5"/>
                <a:gd name="f175" fmla="*/ f170 f0 1"/>
                <a:gd name="f176" fmla="*/ f174 1 2903"/>
                <a:gd name="f177" fmla="*/ f173 1 2251"/>
                <a:gd name="f178" fmla="*/ 140480045 f174 1"/>
                <a:gd name="f179" fmla="*/ 283050799 f173 1"/>
                <a:gd name="f180" fmla="*/ 270502151 f173 1"/>
                <a:gd name="f181" fmla="*/ 150708820 f174 1"/>
                <a:gd name="f182" fmla="*/ 257953862 f173 1"/>
                <a:gd name="f183" fmla="*/ 159771758 f174 1"/>
                <a:gd name="f184" fmla="*/ 238549119 f173 1"/>
                <a:gd name="f185" fmla="*/ 166634001 f174 1"/>
                <a:gd name="f186" fmla="*/ 221472901 f173 1"/>
                <a:gd name="f187" fmla="*/ 173496243 f174 1"/>
                <a:gd name="f188" fmla="*/ 206596086 f173 1"/>
                <a:gd name="f189" fmla="*/ 196283667 f174 1"/>
                <a:gd name="f190" fmla="*/ 189519869 f173 1"/>
                <a:gd name="f191" fmla="*/ 216870394 f174 1"/>
                <a:gd name="f192" fmla="*/ 180334887 f173 1"/>
                <a:gd name="f193" fmla="*/ 237456761 f174 1"/>
                <a:gd name="f194" fmla="*/ 147217232 f173 1"/>
                <a:gd name="f195" fmla="*/ 248850653 f174 1"/>
                <a:gd name="f196" fmla="*/ 130141374 f173 1"/>
                <a:gd name="f197" fmla="*/ 258043129 f174 1"/>
                <a:gd name="f198" fmla="*/ 115264200 f173 1"/>
                <a:gd name="f199" fmla="*/ 291188865 f174 1"/>
                <a:gd name="f200" fmla="*/ 108407744 f173 1"/>
                <a:gd name="f201" fmla="*/ 320838531 f174 1"/>
                <a:gd name="f202" fmla="*/ 98187982 f173 1"/>
                <a:gd name="f203" fmla="*/ 344920968 f174 1"/>
                <a:gd name="f204" fmla="*/ 86803957 f173 1"/>
                <a:gd name="f205" fmla="*/ 365507335 f174 1"/>
                <a:gd name="f206" fmla="*/ 69598257 f173 1"/>
                <a:gd name="f207" fmla="*/ 374570634 f174 1"/>
                <a:gd name="f208" fmla="*/ 52522039 f173 1"/>
                <a:gd name="f209" fmla="*/ 362011625 f174 1"/>
                <a:gd name="f210" fmla="*/ 30788769 f173 1"/>
                <a:gd name="f211" fmla="*/ 338058725 f174 1"/>
                <a:gd name="f212" fmla="*/ 14876814 f173 1"/>
                <a:gd name="f213" fmla="*/ 306078466 f174 1"/>
                <a:gd name="f214" fmla="*/ 2328526 f173 1"/>
                <a:gd name="f215" fmla="*/ 283161506 f174 1"/>
                <a:gd name="f216" fmla="*/ 1164263 f173 1"/>
                <a:gd name="f217" fmla="*/ 16041437 f173 1"/>
                <a:gd name="f218" fmla="*/ 266070848 f174 1"/>
                <a:gd name="f219" fmla="*/ 21733270 f173 1"/>
                <a:gd name="f220" fmla="*/ 264905371 f174 1"/>
                <a:gd name="f221" fmla="*/ 37645225 f173 1"/>
                <a:gd name="f222" fmla="*/ 247814714 f174 1"/>
                <a:gd name="f223" fmla="*/ 46830206 f173 1"/>
                <a:gd name="f224" fmla="*/ 232925112 f174 1"/>
                <a:gd name="f225" fmla="*/ 36480962 f173 1"/>
                <a:gd name="f226" fmla="*/ 223732277 f174 1"/>
                <a:gd name="f227" fmla="*/ 58214232 f173 1"/>
                <a:gd name="f228" fmla="*/ 211173268 f174 1"/>
                <a:gd name="f229" fmla="*/ 83311168 f173 1"/>
                <a:gd name="f230" fmla="*/ 190586901 f174 1"/>
                <a:gd name="f231" fmla="*/ 93660412 f173 1"/>
                <a:gd name="f232" fmla="*/ 106208701 f173 1"/>
                <a:gd name="f233" fmla="*/ 151744399 f174 1"/>
                <a:gd name="f234" fmla="*/ 105044438 f173 1"/>
                <a:gd name="f235" fmla="*/ 134783279 f174 1"/>
                <a:gd name="f236" fmla="*/ 110736271 f173 1"/>
                <a:gd name="f237" fmla="*/ 113031435 f174 1"/>
                <a:gd name="f238" fmla="*/ 124449182 f173 1"/>
                <a:gd name="f239" fmla="*/ 94775661 f174 1"/>
                <a:gd name="f240" fmla="*/ 138161733 f173 1"/>
                <a:gd name="f241" fmla="*/ 85582825 f174 1"/>
                <a:gd name="f242" fmla="*/ 151874644 f173 1"/>
                <a:gd name="f243" fmla="*/ 66161574 f174 1"/>
                <a:gd name="f244" fmla="*/ 162094406 f173 1"/>
                <a:gd name="f245" fmla="*/ 45704744 f174 1"/>
                <a:gd name="f246" fmla="*/ 171279388 f173 1"/>
                <a:gd name="f247" fmla="*/ 14760064 f174 1"/>
                <a:gd name="f248" fmla="*/ 172314168 f173 1"/>
                <a:gd name="f249" fmla="*/ 2201056 f174 1"/>
                <a:gd name="f250" fmla="*/ 190684132 f173 1"/>
                <a:gd name="f251" fmla="*/ 0 f174 1"/>
                <a:gd name="f252" fmla="*/ 215780708 f173 1"/>
                <a:gd name="f253" fmla="*/ 9063298 f174 1"/>
                <a:gd name="f254" fmla="*/ 228329356 f173 1"/>
                <a:gd name="f255" fmla="*/ 22787423 f174 1"/>
                <a:gd name="f256" fmla="*/ 232856926 f173 1"/>
                <a:gd name="f257" fmla="*/ 53602566 f174 1"/>
                <a:gd name="f258" fmla="*/ 60464808 f174 1"/>
                <a:gd name="f259" fmla="*/ 71987877 f174 1"/>
                <a:gd name="f260" fmla="*/ 243076688 f173 1"/>
                <a:gd name="f261" fmla="*/ 253425933 f173 1"/>
                <a:gd name="f262" fmla="*/ 89078535 f174 1"/>
                <a:gd name="f263" fmla="*/ 268303107 f173 1"/>
                <a:gd name="f264" fmla="*/ 76519527 f174 1"/>
                <a:gd name="f265" fmla="*/ 291071158 f173 1"/>
                <a:gd name="f266" fmla="*/ 105133613 f174 1"/>
                <a:gd name="f267" fmla="*/ 286543588 f173 1"/>
                <a:gd name="f268" fmla="*/ 123389387 f174 1"/>
                <a:gd name="f269" fmla="*/ 287707851 f173 1"/>
                <a:gd name="f270" fmla="*/ 0 f173 1"/>
                <a:gd name="f271" fmla="*/ 2903 f174 1"/>
                <a:gd name="f272" fmla="*/ 2251 f173 1"/>
                <a:gd name="f273" fmla="*/ f175 1 f2"/>
                <a:gd name="f274" fmla="*/ f178 1 2903"/>
                <a:gd name="f275" fmla="*/ f179 1 2251"/>
                <a:gd name="f276" fmla="*/ f180 1 2251"/>
                <a:gd name="f277" fmla="*/ f181 1 2903"/>
                <a:gd name="f278" fmla="*/ f182 1 2251"/>
                <a:gd name="f279" fmla="*/ f183 1 2903"/>
                <a:gd name="f280" fmla="*/ f184 1 2251"/>
                <a:gd name="f281" fmla="*/ f185 1 2903"/>
                <a:gd name="f282" fmla="*/ f186 1 2251"/>
                <a:gd name="f283" fmla="*/ f187 1 2903"/>
                <a:gd name="f284" fmla="*/ f188 1 2251"/>
                <a:gd name="f285" fmla="*/ f189 1 2903"/>
                <a:gd name="f286" fmla="*/ f190 1 2251"/>
                <a:gd name="f287" fmla="*/ f191 1 2903"/>
                <a:gd name="f288" fmla="*/ f192 1 2251"/>
                <a:gd name="f289" fmla="*/ f193 1 2903"/>
                <a:gd name="f290" fmla="*/ f194 1 2251"/>
                <a:gd name="f291" fmla="*/ f195 1 2903"/>
                <a:gd name="f292" fmla="*/ f196 1 2251"/>
                <a:gd name="f293" fmla="*/ f197 1 2903"/>
                <a:gd name="f294" fmla="*/ f198 1 2251"/>
                <a:gd name="f295" fmla="*/ f199 1 2903"/>
                <a:gd name="f296" fmla="*/ f200 1 2251"/>
                <a:gd name="f297" fmla="*/ f201 1 2903"/>
                <a:gd name="f298" fmla="*/ f202 1 2251"/>
                <a:gd name="f299" fmla="*/ f203 1 2903"/>
                <a:gd name="f300" fmla="*/ f204 1 2251"/>
                <a:gd name="f301" fmla="*/ f205 1 2903"/>
                <a:gd name="f302" fmla="*/ f206 1 2251"/>
                <a:gd name="f303" fmla="*/ f207 1 2903"/>
                <a:gd name="f304" fmla="*/ f208 1 2251"/>
                <a:gd name="f305" fmla="*/ f209 1 2903"/>
                <a:gd name="f306" fmla="*/ f210 1 2251"/>
                <a:gd name="f307" fmla="*/ f211 1 2903"/>
                <a:gd name="f308" fmla="*/ f212 1 2251"/>
                <a:gd name="f309" fmla="*/ f213 1 2903"/>
                <a:gd name="f310" fmla="*/ f214 1 2251"/>
                <a:gd name="f311" fmla="*/ f215 1 2903"/>
                <a:gd name="f312" fmla="*/ f216 1 2251"/>
                <a:gd name="f313" fmla="*/ f217 1 2251"/>
                <a:gd name="f314" fmla="*/ f218 1 2903"/>
                <a:gd name="f315" fmla="*/ f219 1 2251"/>
                <a:gd name="f316" fmla="*/ f220 1 2903"/>
                <a:gd name="f317" fmla="*/ f221 1 2251"/>
                <a:gd name="f318" fmla="*/ f222 1 2903"/>
                <a:gd name="f319" fmla="*/ f223 1 2251"/>
                <a:gd name="f320" fmla="*/ f224 1 2903"/>
                <a:gd name="f321" fmla="*/ f225 1 2251"/>
                <a:gd name="f322" fmla="*/ f226 1 2903"/>
                <a:gd name="f323" fmla="*/ f227 1 2251"/>
                <a:gd name="f324" fmla="*/ f228 1 2903"/>
                <a:gd name="f325" fmla="*/ f229 1 2251"/>
                <a:gd name="f326" fmla="*/ f230 1 2903"/>
                <a:gd name="f327" fmla="*/ f231 1 2251"/>
                <a:gd name="f328" fmla="*/ f232 1 2251"/>
                <a:gd name="f329" fmla="*/ f233 1 2903"/>
                <a:gd name="f330" fmla="*/ f234 1 2251"/>
                <a:gd name="f331" fmla="*/ f235 1 2903"/>
                <a:gd name="f332" fmla="*/ f236 1 2251"/>
                <a:gd name="f333" fmla="*/ f237 1 2903"/>
                <a:gd name="f334" fmla="*/ f238 1 2251"/>
                <a:gd name="f335" fmla="*/ f239 1 2903"/>
                <a:gd name="f336" fmla="*/ f240 1 2251"/>
                <a:gd name="f337" fmla="*/ f241 1 2903"/>
                <a:gd name="f338" fmla="*/ f242 1 2251"/>
                <a:gd name="f339" fmla="*/ f243 1 2903"/>
                <a:gd name="f340" fmla="*/ f244 1 2251"/>
                <a:gd name="f341" fmla="*/ f245 1 2903"/>
                <a:gd name="f342" fmla="*/ f246 1 2251"/>
                <a:gd name="f343" fmla="*/ f247 1 2903"/>
                <a:gd name="f344" fmla="*/ f248 1 2251"/>
                <a:gd name="f345" fmla="*/ f249 1 2903"/>
                <a:gd name="f346" fmla="*/ f250 1 2251"/>
                <a:gd name="f347" fmla="*/ f251 1 2903"/>
                <a:gd name="f348" fmla="*/ f252 1 2251"/>
                <a:gd name="f349" fmla="*/ f253 1 2903"/>
                <a:gd name="f350" fmla="*/ f254 1 2251"/>
                <a:gd name="f351" fmla="*/ f255 1 2903"/>
                <a:gd name="f352" fmla="*/ f256 1 2251"/>
                <a:gd name="f353" fmla="*/ f257 1 2903"/>
                <a:gd name="f354" fmla="*/ f258 1 2903"/>
                <a:gd name="f355" fmla="*/ f259 1 2903"/>
                <a:gd name="f356" fmla="*/ f260 1 2251"/>
                <a:gd name="f357" fmla="*/ f261 1 2251"/>
                <a:gd name="f358" fmla="*/ f262 1 2903"/>
                <a:gd name="f359" fmla="*/ f263 1 2251"/>
                <a:gd name="f360" fmla="*/ f264 1 2903"/>
                <a:gd name="f361" fmla="*/ f265 1 2251"/>
                <a:gd name="f362" fmla="*/ f266 1 2903"/>
                <a:gd name="f363" fmla="*/ f267 1 2251"/>
                <a:gd name="f364" fmla="*/ f268 1 2903"/>
                <a:gd name="f365" fmla="*/ f269 1 2251"/>
                <a:gd name="f366" fmla="*/ f270 1 2251"/>
                <a:gd name="f367" fmla="*/ f271 1 2903"/>
                <a:gd name="f368" fmla="*/ f272 1 2251"/>
                <a:gd name="f369" fmla="+- f273 0 f1"/>
                <a:gd name="f370" fmla="*/ f274 1 f176"/>
                <a:gd name="f371" fmla="*/ f275 1 f177"/>
                <a:gd name="f372" fmla="*/ f276 1 f177"/>
                <a:gd name="f373" fmla="*/ f277 1 f176"/>
                <a:gd name="f374" fmla="*/ f278 1 f177"/>
                <a:gd name="f375" fmla="*/ f279 1 f176"/>
                <a:gd name="f376" fmla="*/ f280 1 f177"/>
                <a:gd name="f377" fmla="*/ f281 1 f176"/>
                <a:gd name="f378" fmla="*/ f282 1 f177"/>
                <a:gd name="f379" fmla="*/ f283 1 f176"/>
                <a:gd name="f380" fmla="*/ f284 1 f177"/>
                <a:gd name="f381" fmla="*/ f285 1 f176"/>
                <a:gd name="f382" fmla="*/ f286 1 f177"/>
                <a:gd name="f383" fmla="*/ f287 1 f176"/>
                <a:gd name="f384" fmla="*/ f288 1 f177"/>
                <a:gd name="f385" fmla="*/ f289 1 f176"/>
                <a:gd name="f386" fmla="*/ f290 1 f177"/>
                <a:gd name="f387" fmla="*/ f291 1 f176"/>
                <a:gd name="f388" fmla="*/ f292 1 f177"/>
                <a:gd name="f389" fmla="*/ f293 1 f176"/>
                <a:gd name="f390" fmla="*/ f294 1 f177"/>
                <a:gd name="f391" fmla="*/ f295 1 f176"/>
                <a:gd name="f392" fmla="*/ f296 1 f177"/>
                <a:gd name="f393" fmla="*/ f297 1 f176"/>
                <a:gd name="f394" fmla="*/ f298 1 f177"/>
                <a:gd name="f395" fmla="*/ f299 1 f176"/>
                <a:gd name="f396" fmla="*/ f300 1 f177"/>
                <a:gd name="f397" fmla="*/ f301 1 f176"/>
                <a:gd name="f398" fmla="*/ f302 1 f177"/>
                <a:gd name="f399" fmla="*/ f303 1 f176"/>
                <a:gd name="f400" fmla="*/ f304 1 f177"/>
                <a:gd name="f401" fmla="*/ f305 1 f176"/>
                <a:gd name="f402" fmla="*/ f306 1 f177"/>
                <a:gd name="f403" fmla="*/ f307 1 f176"/>
                <a:gd name="f404" fmla="*/ f308 1 f177"/>
                <a:gd name="f405" fmla="*/ f309 1 f176"/>
                <a:gd name="f406" fmla="*/ f310 1 f177"/>
                <a:gd name="f407" fmla="*/ f311 1 f176"/>
                <a:gd name="f408" fmla="*/ f312 1 f177"/>
                <a:gd name="f409" fmla="*/ f313 1 f177"/>
                <a:gd name="f410" fmla="*/ f314 1 f176"/>
                <a:gd name="f411" fmla="*/ f315 1 f177"/>
                <a:gd name="f412" fmla="*/ f316 1 f176"/>
                <a:gd name="f413" fmla="*/ f317 1 f177"/>
                <a:gd name="f414" fmla="*/ f318 1 f176"/>
                <a:gd name="f415" fmla="*/ f319 1 f177"/>
                <a:gd name="f416" fmla="*/ f320 1 f176"/>
                <a:gd name="f417" fmla="*/ f321 1 f177"/>
                <a:gd name="f418" fmla="*/ f322 1 f176"/>
                <a:gd name="f419" fmla="*/ f323 1 f177"/>
                <a:gd name="f420" fmla="*/ f324 1 f176"/>
                <a:gd name="f421" fmla="*/ f325 1 f177"/>
                <a:gd name="f422" fmla="*/ f326 1 f176"/>
                <a:gd name="f423" fmla="*/ f327 1 f177"/>
                <a:gd name="f424" fmla="*/ f328 1 f177"/>
                <a:gd name="f425" fmla="*/ f329 1 f176"/>
                <a:gd name="f426" fmla="*/ f330 1 f177"/>
                <a:gd name="f427" fmla="*/ f331 1 f176"/>
                <a:gd name="f428" fmla="*/ f332 1 f177"/>
                <a:gd name="f429" fmla="*/ f333 1 f176"/>
                <a:gd name="f430" fmla="*/ f334 1 f177"/>
                <a:gd name="f431" fmla="*/ f335 1 f176"/>
                <a:gd name="f432" fmla="*/ f336 1 f177"/>
                <a:gd name="f433" fmla="*/ f337 1 f176"/>
                <a:gd name="f434" fmla="*/ f338 1 f177"/>
                <a:gd name="f435" fmla="*/ f339 1 f176"/>
                <a:gd name="f436" fmla="*/ f340 1 f177"/>
                <a:gd name="f437" fmla="*/ f341 1 f176"/>
                <a:gd name="f438" fmla="*/ f342 1 f177"/>
                <a:gd name="f439" fmla="*/ f343 1 f176"/>
                <a:gd name="f440" fmla="*/ f344 1 f177"/>
                <a:gd name="f441" fmla="*/ f345 1 f176"/>
                <a:gd name="f442" fmla="*/ f346 1 f177"/>
                <a:gd name="f443" fmla="*/ f347 1 f176"/>
                <a:gd name="f444" fmla="*/ f348 1 f177"/>
                <a:gd name="f445" fmla="*/ f349 1 f176"/>
                <a:gd name="f446" fmla="*/ f350 1 f177"/>
                <a:gd name="f447" fmla="*/ f351 1 f176"/>
                <a:gd name="f448" fmla="*/ f352 1 f177"/>
                <a:gd name="f449" fmla="*/ f353 1 f176"/>
                <a:gd name="f450" fmla="*/ f354 1 f176"/>
                <a:gd name="f451" fmla="*/ f355 1 f176"/>
                <a:gd name="f452" fmla="*/ f356 1 f177"/>
                <a:gd name="f453" fmla="*/ f357 1 f177"/>
                <a:gd name="f454" fmla="*/ f358 1 f176"/>
                <a:gd name="f455" fmla="*/ f359 1 f177"/>
                <a:gd name="f456" fmla="*/ f360 1 f176"/>
                <a:gd name="f457" fmla="*/ f361 1 f177"/>
                <a:gd name="f458" fmla="*/ f362 1 f176"/>
                <a:gd name="f459" fmla="*/ f363 1 f177"/>
                <a:gd name="f460" fmla="*/ f364 1 f176"/>
                <a:gd name="f461" fmla="*/ f365 1 f177"/>
                <a:gd name="f462" fmla="*/ f367 1 f176"/>
                <a:gd name="f463" fmla="*/ f366 1 f177"/>
                <a:gd name="f464" fmla="*/ f368 1 f177"/>
                <a:gd name="f465" fmla="*/ f443 f171 1"/>
                <a:gd name="f466" fmla="*/ f462 f171 1"/>
                <a:gd name="f467" fmla="*/ f464 f172 1"/>
                <a:gd name="f468" fmla="*/ f463 f172 1"/>
                <a:gd name="f469" fmla="*/ f370 f171 1"/>
                <a:gd name="f470" fmla="*/ f371 f172 1"/>
                <a:gd name="f471" fmla="*/ f372 f172 1"/>
                <a:gd name="f472" fmla="*/ f373 f171 1"/>
                <a:gd name="f473" fmla="*/ f374 f172 1"/>
                <a:gd name="f474" fmla="*/ f375 f171 1"/>
                <a:gd name="f475" fmla="*/ f376 f172 1"/>
                <a:gd name="f476" fmla="*/ f377 f171 1"/>
                <a:gd name="f477" fmla="*/ f378 f172 1"/>
                <a:gd name="f478" fmla="*/ f379 f171 1"/>
                <a:gd name="f479" fmla="*/ f380 f172 1"/>
                <a:gd name="f480" fmla="*/ f381 f171 1"/>
                <a:gd name="f481" fmla="*/ f382 f172 1"/>
                <a:gd name="f482" fmla="*/ f383 f171 1"/>
                <a:gd name="f483" fmla="*/ f384 f172 1"/>
                <a:gd name="f484" fmla="*/ f385 f171 1"/>
                <a:gd name="f485" fmla="*/ f386 f172 1"/>
                <a:gd name="f486" fmla="*/ f387 f171 1"/>
                <a:gd name="f487" fmla="*/ f388 f172 1"/>
                <a:gd name="f488" fmla="*/ f389 f171 1"/>
                <a:gd name="f489" fmla="*/ f390 f172 1"/>
                <a:gd name="f490" fmla="*/ f391 f171 1"/>
                <a:gd name="f491" fmla="*/ f392 f172 1"/>
                <a:gd name="f492" fmla="*/ f393 f171 1"/>
                <a:gd name="f493" fmla="*/ f394 f172 1"/>
                <a:gd name="f494" fmla="*/ f395 f171 1"/>
                <a:gd name="f495" fmla="*/ f396 f172 1"/>
                <a:gd name="f496" fmla="*/ f397 f171 1"/>
                <a:gd name="f497" fmla="*/ f398 f172 1"/>
                <a:gd name="f498" fmla="*/ f399 f171 1"/>
                <a:gd name="f499" fmla="*/ f400 f172 1"/>
                <a:gd name="f500" fmla="*/ f401 f171 1"/>
                <a:gd name="f501" fmla="*/ f402 f172 1"/>
                <a:gd name="f502" fmla="*/ f403 f171 1"/>
                <a:gd name="f503" fmla="*/ f404 f172 1"/>
                <a:gd name="f504" fmla="*/ f405 f171 1"/>
                <a:gd name="f505" fmla="*/ f406 f172 1"/>
                <a:gd name="f506" fmla="*/ f407 f171 1"/>
                <a:gd name="f507" fmla="*/ f408 f172 1"/>
                <a:gd name="f508" fmla="*/ f409 f172 1"/>
                <a:gd name="f509" fmla="*/ f410 f171 1"/>
                <a:gd name="f510" fmla="*/ f411 f172 1"/>
                <a:gd name="f511" fmla="*/ f412 f171 1"/>
                <a:gd name="f512" fmla="*/ f413 f172 1"/>
                <a:gd name="f513" fmla="*/ f414 f171 1"/>
                <a:gd name="f514" fmla="*/ f415 f172 1"/>
                <a:gd name="f515" fmla="*/ f416 f171 1"/>
                <a:gd name="f516" fmla="*/ f417 f172 1"/>
                <a:gd name="f517" fmla="*/ f418 f171 1"/>
                <a:gd name="f518" fmla="*/ f419 f172 1"/>
                <a:gd name="f519" fmla="*/ f420 f171 1"/>
                <a:gd name="f520" fmla="*/ f421 f172 1"/>
                <a:gd name="f521" fmla="*/ f422 f171 1"/>
                <a:gd name="f522" fmla="*/ f423 f172 1"/>
                <a:gd name="f523" fmla="*/ f424 f172 1"/>
                <a:gd name="f524" fmla="*/ f425 f171 1"/>
                <a:gd name="f525" fmla="*/ f426 f172 1"/>
                <a:gd name="f526" fmla="*/ f427 f171 1"/>
                <a:gd name="f527" fmla="*/ f428 f172 1"/>
                <a:gd name="f528" fmla="*/ f429 f171 1"/>
                <a:gd name="f529" fmla="*/ f430 f172 1"/>
                <a:gd name="f530" fmla="*/ f431 f171 1"/>
                <a:gd name="f531" fmla="*/ f432 f172 1"/>
                <a:gd name="f532" fmla="*/ f433 f171 1"/>
                <a:gd name="f533" fmla="*/ f434 f172 1"/>
                <a:gd name="f534" fmla="*/ f435 f171 1"/>
                <a:gd name="f535" fmla="*/ f436 f172 1"/>
                <a:gd name="f536" fmla="*/ f437 f171 1"/>
                <a:gd name="f537" fmla="*/ f438 f172 1"/>
                <a:gd name="f538" fmla="*/ f439 f171 1"/>
                <a:gd name="f539" fmla="*/ f440 f172 1"/>
                <a:gd name="f540" fmla="*/ f441 f171 1"/>
                <a:gd name="f541" fmla="*/ f442 f172 1"/>
                <a:gd name="f542" fmla="*/ f444 f172 1"/>
                <a:gd name="f543" fmla="*/ f445 f171 1"/>
                <a:gd name="f544" fmla="*/ f446 f172 1"/>
                <a:gd name="f545" fmla="*/ f447 f171 1"/>
                <a:gd name="f546" fmla="*/ f448 f172 1"/>
                <a:gd name="f547" fmla="*/ f449 f171 1"/>
                <a:gd name="f548" fmla="*/ f450 f171 1"/>
                <a:gd name="f549" fmla="*/ f451 f171 1"/>
                <a:gd name="f550" fmla="*/ f452 f172 1"/>
                <a:gd name="f551" fmla="*/ f453 f172 1"/>
                <a:gd name="f552" fmla="*/ f454 f171 1"/>
                <a:gd name="f553" fmla="*/ f455 f172 1"/>
                <a:gd name="f554" fmla="*/ f456 f171 1"/>
                <a:gd name="f555" fmla="*/ f457 f172 1"/>
                <a:gd name="f556" fmla="*/ f458 f171 1"/>
                <a:gd name="f557" fmla="*/ f459 f172 1"/>
                <a:gd name="f558" fmla="*/ f460 f171 1"/>
                <a:gd name="f559" fmla="*/ f461 f172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369">
                  <a:pos x="f469" y="f470"/>
                </a:cxn>
                <a:cxn ang="f369">
                  <a:pos x="f469" y="f471"/>
                </a:cxn>
                <a:cxn ang="f369">
                  <a:pos x="f472" y="f473"/>
                </a:cxn>
                <a:cxn ang="f369">
                  <a:pos x="f474" y="f475"/>
                </a:cxn>
                <a:cxn ang="f369">
                  <a:pos x="f476" y="f477"/>
                </a:cxn>
                <a:cxn ang="f369">
                  <a:pos x="f478" y="f479"/>
                </a:cxn>
                <a:cxn ang="f369">
                  <a:pos x="f480" y="f481"/>
                </a:cxn>
                <a:cxn ang="f369">
                  <a:pos x="f482" y="f483"/>
                </a:cxn>
                <a:cxn ang="f369">
                  <a:pos x="f484" y="f485"/>
                </a:cxn>
                <a:cxn ang="f369">
                  <a:pos x="f486" y="f487"/>
                </a:cxn>
                <a:cxn ang="f369">
                  <a:pos x="f488" y="f489"/>
                </a:cxn>
                <a:cxn ang="f369">
                  <a:pos x="f490" y="f491"/>
                </a:cxn>
                <a:cxn ang="f369">
                  <a:pos x="f492" y="f493"/>
                </a:cxn>
                <a:cxn ang="f369">
                  <a:pos x="f494" y="f495"/>
                </a:cxn>
                <a:cxn ang="f369">
                  <a:pos x="f496" y="f497"/>
                </a:cxn>
                <a:cxn ang="f369">
                  <a:pos x="f498" y="f499"/>
                </a:cxn>
                <a:cxn ang="f369">
                  <a:pos x="f500" y="f501"/>
                </a:cxn>
                <a:cxn ang="f369">
                  <a:pos x="f502" y="f503"/>
                </a:cxn>
                <a:cxn ang="f369">
                  <a:pos x="f504" y="f505"/>
                </a:cxn>
                <a:cxn ang="f369">
                  <a:pos x="f506" y="f507"/>
                </a:cxn>
                <a:cxn ang="f369">
                  <a:pos x="f506" y="f508"/>
                </a:cxn>
                <a:cxn ang="f369">
                  <a:pos x="f509" y="f510"/>
                </a:cxn>
                <a:cxn ang="f369">
                  <a:pos x="f511" y="f512"/>
                </a:cxn>
                <a:cxn ang="f369">
                  <a:pos x="f513" y="f514"/>
                </a:cxn>
                <a:cxn ang="f369">
                  <a:pos x="f515" y="f516"/>
                </a:cxn>
                <a:cxn ang="f369">
                  <a:pos x="f517" y="f518"/>
                </a:cxn>
                <a:cxn ang="f369">
                  <a:pos x="f519" y="f520"/>
                </a:cxn>
                <a:cxn ang="f369">
                  <a:pos x="f521" y="f522"/>
                </a:cxn>
                <a:cxn ang="f369">
                  <a:pos x="f478" y="f523"/>
                </a:cxn>
                <a:cxn ang="f369">
                  <a:pos x="f524" y="f525"/>
                </a:cxn>
                <a:cxn ang="f369">
                  <a:pos x="f526" y="f527"/>
                </a:cxn>
                <a:cxn ang="f369">
                  <a:pos x="f528" y="f529"/>
                </a:cxn>
                <a:cxn ang="f369">
                  <a:pos x="f530" y="f531"/>
                </a:cxn>
                <a:cxn ang="f369">
                  <a:pos x="f532" y="f533"/>
                </a:cxn>
                <a:cxn ang="f369">
                  <a:pos x="f534" y="f535"/>
                </a:cxn>
                <a:cxn ang="f369">
                  <a:pos x="f536" y="f537"/>
                </a:cxn>
                <a:cxn ang="f369">
                  <a:pos x="f538" y="f539"/>
                </a:cxn>
                <a:cxn ang="f369">
                  <a:pos x="f540" y="f541"/>
                </a:cxn>
                <a:cxn ang="f369">
                  <a:pos x="f465" y="f542"/>
                </a:cxn>
                <a:cxn ang="f369">
                  <a:pos x="f543" y="f544"/>
                </a:cxn>
                <a:cxn ang="f369">
                  <a:pos x="f545" y="f546"/>
                </a:cxn>
                <a:cxn ang="f369">
                  <a:pos x="f547" y="f544"/>
                </a:cxn>
                <a:cxn ang="f369">
                  <a:pos x="f548" y="f475"/>
                </a:cxn>
                <a:cxn ang="f369">
                  <a:pos x="f549" y="f550"/>
                </a:cxn>
                <a:cxn ang="f369">
                  <a:pos x="f532" y="f551"/>
                </a:cxn>
                <a:cxn ang="f369">
                  <a:pos x="f552" y="f553"/>
                </a:cxn>
                <a:cxn ang="f369">
                  <a:pos x="f554" y="f470"/>
                </a:cxn>
                <a:cxn ang="f369">
                  <a:pos x="f532" y="f555"/>
                </a:cxn>
                <a:cxn ang="f369">
                  <a:pos x="f556" y="f557"/>
                </a:cxn>
                <a:cxn ang="f369">
                  <a:pos x="f558" y="f559"/>
                </a:cxn>
              </a:cxnLst>
              <a:rect l="f465" t="f468" r="f466" b="f467"/>
              <a:pathLst>
                <a:path w="2903" h="2251">
                  <a:moveTo>
                    <a:pt x="f8" y="f9"/>
                  </a:moveTo>
                  <a:lnTo>
                    <a:pt x="f10" y="f11"/>
                  </a:lnTo>
                  <a:lnTo>
                    <a:pt x="f10" y="f12"/>
                  </a:lnTo>
                  <a:lnTo>
                    <a:pt x="f10" y="f13"/>
                  </a:lnTo>
                  <a:lnTo>
                    <a:pt x="f14" y="f15"/>
                  </a:lnTo>
                  <a:lnTo>
                    <a:pt x="f16" y="f17"/>
                  </a:lnTo>
                  <a:lnTo>
                    <a:pt x="f18" y="f19"/>
                  </a:lnTo>
                  <a:lnTo>
                    <a:pt x="f20" y="f21"/>
                  </a:lnTo>
                  <a:lnTo>
                    <a:pt x="f22" y="f23"/>
                  </a:lnTo>
                  <a:lnTo>
                    <a:pt x="f24" y="f25"/>
                  </a:lnTo>
                  <a:lnTo>
                    <a:pt x="f26" y="f27"/>
                  </a:lnTo>
                  <a:lnTo>
                    <a:pt x="f26" y="f28"/>
                  </a:lnTo>
                  <a:lnTo>
                    <a:pt x="f29" y="f30"/>
                  </a:lnTo>
                  <a:lnTo>
                    <a:pt x="f31" y="f32"/>
                  </a:lnTo>
                  <a:lnTo>
                    <a:pt x="f33" y="f34"/>
                  </a:lnTo>
                  <a:lnTo>
                    <a:pt x="f35" y="f36"/>
                  </a:lnTo>
                  <a:lnTo>
                    <a:pt x="f37" y="f38"/>
                  </a:lnTo>
                  <a:lnTo>
                    <a:pt x="f39" y="f40"/>
                  </a:lnTo>
                  <a:lnTo>
                    <a:pt x="f41" y="f42"/>
                  </a:lnTo>
                  <a:lnTo>
                    <a:pt x="f43" y="f44"/>
                  </a:lnTo>
                  <a:lnTo>
                    <a:pt x="f45" y="f46"/>
                  </a:lnTo>
                  <a:lnTo>
                    <a:pt x="f47" y="f48"/>
                  </a:lnTo>
                  <a:lnTo>
                    <a:pt x="f49" y="f50"/>
                  </a:lnTo>
                  <a:lnTo>
                    <a:pt x="f51" y="f52"/>
                  </a:lnTo>
                  <a:lnTo>
                    <a:pt x="f53" y="f54"/>
                  </a:lnTo>
                  <a:lnTo>
                    <a:pt x="f55" y="f56"/>
                  </a:lnTo>
                  <a:lnTo>
                    <a:pt x="f57" y="f58"/>
                  </a:lnTo>
                  <a:lnTo>
                    <a:pt x="f59" y="f60"/>
                  </a:lnTo>
                  <a:lnTo>
                    <a:pt x="f61" y="f62"/>
                  </a:lnTo>
                  <a:lnTo>
                    <a:pt x="f63" y="f64"/>
                  </a:lnTo>
                  <a:lnTo>
                    <a:pt x="f65" y="f66"/>
                  </a:lnTo>
                  <a:lnTo>
                    <a:pt x="f67" y="f68"/>
                  </a:lnTo>
                  <a:lnTo>
                    <a:pt x="f69" y="f70"/>
                  </a:lnTo>
                  <a:lnTo>
                    <a:pt x="f71" y="f72"/>
                  </a:lnTo>
                  <a:lnTo>
                    <a:pt x="f73" y="f74"/>
                  </a:lnTo>
                  <a:lnTo>
                    <a:pt x="f75" y="f76"/>
                  </a:lnTo>
                  <a:lnTo>
                    <a:pt x="f55" y="f77"/>
                  </a:lnTo>
                  <a:lnTo>
                    <a:pt x="f78" y="f79"/>
                  </a:lnTo>
                  <a:lnTo>
                    <a:pt x="f80" y="f5"/>
                  </a:lnTo>
                  <a:lnTo>
                    <a:pt x="f81" y="f82"/>
                  </a:lnTo>
                  <a:lnTo>
                    <a:pt x="f83" y="f84"/>
                  </a:lnTo>
                  <a:lnTo>
                    <a:pt x="f81" y="f85"/>
                  </a:lnTo>
                  <a:lnTo>
                    <a:pt x="f86" y="f87"/>
                  </a:lnTo>
                  <a:lnTo>
                    <a:pt x="f88" y="f74"/>
                  </a:lnTo>
                  <a:lnTo>
                    <a:pt x="f47" y="f89"/>
                  </a:lnTo>
                  <a:lnTo>
                    <a:pt x="f90" y="f91"/>
                  </a:lnTo>
                  <a:lnTo>
                    <a:pt x="f92" y="f93"/>
                  </a:lnTo>
                  <a:lnTo>
                    <a:pt x="f94" y="f95"/>
                  </a:lnTo>
                  <a:lnTo>
                    <a:pt x="f41" y="f91"/>
                  </a:lnTo>
                  <a:lnTo>
                    <a:pt x="f96" y="f97"/>
                  </a:lnTo>
                  <a:lnTo>
                    <a:pt x="f98" y="f70"/>
                  </a:lnTo>
                  <a:lnTo>
                    <a:pt x="f37" y="f99"/>
                  </a:lnTo>
                  <a:lnTo>
                    <a:pt x="f100" y="f101"/>
                  </a:lnTo>
                  <a:lnTo>
                    <a:pt x="f102" y="f103"/>
                  </a:lnTo>
                  <a:lnTo>
                    <a:pt x="f104" y="f105"/>
                  </a:lnTo>
                  <a:lnTo>
                    <a:pt x="f106" y="f107"/>
                  </a:lnTo>
                  <a:lnTo>
                    <a:pt x="f108" y="f109"/>
                  </a:lnTo>
                  <a:lnTo>
                    <a:pt x="f26" y="f110"/>
                  </a:lnTo>
                  <a:lnTo>
                    <a:pt x="f111" y="f112"/>
                  </a:lnTo>
                  <a:lnTo>
                    <a:pt x="f113" y="f114"/>
                  </a:lnTo>
                  <a:lnTo>
                    <a:pt x="f115" y="f116"/>
                  </a:lnTo>
                  <a:lnTo>
                    <a:pt x="f117" y="f118"/>
                  </a:lnTo>
                  <a:lnTo>
                    <a:pt x="f46" y="f119"/>
                  </a:lnTo>
                  <a:lnTo>
                    <a:pt x="f120" y="f121"/>
                  </a:lnTo>
                  <a:lnTo>
                    <a:pt x="f122" y="f117"/>
                  </a:lnTo>
                  <a:lnTo>
                    <a:pt x="f58" y="f123"/>
                  </a:lnTo>
                  <a:lnTo>
                    <a:pt x="f124" y="f125"/>
                  </a:lnTo>
                  <a:lnTo>
                    <a:pt x="f124" y="f126"/>
                  </a:lnTo>
                  <a:lnTo>
                    <a:pt x="f127" y="f128"/>
                  </a:lnTo>
                  <a:lnTo>
                    <a:pt x="f129" y="f130"/>
                  </a:lnTo>
                  <a:lnTo>
                    <a:pt x="f131" y="f132"/>
                  </a:lnTo>
                  <a:lnTo>
                    <a:pt x="f93" y="f133"/>
                  </a:lnTo>
                  <a:lnTo>
                    <a:pt x="f134" y="f133"/>
                  </a:lnTo>
                  <a:lnTo>
                    <a:pt x="f135" y="f136"/>
                  </a:lnTo>
                  <a:lnTo>
                    <a:pt x="f137" y="f36"/>
                  </a:lnTo>
                  <a:lnTo>
                    <a:pt x="f138" y="f139"/>
                  </a:lnTo>
                  <a:lnTo>
                    <a:pt x="f140" y="f141"/>
                  </a:lnTo>
                  <a:lnTo>
                    <a:pt x="f5" y="f142"/>
                  </a:lnTo>
                  <a:lnTo>
                    <a:pt x="f143" y="f144"/>
                  </a:lnTo>
                  <a:lnTo>
                    <a:pt x="f145" y="f146"/>
                  </a:lnTo>
                  <a:lnTo>
                    <a:pt x="f147" y="f148"/>
                  </a:lnTo>
                  <a:lnTo>
                    <a:pt x="f149" y="f150"/>
                  </a:lnTo>
                  <a:lnTo>
                    <a:pt x="f151" y="f146"/>
                  </a:lnTo>
                  <a:lnTo>
                    <a:pt x="f152" y="f146"/>
                  </a:lnTo>
                  <a:lnTo>
                    <a:pt x="f66" y="f23"/>
                  </a:lnTo>
                  <a:lnTo>
                    <a:pt x="f153" y="f21"/>
                  </a:lnTo>
                  <a:lnTo>
                    <a:pt x="f99" y="f154"/>
                  </a:lnTo>
                  <a:lnTo>
                    <a:pt x="f155" y="f156"/>
                  </a:lnTo>
                  <a:lnTo>
                    <a:pt x="f157" y="f19"/>
                  </a:lnTo>
                  <a:lnTo>
                    <a:pt x="f124" y="f158"/>
                  </a:lnTo>
                  <a:lnTo>
                    <a:pt x="f159" y="f160"/>
                  </a:lnTo>
                  <a:lnTo>
                    <a:pt x="f105" y="f161"/>
                  </a:lnTo>
                  <a:lnTo>
                    <a:pt x="f103" y="f162"/>
                  </a:lnTo>
                  <a:lnTo>
                    <a:pt x="f62" y="f11"/>
                  </a:lnTo>
                  <a:lnTo>
                    <a:pt x="f163" y="f164"/>
                  </a:lnTo>
                  <a:lnTo>
                    <a:pt x="f124" y="f165"/>
                  </a:lnTo>
                  <a:lnTo>
                    <a:pt x="f58" y="f166"/>
                  </a:lnTo>
                  <a:lnTo>
                    <a:pt x="f114" y="f166"/>
                  </a:lnTo>
                  <a:lnTo>
                    <a:pt x="f167" y="f168"/>
                  </a:lnTo>
                  <a:lnTo>
                    <a:pt x="f46" y="f169"/>
                  </a:lnTo>
                  <a:lnTo>
                    <a:pt x="f8" y="f9"/>
                  </a:lnTo>
                </a:path>
              </a:pathLst>
            </a:custGeom>
            <a:noFill/>
            <a:ln w="15873" cap="flat">
              <a:solidFill>
                <a:srgbClr val="A6B19F">
                  <a:alpha val="47843"/>
                </a:srgbClr>
              </a:solidFill>
              <a:prstDash val="solid"/>
              <a:round/>
            </a:ln>
          </p:spPr>
          <p:txBody>
            <a:bodyPr vert="horz" wrap="square" lIns="91440" tIns="45720" rIns="91440" bIns="4572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CO" sz="1800" b="0" i="0" u="none" strike="noStrike" kern="0" cap="none" spc="0" baseline="0">
                <a:solidFill>
                  <a:srgbClr val="CCFFFF"/>
                </a:solidFill>
                <a:uFillTx/>
                <a:latin typeface="Montserrat ExtraBold" pitchFamily="2"/>
              </a:endParaRPr>
            </a:p>
          </p:txBody>
        </p:sp>
        <p:sp>
          <p:nvSpPr>
            <p:cNvPr id="70" name="Freeform 24">
              <a:extLst>
                <a:ext uri="{FF2B5EF4-FFF2-40B4-BE49-F238E27FC236}">
                  <a16:creationId xmlns:a16="http://schemas.microsoft.com/office/drawing/2014/main" id="{D9DE8F7E-EB52-E24F-9073-01B04DB5BE4B}"/>
                </a:ext>
              </a:extLst>
            </p:cNvPr>
            <p:cNvSpPr/>
            <p:nvPr/>
          </p:nvSpPr>
          <p:spPr>
            <a:xfrm>
              <a:off x="808850" y="182349"/>
              <a:ext cx="212223" cy="354147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1607"/>
                <a:gd name="f7" fmla="val 2516"/>
                <a:gd name="f8" fmla="val 1491"/>
                <a:gd name="f9" fmla="val 556"/>
                <a:gd name="f10" fmla="val 1535"/>
                <a:gd name="f11" fmla="val 1606"/>
                <a:gd name="f12" fmla="val 600"/>
                <a:gd name="f13" fmla="val 1553"/>
                <a:gd name="f14" fmla="val 680"/>
                <a:gd name="f15" fmla="val 1571"/>
                <a:gd name="f16" fmla="val 741"/>
                <a:gd name="f17" fmla="val 1580"/>
                <a:gd name="f18" fmla="val 821"/>
                <a:gd name="f19" fmla="val 1509"/>
                <a:gd name="f20" fmla="val 847"/>
                <a:gd name="f21" fmla="val 909"/>
                <a:gd name="f22" fmla="val 1421"/>
                <a:gd name="f23" fmla="val 927"/>
                <a:gd name="f24" fmla="val 1341"/>
                <a:gd name="f25" fmla="val 962"/>
                <a:gd name="f26" fmla="val 1244"/>
                <a:gd name="f27" fmla="val 971"/>
                <a:gd name="f28" fmla="val 1165"/>
                <a:gd name="f29" fmla="val 1041"/>
                <a:gd name="f30" fmla="val 1138"/>
                <a:gd name="f31" fmla="val 1112"/>
                <a:gd name="f32" fmla="val 1085"/>
                <a:gd name="f33" fmla="val 1156"/>
                <a:gd name="f34" fmla="val 1218"/>
                <a:gd name="f35" fmla="val 1324"/>
                <a:gd name="f36" fmla="val 1059"/>
                <a:gd name="f37" fmla="val 1403"/>
                <a:gd name="f38" fmla="val 1482"/>
                <a:gd name="f39" fmla="val 1235"/>
                <a:gd name="f40" fmla="val 1632"/>
                <a:gd name="f41" fmla="val 1377"/>
                <a:gd name="f42" fmla="val 1721"/>
                <a:gd name="f43" fmla="val 1791"/>
                <a:gd name="f44" fmla="val 1853"/>
                <a:gd name="f45" fmla="val 1306"/>
                <a:gd name="f46" fmla="val 1844"/>
                <a:gd name="f47" fmla="val 1103"/>
                <a:gd name="f48" fmla="val 1050"/>
                <a:gd name="f49" fmla="val 1862"/>
                <a:gd name="f50" fmla="val 1932"/>
                <a:gd name="f51" fmla="val 1959"/>
                <a:gd name="f52" fmla="val 1994"/>
                <a:gd name="f53" fmla="val 1121"/>
                <a:gd name="f54" fmla="val 2021"/>
                <a:gd name="f55" fmla="val 1174"/>
                <a:gd name="f56" fmla="val 2083"/>
                <a:gd name="f57" fmla="val 2153"/>
                <a:gd name="f58" fmla="val 1209"/>
                <a:gd name="f59" fmla="val 2215"/>
                <a:gd name="f60" fmla="val 1200"/>
                <a:gd name="f61" fmla="val 2277"/>
                <a:gd name="f62" fmla="val 1262"/>
                <a:gd name="f63" fmla="val 1315"/>
                <a:gd name="f64" fmla="val 2330"/>
                <a:gd name="f65" fmla="val 2391"/>
                <a:gd name="f66" fmla="val 1394"/>
                <a:gd name="f67" fmla="val 2453"/>
                <a:gd name="f68" fmla="val 2515"/>
                <a:gd name="f69" fmla="val 1253"/>
                <a:gd name="f70" fmla="val 2506"/>
                <a:gd name="f71" fmla="val 2497"/>
                <a:gd name="f72" fmla="val 1129"/>
                <a:gd name="f73" fmla="val 2462"/>
                <a:gd name="f74" fmla="val 1068"/>
                <a:gd name="f75" fmla="val 1006"/>
                <a:gd name="f76" fmla="val 2427"/>
                <a:gd name="f77" fmla="val 900"/>
                <a:gd name="f78" fmla="val 2409"/>
                <a:gd name="f79" fmla="val 2347"/>
                <a:gd name="f80" fmla="val 794"/>
                <a:gd name="f81" fmla="val 732"/>
                <a:gd name="f82" fmla="val 2250"/>
                <a:gd name="f83" fmla="val 671"/>
                <a:gd name="f84" fmla="val 635"/>
                <a:gd name="f85" fmla="val 2180"/>
                <a:gd name="f86" fmla="val 582"/>
                <a:gd name="f87" fmla="val 2241"/>
                <a:gd name="f88" fmla="val 485"/>
                <a:gd name="f89" fmla="val 2206"/>
                <a:gd name="f90" fmla="val 432"/>
                <a:gd name="f91" fmla="val 2144"/>
                <a:gd name="f92" fmla="val 362"/>
                <a:gd name="f93" fmla="val 291"/>
                <a:gd name="f94" fmla="val 2038"/>
                <a:gd name="f95" fmla="val 212"/>
                <a:gd name="f96" fmla="val 2056"/>
                <a:gd name="f97" fmla="val 203"/>
                <a:gd name="f98" fmla="val 1985"/>
                <a:gd name="f99" fmla="val 221"/>
                <a:gd name="f100" fmla="val 1915"/>
                <a:gd name="f101" fmla="val 229"/>
                <a:gd name="f102" fmla="val 1871"/>
                <a:gd name="f103" fmla="val 194"/>
                <a:gd name="f104" fmla="val 1818"/>
                <a:gd name="f105" fmla="val 159"/>
                <a:gd name="f106" fmla="val 1738"/>
                <a:gd name="f107" fmla="val 238"/>
                <a:gd name="f108" fmla="val 1685"/>
                <a:gd name="f109" fmla="val 1668"/>
                <a:gd name="f110" fmla="val 141"/>
                <a:gd name="f111" fmla="val 123"/>
                <a:gd name="f112" fmla="val 1597"/>
                <a:gd name="f113" fmla="val 115"/>
                <a:gd name="f114" fmla="val 1518"/>
                <a:gd name="f115" fmla="val 176"/>
                <a:gd name="f116" fmla="val 185"/>
                <a:gd name="f117" fmla="val 1438"/>
                <a:gd name="f118" fmla="val 1359"/>
                <a:gd name="f119" fmla="val 70"/>
                <a:gd name="f120" fmla="val 1332"/>
                <a:gd name="f121" fmla="val 1297"/>
                <a:gd name="f122" fmla="val 53"/>
                <a:gd name="f123" fmla="val 35"/>
                <a:gd name="f124" fmla="val 79"/>
                <a:gd name="f125" fmla="val 1130"/>
                <a:gd name="f126" fmla="val 106"/>
                <a:gd name="f127" fmla="val 1024"/>
                <a:gd name="f128" fmla="val 150"/>
                <a:gd name="f129" fmla="val 953"/>
                <a:gd name="f130" fmla="val 838"/>
                <a:gd name="f131" fmla="val 785"/>
                <a:gd name="f132" fmla="val 715"/>
                <a:gd name="f133" fmla="val 662"/>
                <a:gd name="f134" fmla="val 247"/>
                <a:gd name="f135" fmla="val 538"/>
                <a:gd name="f136" fmla="val 273"/>
                <a:gd name="f137" fmla="val 397"/>
                <a:gd name="f138" fmla="val 318"/>
                <a:gd name="f139" fmla="val 344"/>
                <a:gd name="f140" fmla="val 423"/>
                <a:gd name="f141" fmla="val 371"/>
                <a:gd name="f142" fmla="val 512"/>
                <a:gd name="f143" fmla="val 380"/>
                <a:gd name="f144" fmla="val 626"/>
                <a:gd name="f145" fmla="val 768"/>
                <a:gd name="f146" fmla="val 856"/>
                <a:gd name="f147" fmla="val 230"/>
                <a:gd name="f148" fmla="val 865"/>
                <a:gd name="f149" fmla="val 80"/>
                <a:gd name="f150" fmla="val 62"/>
                <a:gd name="f151" fmla="val 926"/>
                <a:gd name="f152" fmla="val 997"/>
                <a:gd name="f153" fmla="val 9"/>
                <a:gd name="f154" fmla="val 27"/>
                <a:gd name="f155" fmla="val 1412"/>
                <a:gd name="f156" fmla="val 71"/>
                <a:gd name="f157" fmla="val 1588"/>
                <a:gd name="f158" fmla="val 97"/>
                <a:gd name="f159" fmla="val 177"/>
                <a:gd name="f160" fmla="val 274"/>
                <a:gd name="f161" fmla="val 1474"/>
                <a:gd name="f162" fmla="val 1500"/>
                <a:gd name="f163" fmla="val 1544"/>
                <a:gd name="f164" fmla="val 468"/>
                <a:gd name="f165" fmla="+- 0 0 -90"/>
                <a:gd name="f166" fmla="*/ f3 1 1607"/>
                <a:gd name="f167" fmla="*/ f4 1 2516"/>
                <a:gd name="f168" fmla="+- f7 0 f5"/>
                <a:gd name="f169" fmla="+- f6 0 f5"/>
                <a:gd name="f170" fmla="*/ f165 f0 1"/>
                <a:gd name="f171" fmla="*/ f169 1 1607"/>
                <a:gd name="f172" fmla="*/ f168 1 2516"/>
                <a:gd name="f173" fmla="*/ 198475474 f169 1"/>
                <a:gd name="f174" fmla="*/ 72169291 f168 1"/>
                <a:gd name="f175" fmla="*/ 200803055 f169 1"/>
                <a:gd name="f176" fmla="*/ 88264756 f168 1"/>
                <a:gd name="f177" fmla="*/ 204293887 f169 1"/>
                <a:gd name="f178" fmla="*/ 106566569 f168 1"/>
                <a:gd name="f179" fmla="*/ 192786150 f169 1"/>
                <a:gd name="f180" fmla="*/ 117989216 f168 1"/>
                <a:gd name="f181" fmla="*/ 173391318 f169 1"/>
                <a:gd name="f182" fmla="*/ 124868383 f168 1"/>
                <a:gd name="f183" fmla="*/ 150634384 f169 1"/>
                <a:gd name="f184" fmla="*/ 135122644 f168 1"/>
                <a:gd name="f185" fmla="*/ 140290617 f169 1"/>
                <a:gd name="f186" fmla="*/ 150050085 f168 1"/>
                <a:gd name="f187" fmla="*/ 134601294 f169 1"/>
                <a:gd name="f188" fmla="*/ 171856332 f168 1"/>
                <a:gd name="f189" fmla="*/ 147143551 f169 1"/>
                <a:gd name="f190" fmla="*/ 192364855 f168 1"/>
                <a:gd name="f191" fmla="*/ 171193187 f169 1"/>
                <a:gd name="f192" fmla="*/ 211835053 f168 1"/>
                <a:gd name="f193" fmla="*/ 181407863 f169 1"/>
                <a:gd name="f194" fmla="*/ 232473637 f168 1"/>
                <a:gd name="f195" fmla="*/ 168865605 f169 1"/>
                <a:gd name="f196" fmla="*/ 239353165 f168 1"/>
                <a:gd name="f197" fmla="*/ 142617839 f169 1"/>
                <a:gd name="f198" fmla="*/ 250775450 f168 1"/>
                <a:gd name="f199" fmla="*/ 258823003 f168 1"/>
                <a:gd name="f200" fmla="*/ 151798354 f169 1"/>
                <a:gd name="f201" fmla="*/ 270375349 f168 1"/>
                <a:gd name="f202" fmla="*/ 156323707 f169 1"/>
                <a:gd name="f203" fmla="*/ 287509138 f168 1"/>
                <a:gd name="f204" fmla="*/ 163176642 f169 1"/>
                <a:gd name="f205" fmla="*/ 295556691 f168 1"/>
                <a:gd name="f206" fmla="*/ 170029576 f169 1"/>
                <a:gd name="f207" fmla="*/ 302436219 f168 1"/>
                <a:gd name="f208" fmla="*/ 180244252 f169 1"/>
                <a:gd name="f209" fmla="*/ 310354070 f168 1"/>
                <a:gd name="f210" fmla="*/ 326449535 f168 1"/>
                <a:gd name="f211" fmla="*/ 324113126 f168 1"/>
                <a:gd name="f212" fmla="*/ 138092486 f169 1"/>
                <a:gd name="f213" fmla="*/ 325281151 f168 1"/>
                <a:gd name="f214" fmla="*/ 125550228 f169 1"/>
                <a:gd name="f215" fmla="*/ 315026889 f168 1"/>
                <a:gd name="f216" fmla="*/ 106155396 f169 1"/>
                <a:gd name="f217" fmla="*/ 304642928 f168 1"/>
                <a:gd name="f218" fmla="*/ 94647659 f169 1"/>
                <a:gd name="f219" fmla="*/ 292052257 f168 1"/>
                <a:gd name="f220" fmla="*/ 82105401 f169 1"/>
                <a:gd name="f221" fmla="*/ 282966020 f168 1"/>
                <a:gd name="f222" fmla="*/ 62710569 f169 1"/>
                <a:gd name="f223" fmla="*/ 286341114 f168 1"/>
                <a:gd name="f224" fmla="*/ 46806569 f169 1"/>
                <a:gd name="f225" fmla="*/ 27411737 f169 1"/>
                <a:gd name="f226" fmla="*/ 266870915 f168 1"/>
                <a:gd name="f227" fmla="*/ 28575348 f169 1"/>
                <a:gd name="f228" fmla="*/ 248568741 f168 1"/>
                <a:gd name="f229" fmla="*/ 25084156 f169 1"/>
                <a:gd name="f230" fmla="*/ 235978071 f168 1"/>
                <a:gd name="f231" fmla="*/ 30773479 f169 1"/>
                <a:gd name="f232" fmla="*/ 218714581 f168 1"/>
                <a:gd name="f233" fmla="*/ 18231221 f169 1"/>
                <a:gd name="f234" fmla="*/ 14869479 f169 1"/>
                <a:gd name="f235" fmla="*/ 197038034 f168 1"/>
                <a:gd name="f236" fmla="*/ 23920545 f169 1"/>
                <a:gd name="f237" fmla="*/ 186653712 f168 1"/>
                <a:gd name="f238" fmla="*/ 9051066 f169 1"/>
                <a:gd name="f239" fmla="*/ 172895017 f168 1"/>
                <a:gd name="f240" fmla="*/ 6852934 f169 1"/>
                <a:gd name="f241" fmla="*/ 161472371 f168 1"/>
                <a:gd name="f242" fmla="*/ 10214676 f169 1"/>
                <a:gd name="f243" fmla="*/ 146674991 f168 1"/>
                <a:gd name="f244" fmla="*/ 15904000 f169 1"/>
                <a:gd name="f245" fmla="*/ 132916296 f168 1"/>
                <a:gd name="f246" fmla="*/ 20558803 f169 1"/>
                <a:gd name="f247" fmla="*/ 116820831 f168 1"/>
                <a:gd name="f248" fmla="*/ 29609868 f169 1"/>
                <a:gd name="f249" fmla="*/ 101893751 f168 1"/>
                <a:gd name="f250" fmla="*/ 85928346 f168 1"/>
                <a:gd name="f251" fmla="*/ 69832881 f168 1"/>
                <a:gd name="f252" fmla="*/ 35298832 f169 1"/>
                <a:gd name="f253" fmla="*/ 51531068 f168 1"/>
                <a:gd name="f254" fmla="*/ 54694024 f169 1"/>
                <a:gd name="f255" fmla="*/ 48156334 f168 1"/>
                <a:gd name="f256" fmla="*/ 80941790 f169 1"/>
                <a:gd name="f257" fmla="*/ 110680749 f169 1"/>
                <a:gd name="f258" fmla="*/ 44651540 f168 1"/>
                <a:gd name="f259" fmla="*/ 108353527 f169 1"/>
                <a:gd name="f260" fmla="*/ 18301814 f168 1"/>
                <a:gd name="f261" fmla="*/ 117533683 f169 1"/>
                <a:gd name="f262" fmla="*/ 8047552 f168 1"/>
                <a:gd name="f263" fmla="*/ 128911970 f169 1"/>
                <a:gd name="f264" fmla="*/ 0 f168 1"/>
                <a:gd name="f265" fmla="*/ 145979581 f169 1"/>
                <a:gd name="f266" fmla="*/ 3504794 f168 1"/>
                <a:gd name="f267" fmla="*/ 172227707 f169 1"/>
                <a:gd name="f268" fmla="*/ 196277342 f169 1"/>
                <a:gd name="f269" fmla="*/ 6879528 f168 1"/>
                <a:gd name="f270" fmla="*/ 203130276 f169 1"/>
                <a:gd name="f271" fmla="*/ 12590671 f168 1"/>
                <a:gd name="f272" fmla="*/ 191622539 f169 1"/>
                <a:gd name="f273" fmla="*/ 35565303 f168 1"/>
                <a:gd name="f274" fmla="*/ 193950121 f169 1"/>
                <a:gd name="f275" fmla="*/ 56074186 f168 1"/>
                <a:gd name="f276" fmla="*/ 66458148 f168 1"/>
                <a:gd name="f277" fmla="*/ f170 1 f2"/>
                <a:gd name="f278" fmla="*/ f173 1 1607"/>
                <a:gd name="f279" fmla="*/ f174 1 2516"/>
                <a:gd name="f280" fmla="*/ f175 1 1607"/>
                <a:gd name="f281" fmla="*/ f176 1 2516"/>
                <a:gd name="f282" fmla="*/ f177 1 1607"/>
                <a:gd name="f283" fmla="*/ f178 1 2516"/>
                <a:gd name="f284" fmla="*/ f179 1 1607"/>
                <a:gd name="f285" fmla="*/ f180 1 2516"/>
                <a:gd name="f286" fmla="*/ f181 1 1607"/>
                <a:gd name="f287" fmla="*/ f182 1 2516"/>
                <a:gd name="f288" fmla="*/ f183 1 1607"/>
                <a:gd name="f289" fmla="*/ f184 1 2516"/>
                <a:gd name="f290" fmla="*/ f185 1 1607"/>
                <a:gd name="f291" fmla="*/ f186 1 2516"/>
                <a:gd name="f292" fmla="*/ f187 1 1607"/>
                <a:gd name="f293" fmla="*/ f188 1 2516"/>
                <a:gd name="f294" fmla="*/ f189 1 1607"/>
                <a:gd name="f295" fmla="*/ f190 1 2516"/>
                <a:gd name="f296" fmla="*/ f191 1 1607"/>
                <a:gd name="f297" fmla="*/ f192 1 2516"/>
                <a:gd name="f298" fmla="*/ f193 1 1607"/>
                <a:gd name="f299" fmla="*/ f194 1 2516"/>
                <a:gd name="f300" fmla="*/ f195 1 1607"/>
                <a:gd name="f301" fmla="*/ f196 1 2516"/>
                <a:gd name="f302" fmla="*/ f197 1 1607"/>
                <a:gd name="f303" fmla="*/ f198 1 2516"/>
                <a:gd name="f304" fmla="*/ f199 1 2516"/>
                <a:gd name="f305" fmla="*/ f200 1 1607"/>
                <a:gd name="f306" fmla="*/ f201 1 2516"/>
                <a:gd name="f307" fmla="*/ f202 1 1607"/>
                <a:gd name="f308" fmla="*/ f203 1 2516"/>
                <a:gd name="f309" fmla="*/ f204 1 1607"/>
                <a:gd name="f310" fmla="*/ f205 1 2516"/>
                <a:gd name="f311" fmla="*/ f206 1 1607"/>
                <a:gd name="f312" fmla="*/ f207 1 2516"/>
                <a:gd name="f313" fmla="*/ f208 1 1607"/>
                <a:gd name="f314" fmla="*/ f209 1 2516"/>
                <a:gd name="f315" fmla="*/ f210 1 2516"/>
                <a:gd name="f316" fmla="*/ f211 1 2516"/>
                <a:gd name="f317" fmla="*/ f212 1 1607"/>
                <a:gd name="f318" fmla="*/ f213 1 2516"/>
                <a:gd name="f319" fmla="*/ f214 1 1607"/>
                <a:gd name="f320" fmla="*/ f215 1 2516"/>
                <a:gd name="f321" fmla="*/ f216 1 1607"/>
                <a:gd name="f322" fmla="*/ f217 1 2516"/>
                <a:gd name="f323" fmla="*/ f218 1 1607"/>
                <a:gd name="f324" fmla="*/ f219 1 2516"/>
                <a:gd name="f325" fmla="*/ f220 1 1607"/>
                <a:gd name="f326" fmla="*/ f221 1 2516"/>
                <a:gd name="f327" fmla="*/ f222 1 1607"/>
                <a:gd name="f328" fmla="*/ f223 1 2516"/>
                <a:gd name="f329" fmla="*/ f224 1 1607"/>
                <a:gd name="f330" fmla="*/ f225 1 1607"/>
                <a:gd name="f331" fmla="*/ f226 1 2516"/>
                <a:gd name="f332" fmla="*/ f227 1 1607"/>
                <a:gd name="f333" fmla="*/ f228 1 2516"/>
                <a:gd name="f334" fmla="*/ f229 1 1607"/>
                <a:gd name="f335" fmla="*/ f230 1 2516"/>
                <a:gd name="f336" fmla="*/ f231 1 1607"/>
                <a:gd name="f337" fmla="*/ f232 1 2516"/>
                <a:gd name="f338" fmla="*/ f233 1 1607"/>
                <a:gd name="f339" fmla="*/ f234 1 1607"/>
                <a:gd name="f340" fmla="*/ f235 1 2516"/>
                <a:gd name="f341" fmla="*/ f236 1 1607"/>
                <a:gd name="f342" fmla="*/ f237 1 2516"/>
                <a:gd name="f343" fmla="*/ f238 1 1607"/>
                <a:gd name="f344" fmla="*/ f239 1 2516"/>
                <a:gd name="f345" fmla="*/ f240 1 1607"/>
                <a:gd name="f346" fmla="*/ f241 1 2516"/>
                <a:gd name="f347" fmla="*/ f242 1 1607"/>
                <a:gd name="f348" fmla="*/ f243 1 2516"/>
                <a:gd name="f349" fmla="*/ f244 1 1607"/>
                <a:gd name="f350" fmla="*/ f245 1 2516"/>
                <a:gd name="f351" fmla="*/ f246 1 1607"/>
                <a:gd name="f352" fmla="*/ f247 1 2516"/>
                <a:gd name="f353" fmla="*/ f248 1 1607"/>
                <a:gd name="f354" fmla="*/ f249 1 2516"/>
                <a:gd name="f355" fmla="*/ f250 1 2516"/>
                <a:gd name="f356" fmla="*/ f251 1 2516"/>
                <a:gd name="f357" fmla="*/ f252 1 1607"/>
                <a:gd name="f358" fmla="*/ f253 1 2516"/>
                <a:gd name="f359" fmla="*/ f254 1 1607"/>
                <a:gd name="f360" fmla="*/ f255 1 2516"/>
                <a:gd name="f361" fmla="*/ f256 1 1607"/>
                <a:gd name="f362" fmla="*/ f257 1 1607"/>
                <a:gd name="f363" fmla="*/ f258 1 2516"/>
                <a:gd name="f364" fmla="*/ f259 1 1607"/>
                <a:gd name="f365" fmla="*/ f260 1 2516"/>
                <a:gd name="f366" fmla="*/ f261 1 1607"/>
                <a:gd name="f367" fmla="*/ f262 1 2516"/>
                <a:gd name="f368" fmla="*/ f263 1 1607"/>
                <a:gd name="f369" fmla="*/ f264 1 2516"/>
                <a:gd name="f370" fmla="*/ f265 1 1607"/>
                <a:gd name="f371" fmla="*/ f266 1 2516"/>
                <a:gd name="f372" fmla="*/ f267 1 1607"/>
                <a:gd name="f373" fmla="*/ f268 1 1607"/>
                <a:gd name="f374" fmla="*/ f269 1 2516"/>
                <a:gd name="f375" fmla="*/ f270 1 1607"/>
                <a:gd name="f376" fmla="*/ f271 1 2516"/>
                <a:gd name="f377" fmla="*/ f272 1 1607"/>
                <a:gd name="f378" fmla="*/ f273 1 2516"/>
                <a:gd name="f379" fmla="*/ f274 1 1607"/>
                <a:gd name="f380" fmla="*/ f275 1 2516"/>
                <a:gd name="f381" fmla="*/ f276 1 2516"/>
                <a:gd name="f382" fmla="*/ 0 1 f171"/>
                <a:gd name="f383" fmla="*/ f6 1 f171"/>
                <a:gd name="f384" fmla="*/ 0 1 f172"/>
                <a:gd name="f385" fmla="*/ f7 1 f172"/>
                <a:gd name="f386" fmla="+- f277 0 f1"/>
                <a:gd name="f387" fmla="*/ f278 1 f171"/>
                <a:gd name="f388" fmla="*/ f279 1 f172"/>
                <a:gd name="f389" fmla="*/ f280 1 f171"/>
                <a:gd name="f390" fmla="*/ f281 1 f172"/>
                <a:gd name="f391" fmla="*/ f282 1 f171"/>
                <a:gd name="f392" fmla="*/ f283 1 f172"/>
                <a:gd name="f393" fmla="*/ f284 1 f171"/>
                <a:gd name="f394" fmla="*/ f285 1 f172"/>
                <a:gd name="f395" fmla="*/ f286 1 f171"/>
                <a:gd name="f396" fmla="*/ f287 1 f172"/>
                <a:gd name="f397" fmla="*/ f288 1 f171"/>
                <a:gd name="f398" fmla="*/ f289 1 f172"/>
                <a:gd name="f399" fmla="*/ f290 1 f171"/>
                <a:gd name="f400" fmla="*/ f291 1 f172"/>
                <a:gd name="f401" fmla="*/ f292 1 f171"/>
                <a:gd name="f402" fmla="*/ f293 1 f172"/>
                <a:gd name="f403" fmla="*/ f294 1 f171"/>
                <a:gd name="f404" fmla="*/ f295 1 f172"/>
                <a:gd name="f405" fmla="*/ f296 1 f171"/>
                <a:gd name="f406" fmla="*/ f297 1 f172"/>
                <a:gd name="f407" fmla="*/ f298 1 f171"/>
                <a:gd name="f408" fmla="*/ f299 1 f172"/>
                <a:gd name="f409" fmla="*/ f300 1 f171"/>
                <a:gd name="f410" fmla="*/ f301 1 f172"/>
                <a:gd name="f411" fmla="*/ f302 1 f171"/>
                <a:gd name="f412" fmla="*/ f303 1 f172"/>
                <a:gd name="f413" fmla="*/ f304 1 f172"/>
                <a:gd name="f414" fmla="*/ f305 1 f171"/>
                <a:gd name="f415" fmla="*/ f306 1 f172"/>
                <a:gd name="f416" fmla="*/ f307 1 f171"/>
                <a:gd name="f417" fmla="*/ f308 1 f172"/>
                <a:gd name="f418" fmla="*/ f309 1 f171"/>
                <a:gd name="f419" fmla="*/ f310 1 f172"/>
                <a:gd name="f420" fmla="*/ f311 1 f171"/>
                <a:gd name="f421" fmla="*/ f312 1 f172"/>
                <a:gd name="f422" fmla="*/ f313 1 f171"/>
                <a:gd name="f423" fmla="*/ f314 1 f172"/>
                <a:gd name="f424" fmla="*/ f315 1 f172"/>
                <a:gd name="f425" fmla="*/ f316 1 f172"/>
                <a:gd name="f426" fmla="*/ f317 1 f171"/>
                <a:gd name="f427" fmla="*/ f318 1 f172"/>
                <a:gd name="f428" fmla="*/ f319 1 f171"/>
                <a:gd name="f429" fmla="*/ f320 1 f172"/>
                <a:gd name="f430" fmla="*/ f321 1 f171"/>
                <a:gd name="f431" fmla="*/ f322 1 f172"/>
                <a:gd name="f432" fmla="*/ f323 1 f171"/>
                <a:gd name="f433" fmla="*/ f324 1 f172"/>
                <a:gd name="f434" fmla="*/ f325 1 f171"/>
                <a:gd name="f435" fmla="*/ f326 1 f172"/>
                <a:gd name="f436" fmla="*/ f327 1 f171"/>
                <a:gd name="f437" fmla="*/ f328 1 f172"/>
                <a:gd name="f438" fmla="*/ f329 1 f171"/>
                <a:gd name="f439" fmla="*/ f330 1 f171"/>
                <a:gd name="f440" fmla="*/ f331 1 f172"/>
                <a:gd name="f441" fmla="*/ f332 1 f171"/>
                <a:gd name="f442" fmla="*/ f333 1 f172"/>
                <a:gd name="f443" fmla="*/ f334 1 f171"/>
                <a:gd name="f444" fmla="*/ f335 1 f172"/>
                <a:gd name="f445" fmla="*/ f336 1 f171"/>
                <a:gd name="f446" fmla="*/ f337 1 f172"/>
                <a:gd name="f447" fmla="*/ f338 1 f171"/>
                <a:gd name="f448" fmla="*/ f339 1 f171"/>
                <a:gd name="f449" fmla="*/ f340 1 f172"/>
                <a:gd name="f450" fmla="*/ f341 1 f171"/>
                <a:gd name="f451" fmla="*/ f342 1 f172"/>
                <a:gd name="f452" fmla="*/ f343 1 f171"/>
                <a:gd name="f453" fmla="*/ f344 1 f172"/>
                <a:gd name="f454" fmla="*/ f345 1 f171"/>
                <a:gd name="f455" fmla="*/ f346 1 f172"/>
                <a:gd name="f456" fmla="*/ f347 1 f171"/>
                <a:gd name="f457" fmla="*/ f348 1 f172"/>
                <a:gd name="f458" fmla="*/ f349 1 f171"/>
                <a:gd name="f459" fmla="*/ f350 1 f172"/>
                <a:gd name="f460" fmla="*/ f351 1 f171"/>
                <a:gd name="f461" fmla="*/ f352 1 f172"/>
                <a:gd name="f462" fmla="*/ f353 1 f171"/>
                <a:gd name="f463" fmla="*/ f354 1 f172"/>
                <a:gd name="f464" fmla="*/ f355 1 f172"/>
                <a:gd name="f465" fmla="*/ f356 1 f172"/>
                <a:gd name="f466" fmla="*/ f357 1 f171"/>
                <a:gd name="f467" fmla="*/ f358 1 f172"/>
                <a:gd name="f468" fmla="*/ f359 1 f171"/>
                <a:gd name="f469" fmla="*/ f360 1 f172"/>
                <a:gd name="f470" fmla="*/ f361 1 f171"/>
                <a:gd name="f471" fmla="*/ f362 1 f171"/>
                <a:gd name="f472" fmla="*/ f363 1 f172"/>
                <a:gd name="f473" fmla="*/ f364 1 f171"/>
                <a:gd name="f474" fmla="*/ f365 1 f172"/>
                <a:gd name="f475" fmla="*/ f366 1 f171"/>
                <a:gd name="f476" fmla="*/ f367 1 f172"/>
                <a:gd name="f477" fmla="*/ f368 1 f171"/>
                <a:gd name="f478" fmla="*/ f369 1 f172"/>
                <a:gd name="f479" fmla="*/ f370 1 f171"/>
                <a:gd name="f480" fmla="*/ f371 1 f172"/>
                <a:gd name="f481" fmla="*/ f372 1 f171"/>
                <a:gd name="f482" fmla="*/ f373 1 f171"/>
                <a:gd name="f483" fmla="*/ f374 1 f172"/>
                <a:gd name="f484" fmla="*/ f375 1 f171"/>
                <a:gd name="f485" fmla="*/ f376 1 f172"/>
                <a:gd name="f486" fmla="*/ f377 1 f171"/>
                <a:gd name="f487" fmla="*/ f378 1 f172"/>
                <a:gd name="f488" fmla="*/ f379 1 f171"/>
                <a:gd name="f489" fmla="*/ f380 1 f172"/>
                <a:gd name="f490" fmla="*/ f381 1 f172"/>
                <a:gd name="f491" fmla="*/ f382 f166 1"/>
                <a:gd name="f492" fmla="*/ f383 f166 1"/>
                <a:gd name="f493" fmla="*/ f385 f167 1"/>
                <a:gd name="f494" fmla="*/ f384 f167 1"/>
                <a:gd name="f495" fmla="*/ f387 f166 1"/>
                <a:gd name="f496" fmla="*/ f388 f167 1"/>
                <a:gd name="f497" fmla="*/ f389 f166 1"/>
                <a:gd name="f498" fmla="*/ f390 f167 1"/>
                <a:gd name="f499" fmla="*/ f391 f166 1"/>
                <a:gd name="f500" fmla="*/ f392 f167 1"/>
                <a:gd name="f501" fmla="*/ f393 f166 1"/>
                <a:gd name="f502" fmla="*/ f394 f167 1"/>
                <a:gd name="f503" fmla="*/ f395 f166 1"/>
                <a:gd name="f504" fmla="*/ f396 f167 1"/>
                <a:gd name="f505" fmla="*/ f397 f166 1"/>
                <a:gd name="f506" fmla="*/ f398 f167 1"/>
                <a:gd name="f507" fmla="*/ f399 f166 1"/>
                <a:gd name="f508" fmla="*/ f400 f167 1"/>
                <a:gd name="f509" fmla="*/ f401 f166 1"/>
                <a:gd name="f510" fmla="*/ f402 f167 1"/>
                <a:gd name="f511" fmla="*/ f403 f166 1"/>
                <a:gd name="f512" fmla="*/ f404 f167 1"/>
                <a:gd name="f513" fmla="*/ f405 f166 1"/>
                <a:gd name="f514" fmla="*/ f406 f167 1"/>
                <a:gd name="f515" fmla="*/ f407 f166 1"/>
                <a:gd name="f516" fmla="*/ f408 f167 1"/>
                <a:gd name="f517" fmla="*/ f409 f166 1"/>
                <a:gd name="f518" fmla="*/ f410 f167 1"/>
                <a:gd name="f519" fmla="*/ f411 f166 1"/>
                <a:gd name="f520" fmla="*/ f412 f167 1"/>
                <a:gd name="f521" fmla="*/ f413 f167 1"/>
                <a:gd name="f522" fmla="*/ f414 f166 1"/>
                <a:gd name="f523" fmla="*/ f415 f167 1"/>
                <a:gd name="f524" fmla="*/ f416 f166 1"/>
                <a:gd name="f525" fmla="*/ f417 f167 1"/>
                <a:gd name="f526" fmla="*/ f418 f166 1"/>
                <a:gd name="f527" fmla="*/ f419 f167 1"/>
                <a:gd name="f528" fmla="*/ f420 f166 1"/>
                <a:gd name="f529" fmla="*/ f421 f167 1"/>
                <a:gd name="f530" fmla="*/ f422 f166 1"/>
                <a:gd name="f531" fmla="*/ f423 f167 1"/>
                <a:gd name="f532" fmla="*/ f424 f167 1"/>
                <a:gd name="f533" fmla="*/ f425 f167 1"/>
                <a:gd name="f534" fmla="*/ f426 f166 1"/>
                <a:gd name="f535" fmla="*/ f427 f167 1"/>
                <a:gd name="f536" fmla="*/ f428 f166 1"/>
                <a:gd name="f537" fmla="*/ f429 f167 1"/>
                <a:gd name="f538" fmla="*/ f430 f166 1"/>
                <a:gd name="f539" fmla="*/ f431 f167 1"/>
                <a:gd name="f540" fmla="*/ f432 f166 1"/>
                <a:gd name="f541" fmla="*/ f433 f167 1"/>
                <a:gd name="f542" fmla="*/ f434 f166 1"/>
                <a:gd name="f543" fmla="*/ f435 f167 1"/>
                <a:gd name="f544" fmla="*/ f436 f166 1"/>
                <a:gd name="f545" fmla="*/ f437 f167 1"/>
                <a:gd name="f546" fmla="*/ f438 f166 1"/>
                <a:gd name="f547" fmla="*/ f439 f166 1"/>
                <a:gd name="f548" fmla="*/ f440 f167 1"/>
                <a:gd name="f549" fmla="*/ f441 f166 1"/>
                <a:gd name="f550" fmla="*/ f442 f167 1"/>
                <a:gd name="f551" fmla="*/ f443 f166 1"/>
                <a:gd name="f552" fmla="*/ f444 f167 1"/>
                <a:gd name="f553" fmla="*/ f445 f166 1"/>
                <a:gd name="f554" fmla="*/ f446 f167 1"/>
                <a:gd name="f555" fmla="*/ f447 f166 1"/>
                <a:gd name="f556" fmla="*/ f448 f166 1"/>
                <a:gd name="f557" fmla="*/ f449 f167 1"/>
                <a:gd name="f558" fmla="*/ f450 f166 1"/>
                <a:gd name="f559" fmla="*/ f451 f167 1"/>
                <a:gd name="f560" fmla="*/ f452 f166 1"/>
                <a:gd name="f561" fmla="*/ f453 f167 1"/>
                <a:gd name="f562" fmla="*/ f454 f166 1"/>
                <a:gd name="f563" fmla="*/ f455 f167 1"/>
                <a:gd name="f564" fmla="*/ f456 f166 1"/>
                <a:gd name="f565" fmla="*/ f457 f167 1"/>
                <a:gd name="f566" fmla="*/ f458 f166 1"/>
                <a:gd name="f567" fmla="*/ f459 f167 1"/>
                <a:gd name="f568" fmla="*/ f460 f166 1"/>
                <a:gd name="f569" fmla="*/ f461 f167 1"/>
                <a:gd name="f570" fmla="*/ f462 f166 1"/>
                <a:gd name="f571" fmla="*/ f463 f167 1"/>
                <a:gd name="f572" fmla="*/ f464 f167 1"/>
                <a:gd name="f573" fmla="*/ f465 f167 1"/>
                <a:gd name="f574" fmla="*/ f466 f166 1"/>
                <a:gd name="f575" fmla="*/ f467 f167 1"/>
                <a:gd name="f576" fmla="*/ f468 f166 1"/>
                <a:gd name="f577" fmla="*/ f469 f167 1"/>
                <a:gd name="f578" fmla="*/ f470 f166 1"/>
                <a:gd name="f579" fmla="*/ f471 f166 1"/>
                <a:gd name="f580" fmla="*/ f472 f167 1"/>
                <a:gd name="f581" fmla="*/ f473 f166 1"/>
                <a:gd name="f582" fmla="*/ f474 f167 1"/>
                <a:gd name="f583" fmla="*/ f475 f166 1"/>
                <a:gd name="f584" fmla="*/ f476 f167 1"/>
                <a:gd name="f585" fmla="*/ f477 f166 1"/>
                <a:gd name="f586" fmla="*/ f478 f167 1"/>
                <a:gd name="f587" fmla="*/ f479 f166 1"/>
                <a:gd name="f588" fmla="*/ f480 f167 1"/>
                <a:gd name="f589" fmla="*/ f481 f166 1"/>
                <a:gd name="f590" fmla="*/ f482 f166 1"/>
                <a:gd name="f591" fmla="*/ f483 f167 1"/>
                <a:gd name="f592" fmla="*/ f484 f166 1"/>
                <a:gd name="f593" fmla="*/ f485 f167 1"/>
                <a:gd name="f594" fmla="*/ f486 f166 1"/>
                <a:gd name="f595" fmla="*/ f487 f167 1"/>
                <a:gd name="f596" fmla="*/ f488 f166 1"/>
                <a:gd name="f597" fmla="*/ f489 f167 1"/>
                <a:gd name="f598" fmla="*/ f490 f167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386">
                  <a:pos x="f495" y="f496"/>
                </a:cxn>
                <a:cxn ang="f386">
                  <a:pos x="f497" y="f498"/>
                </a:cxn>
                <a:cxn ang="f386">
                  <a:pos x="f499" y="f500"/>
                </a:cxn>
                <a:cxn ang="f386">
                  <a:pos x="f501" y="f502"/>
                </a:cxn>
                <a:cxn ang="f386">
                  <a:pos x="f503" y="f504"/>
                </a:cxn>
                <a:cxn ang="f386">
                  <a:pos x="f505" y="f506"/>
                </a:cxn>
                <a:cxn ang="f386">
                  <a:pos x="f507" y="f508"/>
                </a:cxn>
                <a:cxn ang="f386">
                  <a:pos x="f509" y="f510"/>
                </a:cxn>
                <a:cxn ang="f386">
                  <a:pos x="f511" y="f512"/>
                </a:cxn>
                <a:cxn ang="f386">
                  <a:pos x="f513" y="f514"/>
                </a:cxn>
                <a:cxn ang="f386">
                  <a:pos x="f515" y="f516"/>
                </a:cxn>
                <a:cxn ang="f386">
                  <a:pos x="f517" y="f518"/>
                </a:cxn>
                <a:cxn ang="f386">
                  <a:pos x="f519" y="f518"/>
                </a:cxn>
                <a:cxn ang="f386">
                  <a:pos x="f509" y="f520"/>
                </a:cxn>
                <a:cxn ang="f386">
                  <a:pos x="f509" y="f521"/>
                </a:cxn>
                <a:cxn ang="f386">
                  <a:pos x="f522" y="f523"/>
                </a:cxn>
                <a:cxn ang="f386">
                  <a:pos x="f524" y="f525"/>
                </a:cxn>
                <a:cxn ang="f386">
                  <a:pos x="f526" y="f527"/>
                </a:cxn>
                <a:cxn ang="f386">
                  <a:pos x="f528" y="f529"/>
                </a:cxn>
                <a:cxn ang="f386">
                  <a:pos x="f530" y="f531"/>
                </a:cxn>
                <a:cxn ang="f386">
                  <a:pos x="f503" y="f532"/>
                </a:cxn>
                <a:cxn ang="f386">
                  <a:pos x="f522" y="f533"/>
                </a:cxn>
                <a:cxn ang="f386">
                  <a:pos x="f534" y="f535"/>
                </a:cxn>
                <a:cxn ang="f386">
                  <a:pos x="f536" y="f537"/>
                </a:cxn>
                <a:cxn ang="f386">
                  <a:pos x="f538" y="f539"/>
                </a:cxn>
                <a:cxn ang="f386">
                  <a:pos x="f540" y="f541"/>
                </a:cxn>
                <a:cxn ang="f386">
                  <a:pos x="f542" y="f543"/>
                </a:cxn>
                <a:cxn ang="f386">
                  <a:pos x="f544" y="f545"/>
                </a:cxn>
                <a:cxn ang="f386">
                  <a:pos x="f546" y="f523"/>
                </a:cxn>
                <a:cxn ang="f386">
                  <a:pos x="f547" y="f548"/>
                </a:cxn>
                <a:cxn ang="f386">
                  <a:pos x="f549" y="f550"/>
                </a:cxn>
                <a:cxn ang="f386">
                  <a:pos x="f551" y="f552"/>
                </a:cxn>
                <a:cxn ang="f386">
                  <a:pos x="f553" y="f554"/>
                </a:cxn>
                <a:cxn ang="f386">
                  <a:pos x="f555" y="f514"/>
                </a:cxn>
                <a:cxn ang="f386">
                  <a:pos x="f556" y="f557"/>
                </a:cxn>
                <a:cxn ang="f386">
                  <a:pos x="f558" y="f559"/>
                </a:cxn>
                <a:cxn ang="f386">
                  <a:pos x="f560" y="f561"/>
                </a:cxn>
                <a:cxn ang="f386">
                  <a:pos x="f562" y="f563"/>
                </a:cxn>
                <a:cxn ang="f386">
                  <a:pos x="f564" y="f565"/>
                </a:cxn>
                <a:cxn ang="f386">
                  <a:pos x="f566" y="f567"/>
                </a:cxn>
                <a:cxn ang="f386">
                  <a:pos x="f568" y="f569"/>
                </a:cxn>
                <a:cxn ang="f386">
                  <a:pos x="f570" y="f571"/>
                </a:cxn>
                <a:cxn ang="f386">
                  <a:pos x="f547" y="f572"/>
                </a:cxn>
                <a:cxn ang="f386">
                  <a:pos x="f549" y="f573"/>
                </a:cxn>
                <a:cxn ang="f386">
                  <a:pos x="f574" y="f575"/>
                </a:cxn>
                <a:cxn ang="f386">
                  <a:pos x="f576" y="f577"/>
                </a:cxn>
                <a:cxn ang="f386">
                  <a:pos x="f578" y="f575"/>
                </a:cxn>
                <a:cxn ang="f386">
                  <a:pos x="f579" y="f580"/>
                </a:cxn>
                <a:cxn ang="f386">
                  <a:pos x="f581" y="f582"/>
                </a:cxn>
                <a:cxn ang="f386">
                  <a:pos x="f583" y="f584"/>
                </a:cxn>
                <a:cxn ang="f386">
                  <a:pos x="f585" y="f586"/>
                </a:cxn>
                <a:cxn ang="f386">
                  <a:pos x="f587" y="f588"/>
                </a:cxn>
                <a:cxn ang="f386">
                  <a:pos x="f589" y="f584"/>
                </a:cxn>
                <a:cxn ang="f386">
                  <a:pos x="f590" y="f591"/>
                </a:cxn>
                <a:cxn ang="f386">
                  <a:pos x="f592" y="f593"/>
                </a:cxn>
                <a:cxn ang="f386">
                  <a:pos x="f594" y="f595"/>
                </a:cxn>
                <a:cxn ang="f386">
                  <a:pos x="f596" y="f597"/>
                </a:cxn>
                <a:cxn ang="f386">
                  <a:pos x="f495" y="f598"/>
                </a:cxn>
              </a:cxnLst>
              <a:rect l="f491" t="f494" r="f492" b="f493"/>
              <a:pathLst>
                <a:path w="1607" h="2516">
                  <a:moveTo>
                    <a:pt x="f8" y="f9"/>
                  </a:moveTo>
                  <a:lnTo>
                    <a:pt x="f10" y="f9"/>
                  </a:lnTo>
                  <a:lnTo>
                    <a:pt x="f11" y="f12"/>
                  </a:lnTo>
                  <a:lnTo>
                    <a:pt x="f13" y="f14"/>
                  </a:lnTo>
                  <a:lnTo>
                    <a:pt x="f15" y="f16"/>
                  </a:lnTo>
                  <a:lnTo>
                    <a:pt x="f17" y="f18"/>
                  </a:lnTo>
                  <a:lnTo>
                    <a:pt x="f19" y="f20"/>
                  </a:lnTo>
                  <a:lnTo>
                    <a:pt x="f8" y="f21"/>
                  </a:lnTo>
                  <a:lnTo>
                    <a:pt x="f22" y="f23"/>
                  </a:lnTo>
                  <a:lnTo>
                    <a:pt x="f24" y="f25"/>
                  </a:lnTo>
                  <a:lnTo>
                    <a:pt x="f26" y="f27"/>
                  </a:lnTo>
                  <a:lnTo>
                    <a:pt x="f28" y="f29"/>
                  </a:lnTo>
                  <a:lnTo>
                    <a:pt x="f30" y="f31"/>
                  </a:lnTo>
                  <a:lnTo>
                    <a:pt x="f32" y="f33"/>
                  </a:lnTo>
                  <a:lnTo>
                    <a:pt x="f29" y="f34"/>
                  </a:lnTo>
                  <a:lnTo>
                    <a:pt x="f29" y="f35"/>
                  </a:lnTo>
                  <a:lnTo>
                    <a:pt x="f36" y="f37"/>
                  </a:lnTo>
                  <a:lnTo>
                    <a:pt x="f30" y="f38"/>
                  </a:lnTo>
                  <a:lnTo>
                    <a:pt x="f39" y="f13"/>
                  </a:lnTo>
                  <a:lnTo>
                    <a:pt x="f35" y="f40"/>
                  </a:lnTo>
                  <a:lnTo>
                    <a:pt x="f41" y="f42"/>
                  </a:lnTo>
                  <a:lnTo>
                    <a:pt x="f37" y="f43"/>
                  </a:lnTo>
                  <a:lnTo>
                    <a:pt x="f37" y="f44"/>
                  </a:lnTo>
                  <a:lnTo>
                    <a:pt x="f45" y="f46"/>
                  </a:lnTo>
                  <a:lnTo>
                    <a:pt x="f39" y="f44"/>
                  </a:lnTo>
                  <a:lnTo>
                    <a:pt x="f47" y="f46"/>
                  </a:lnTo>
                  <a:lnTo>
                    <a:pt x="f48" y="f49"/>
                  </a:lnTo>
                  <a:lnTo>
                    <a:pt x="f29" y="f50"/>
                  </a:lnTo>
                  <a:lnTo>
                    <a:pt x="f27" y="f51"/>
                  </a:lnTo>
                  <a:lnTo>
                    <a:pt x="f29" y="f52"/>
                  </a:lnTo>
                  <a:lnTo>
                    <a:pt x="f53" y="f54"/>
                  </a:lnTo>
                  <a:lnTo>
                    <a:pt x="f55" y="f56"/>
                  </a:lnTo>
                  <a:lnTo>
                    <a:pt x="f34" y="f57"/>
                  </a:lnTo>
                  <a:lnTo>
                    <a:pt x="f58" y="f59"/>
                  </a:lnTo>
                  <a:lnTo>
                    <a:pt x="f60" y="f61"/>
                  </a:lnTo>
                  <a:lnTo>
                    <a:pt x="f62" y="f61"/>
                  </a:lnTo>
                  <a:lnTo>
                    <a:pt x="f45" y="f61"/>
                  </a:lnTo>
                  <a:lnTo>
                    <a:pt x="f63" y="f64"/>
                  </a:lnTo>
                  <a:lnTo>
                    <a:pt x="f24" y="f65"/>
                  </a:lnTo>
                  <a:lnTo>
                    <a:pt x="f66" y="f65"/>
                  </a:lnTo>
                  <a:lnTo>
                    <a:pt x="f41" y="f67"/>
                  </a:lnTo>
                  <a:lnTo>
                    <a:pt x="f24" y="f68"/>
                  </a:lnTo>
                  <a:lnTo>
                    <a:pt x="f69" y="f70"/>
                  </a:lnTo>
                  <a:lnTo>
                    <a:pt x="f55" y="f71"/>
                  </a:lnTo>
                  <a:lnTo>
                    <a:pt x="f72" y="f73"/>
                  </a:lnTo>
                  <a:lnTo>
                    <a:pt x="f74" y="f70"/>
                  </a:lnTo>
                  <a:lnTo>
                    <a:pt x="f75" y="f71"/>
                  </a:lnTo>
                  <a:lnTo>
                    <a:pt x="f27" y="f76"/>
                  </a:lnTo>
                  <a:lnTo>
                    <a:pt x="f77" y="f78"/>
                  </a:lnTo>
                  <a:lnTo>
                    <a:pt x="f18" y="f79"/>
                  </a:lnTo>
                  <a:lnTo>
                    <a:pt x="f80" y="f61"/>
                  </a:lnTo>
                  <a:lnTo>
                    <a:pt x="f81" y="f82"/>
                  </a:lnTo>
                  <a:lnTo>
                    <a:pt x="f83" y="f61"/>
                  </a:lnTo>
                  <a:lnTo>
                    <a:pt x="f84" y="f85"/>
                  </a:lnTo>
                  <a:lnTo>
                    <a:pt x="f86" y="f87"/>
                  </a:lnTo>
                  <a:lnTo>
                    <a:pt x="f88" y="f89"/>
                  </a:lnTo>
                  <a:lnTo>
                    <a:pt x="f90" y="f91"/>
                  </a:lnTo>
                  <a:lnTo>
                    <a:pt x="f92" y="f56"/>
                  </a:lnTo>
                  <a:lnTo>
                    <a:pt x="f93" y="f94"/>
                  </a:lnTo>
                  <a:lnTo>
                    <a:pt x="f95" y="f96"/>
                  </a:lnTo>
                  <a:lnTo>
                    <a:pt x="f97" y="f98"/>
                  </a:lnTo>
                  <a:lnTo>
                    <a:pt x="f99" y="f100"/>
                  </a:lnTo>
                  <a:lnTo>
                    <a:pt x="f101" y="f102"/>
                  </a:lnTo>
                  <a:lnTo>
                    <a:pt x="f103" y="f104"/>
                  </a:lnTo>
                  <a:lnTo>
                    <a:pt x="f105" y="f106"/>
                  </a:lnTo>
                  <a:lnTo>
                    <a:pt x="f107" y="f108"/>
                  </a:lnTo>
                  <a:lnTo>
                    <a:pt x="f103" y="f109"/>
                  </a:lnTo>
                  <a:lnTo>
                    <a:pt x="f110" y="f40"/>
                  </a:lnTo>
                  <a:lnTo>
                    <a:pt x="f111" y="f112"/>
                  </a:lnTo>
                  <a:lnTo>
                    <a:pt x="f113" y="f114"/>
                  </a:lnTo>
                  <a:lnTo>
                    <a:pt x="f115" y="f38"/>
                  </a:lnTo>
                  <a:lnTo>
                    <a:pt x="f116" y="f117"/>
                  </a:lnTo>
                  <a:lnTo>
                    <a:pt x="f111" y="f118"/>
                  </a:lnTo>
                  <a:lnTo>
                    <a:pt x="f119" y="f120"/>
                  </a:lnTo>
                  <a:lnTo>
                    <a:pt x="f5" y="f121"/>
                  </a:lnTo>
                  <a:lnTo>
                    <a:pt x="f122" y="f26"/>
                  </a:lnTo>
                  <a:lnTo>
                    <a:pt x="f123" y="f28"/>
                  </a:lnTo>
                  <a:lnTo>
                    <a:pt x="f124" y="f125"/>
                  </a:lnTo>
                  <a:lnTo>
                    <a:pt x="f126" y="f74"/>
                  </a:lnTo>
                  <a:lnTo>
                    <a:pt x="f111" y="f127"/>
                  </a:lnTo>
                  <a:lnTo>
                    <a:pt x="f128" y="f129"/>
                  </a:lnTo>
                  <a:lnTo>
                    <a:pt x="f105" y="f77"/>
                  </a:lnTo>
                  <a:lnTo>
                    <a:pt x="f97" y="f130"/>
                  </a:lnTo>
                  <a:lnTo>
                    <a:pt x="f101" y="f131"/>
                  </a:lnTo>
                  <a:lnTo>
                    <a:pt x="f101" y="f132"/>
                  </a:lnTo>
                  <a:lnTo>
                    <a:pt x="f95" y="f133"/>
                  </a:lnTo>
                  <a:lnTo>
                    <a:pt x="f134" y="f12"/>
                  </a:lnTo>
                  <a:lnTo>
                    <a:pt x="f99" y="f135"/>
                  </a:lnTo>
                  <a:lnTo>
                    <a:pt x="f99" y="f90"/>
                  </a:lnTo>
                  <a:lnTo>
                    <a:pt x="f136" y="f137"/>
                  </a:lnTo>
                  <a:lnTo>
                    <a:pt x="f138" y="f139"/>
                  </a:lnTo>
                  <a:lnTo>
                    <a:pt x="f140" y="f141"/>
                  </a:lnTo>
                  <a:lnTo>
                    <a:pt x="f142" y="f143"/>
                  </a:lnTo>
                  <a:lnTo>
                    <a:pt x="f144" y="f137"/>
                  </a:lnTo>
                  <a:lnTo>
                    <a:pt x="f145" y="f143"/>
                  </a:lnTo>
                  <a:lnTo>
                    <a:pt x="f146" y="f139"/>
                  </a:lnTo>
                  <a:lnTo>
                    <a:pt x="f130" y="f147"/>
                  </a:lnTo>
                  <a:lnTo>
                    <a:pt x="f130" y="f110"/>
                  </a:lnTo>
                  <a:lnTo>
                    <a:pt x="f148" y="f149"/>
                  </a:lnTo>
                  <a:lnTo>
                    <a:pt x="f21" y="f150"/>
                  </a:lnTo>
                  <a:lnTo>
                    <a:pt x="f151" y="f5"/>
                  </a:lnTo>
                  <a:lnTo>
                    <a:pt x="f152" y="f5"/>
                  </a:lnTo>
                  <a:lnTo>
                    <a:pt x="f36" y="f153"/>
                  </a:lnTo>
                  <a:lnTo>
                    <a:pt x="f72" y="f154"/>
                  </a:lnTo>
                  <a:lnTo>
                    <a:pt x="f26" y="f122"/>
                  </a:lnTo>
                  <a:lnTo>
                    <a:pt x="f120" y="f150"/>
                  </a:lnTo>
                  <a:lnTo>
                    <a:pt x="f155" y="f156"/>
                  </a:lnTo>
                  <a:lnTo>
                    <a:pt x="f114" y="f122"/>
                  </a:lnTo>
                  <a:lnTo>
                    <a:pt x="f157" y="f123"/>
                  </a:lnTo>
                  <a:lnTo>
                    <a:pt x="f15" y="f158"/>
                  </a:lnTo>
                  <a:lnTo>
                    <a:pt x="f8" y="f159"/>
                  </a:lnTo>
                  <a:lnTo>
                    <a:pt x="f38" y="f160"/>
                  </a:lnTo>
                  <a:lnTo>
                    <a:pt x="f161" y="f141"/>
                  </a:lnTo>
                  <a:lnTo>
                    <a:pt x="f162" y="f90"/>
                  </a:lnTo>
                  <a:lnTo>
                    <a:pt x="f163" y="f164"/>
                  </a:lnTo>
                  <a:lnTo>
                    <a:pt x="f10" y="f142"/>
                  </a:lnTo>
                  <a:lnTo>
                    <a:pt x="f8" y="f9"/>
                  </a:lnTo>
                </a:path>
              </a:pathLst>
            </a:custGeom>
            <a:noFill/>
            <a:ln w="15873" cap="flat">
              <a:solidFill>
                <a:srgbClr val="A6B19F">
                  <a:alpha val="47843"/>
                </a:srgbClr>
              </a:solidFill>
              <a:prstDash val="solid"/>
              <a:round/>
            </a:ln>
          </p:spPr>
          <p:txBody>
            <a:bodyPr vert="horz" wrap="square" lIns="91440" tIns="45720" rIns="91440" bIns="4572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CO" sz="1400" b="0" i="0" u="none" strike="noStrike" kern="0" cap="none" spc="0" baseline="0">
                <a:solidFill>
                  <a:srgbClr val="CCFFFF"/>
                </a:solidFill>
                <a:uFillTx/>
                <a:latin typeface="Montserrat ExtraBold" pitchFamily="2"/>
              </a:endParaRPr>
            </a:p>
          </p:txBody>
        </p:sp>
        <p:sp>
          <p:nvSpPr>
            <p:cNvPr id="71" name="Freeform 25">
              <a:extLst>
                <a:ext uri="{FF2B5EF4-FFF2-40B4-BE49-F238E27FC236}">
                  <a16:creationId xmlns:a16="http://schemas.microsoft.com/office/drawing/2014/main" id="{7058ABA9-7BF4-1D41-BFAB-8DFD2D06FDCA}"/>
                </a:ext>
              </a:extLst>
            </p:cNvPr>
            <p:cNvSpPr/>
            <p:nvPr/>
          </p:nvSpPr>
          <p:spPr>
            <a:xfrm>
              <a:off x="937113" y="248095"/>
              <a:ext cx="202896" cy="486259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1536"/>
                <a:gd name="f7" fmla="val 3459"/>
                <a:gd name="f8" fmla="val 370"/>
                <a:gd name="f9" fmla="val 2047"/>
                <a:gd name="f10" fmla="val 406"/>
                <a:gd name="f11" fmla="val 1985"/>
                <a:gd name="f12" fmla="val 423"/>
                <a:gd name="f13" fmla="val 1923"/>
                <a:gd name="f14" fmla="val 344"/>
                <a:gd name="f15" fmla="val 1862"/>
                <a:gd name="f16" fmla="val 335"/>
                <a:gd name="f17" fmla="val 1809"/>
                <a:gd name="f18" fmla="val 291"/>
                <a:gd name="f19" fmla="val 229"/>
                <a:gd name="f20" fmla="val 238"/>
                <a:gd name="f21" fmla="val 1747"/>
                <a:gd name="f22" fmla="val 247"/>
                <a:gd name="f23" fmla="val 1685"/>
                <a:gd name="f24" fmla="val 203"/>
                <a:gd name="f25" fmla="val 1615"/>
                <a:gd name="f26" fmla="val 150"/>
                <a:gd name="f27" fmla="val 1553"/>
                <a:gd name="f28" fmla="val 70"/>
                <a:gd name="f29" fmla="val 1526"/>
                <a:gd name="f30" fmla="val 1491"/>
                <a:gd name="f31" fmla="val 1464"/>
                <a:gd name="f32" fmla="val 79"/>
                <a:gd name="f33" fmla="val 1394"/>
                <a:gd name="f34" fmla="val 132"/>
                <a:gd name="f35" fmla="val 1376"/>
                <a:gd name="f36" fmla="val 264"/>
                <a:gd name="f37" fmla="val 1385"/>
                <a:gd name="f38" fmla="val 432"/>
                <a:gd name="f39" fmla="val 1323"/>
                <a:gd name="f40" fmla="val 1253"/>
                <a:gd name="f41" fmla="val 353"/>
                <a:gd name="f42" fmla="val 1164"/>
                <a:gd name="f43" fmla="val 1085"/>
                <a:gd name="f44" fmla="val 167"/>
                <a:gd name="f45" fmla="val 1014"/>
                <a:gd name="f46" fmla="val 88"/>
                <a:gd name="f47" fmla="val 935"/>
                <a:gd name="f48" fmla="val 856"/>
                <a:gd name="f49" fmla="val 750"/>
                <a:gd name="f50" fmla="val 114"/>
                <a:gd name="f51" fmla="val 688"/>
                <a:gd name="f52" fmla="val 644"/>
                <a:gd name="f53" fmla="val 194"/>
                <a:gd name="f54" fmla="val 573"/>
                <a:gd name="f55" fmla="val 273"/>
                <a:gd name="f56" fmla="val 503"/>
                <a:gd name="f57" fmla="val 494"/>
                <a:gd name="f58" fmla="val 450"/>
                <a:gd name="f59" fmla="val 459"/>
                <a:gd name="f60" fmla="val 520"/>
                <a:gd name="f61" fmla="val 441"/>
                <a:gd name="f62" fmla="val 538"/>
                <a:gd name="f63" fmla="val 379"/>
                <a:gd name="f64" fmla="val 609"/>
                <a:gd name="f65" fmla="val 600"/>
                <a:gd name="f66" fmla="val 582"/>
                <a:gd name="f67" fmla="val 212"/>
                <a:gd name="f68" fmla="val 635"/>
                <a:gd name="f69" fmla="val 564"/>
                <a:gd name="f70" fmla="val 44"/>
                <a:gd name="f71" fmla="val 679"/>
                <a:gd name="f72" fmla="val 35"/>
                <a:gd name="f73" fmla="val 803"/>
                <a:gd name="f74" fmla="val 917"/>
                <a:gd name="f75" fmla="val 979"/>
                <a:gd name="f76" fmla="val 9"/>
                <a:gd name="f77" fmla="val 970"/>
                <a:gd name="f78" fmla="val 953"/>
                <a:gd name="f79" fmla="val 1059"/>
                <a:gd name="f80" fmla="val 1103"/>
                <a:gd name="f81" fmla="val 176"/>
                <a:gd name="f82" fmla="val 1209"/>
                <a:gd name="f83" fmla="val 1191"/>
                <a:gd name="f84" fmla="val 309"/>
                <a:gd name="f85" fmla="val 1147"/>
                <a:gd name="f86" fmla="val 1094"/>
                <a:gd name="f87" fmla="val 1156"/>
                <a:gd name="f88" fmla="val 485"/>
                <a:gd name="f89" fmla="val 1235"/>
                <a:gd name="f90" fmla="val 1315"/>
                <a:gd name="f91" fmla="val 1367"/>
                <a:gd name="f92" fmla="val 467"/>
                <a:gd name="f93" fmla="val 1456"/>
                <a:gd name="f94" fmla="val 1535"/>
                <a:gd name="f95" fmla="val 476"/>
                <a:gd name="f96" fmla="val 1517"/>
                <a:gd name="f97" fmla="val 529"/>
                <a:gd name="f98" fmla="val 1420"/>
                <a:gd name="f99" fmla="val 653"/>
                <a:gd name="f100" fmla="val 1429"/>
                <a:gd name="f101" fmla="val 732"/>
                <a:gd name="f102" fmla="val 820"/>
                <a:gd name="f103" fmla="val 1359"/>
                <a:gd name="f104" fmla="val 1438"/>
                <a:gd name="f105" fmla="val 1067"/>
                <a:gd name="f106" fmla="val 1138"/>
                <a:gd name="f107" fmla="val 1350"/>
                <a:gd name="f108" fmla="val 1279"/>
                <a:gd name="f109" fmla="val 1500"/>
                <a:gd name="f110" fmla="val 1606"/>
                <a:gd name="f111" fmla="val 1023"/>
                <a:gd name="f112" fmla="val 1694"/>
                <a:gd name="f113" fmla="val 926"/>
                <a:gd name="f114" fmla="val 1826"/>
                <a:gd name="f115" fmla="val 882"/>
                <a:gd name="f116" fmla="val 891"/>
                <a:gd name="f117" fmla="val 1888"/>
                <a:gd name="f118" fmla="val 1976"/>
                <a:gd name="f119" fmla="val 873"/>
                <a:gd name="f120" fmla="val 2029"/>
                <a:gd name="f121" fmla="val 2109"/>
                <a:gd name="f122" fmla="val 2170"/>
                <a:gd name="f123" fmla="val 900"/>
                <a:gd name="f124" fmla="val 2241"/>
                <a:gd name="f125" fmla="val 2267"/>
                <a:gd name="f126" fmla="val 2312"/>
                <a:gd name="f127" fmla="val 2356"/>
                <a:gd name="f128" fmla="val 785"/>
                <a:gd name="f129" fmla="val 2409"/>
                <a:gd name="f130" fmla="val 767"/>
                <a:gd name="f131" fmla="val 2479"/>
                <a:gd name="f132" fmla="val 2523"/>
                <a:gd name="f133" fmla="val 2567"/>
                <a:gd name="f134" fmla="val 847"/>
                <a:gd name="f135" fmla="val 2620"/>
                <a:gd name="f136" fmla="val 838"/>
                <a:gd name="f137" fmla="val 2700"/>
                <a:gd name="f138" fmla="val 2726"/>
                <a:gd name="f139" fmla="val 2656"/>
                <a:gd name="f140" fmla="val 2585"/>
                <a:gd name="f141" fmla="val 2629"/>
                <a:gd name="f142" fmla="val 997"/>
                <a:gd name="f143" fmla="val 2735"/>
                <a:gd name="f144" fmla="val 2815"/>
                <a:gd name="f145" fmla="val 944"/>
                <a:gd name="f146" fmla="val 2903"/>
                <a:gd name="f147" fmla="val 2973"/>
                <a:gd name="f148" fmla="val 988"/>
                <a:gd name="f149" fmla="val 3035"/>
                <a:gd name="f150" fmla="val 3106"/>
                <a:gd name="f151" fmla="val 3176"/>
                <a:gd name="f152" fmla="val 3194"/>
                <a:gd name="f153" fmla="val 3272"/>
                <a:gd name="f154" fmla="val 1006"/>
                <a:gd name="f155" fmla="val 3325"/>
                <a:gd name="f156" fmla="val 3387"/>
                <a:gd name="f157" fmla="val 3431"/>
                <a:gd name="f158" fmla="val 3458"/>
                <a:gd name="f159" fmla="val 776"/>
                <a:gd name="f160" fmla="val 3414"/>
                <a:gd name="f161" fmla="val 714"/>
                <a:gd name="f162" fmla="val 661"/>
                <a:gd name="f163" fmla="val 3334"/>
                <a:gd name="f164" fmla="val 3264"/>
                <a:gd name="f165" fmla="val 3229"/>
                <a:gd name="f166" fmla="val 617"/>
                <a:gd name="f167" fmla="val 3167"/>
                <a:gd name="f168" fmla="val 556"/>
                <a:gd name="f169" fmla="val 3097"/>
                <a:gd name="f170" fmla="val 511"/>
                <a:gd name="f171" fmla="val 3000"/>
                <a:gd name="f172" fmla="val 2938"/>
                <a:gd name="f173" fmla="val 2841"/>
                <a:gd name="f174" fmla="val 2576"/>
                <a:gd name="f175" fmla="val 2400"/>
                <a:gd name="f176" fmla="val 2338"/>
                <a:gd name="f177" fmla="val 2250"/>
                <a:gd name="f178" fmla="val 2197"/>
                <a:gd name="f179" fmla="val 2126"/>
                <a:gd name="f180" fmla="+- 0 0 -90"/>
                <a:gd name="f181" fmla="*/ f3 1 1536"/>
                <a:gd name="f182" fmla="*/ f4 1 3459"/>
                <a:gd name="f183" fmla="+- f7 0 f5"/>
                <a:gd name="f184" fmla="+- f6 0 f5"/>
                <a:gd name="f185" fmla="*/ f180 f0 1"/>
                <a:gd name="f186" fmla="*/ f184 1 1536"/>
                <a:gd name="f187" fmla="*/ f183 1 3459"/>
                <a:gd name="f188" fmla="*/ 54719885 f184 1"/>
                <a:gd name="f189" fmla="*/ 248964617 f183 1"/>
                <a:gd name="f190" fmla="*/ 43336034 f184 1"/>
                <a:gd name="f191" fmla="*/ 234205367 f183 1"/>
                <a:gd name="f192" fmla="*/ 30787938 f184 1"/>
                <a:gd name="f193" fmla="*/ 226178614 f183 1"/>
                <a:gd name="f194" fmla="*/ 19404087 f184 1"/>
                <a:gd name="f195" fmla="*/ 201062090 f183 1"/>
                <a:gd name="f196" fmla="*/ 9055360 f184 1"/>
                <a:gd name="f197" fmla="*/ 189539375 f183 1"/>
                <a:gd name="f198" fmla="*/ 34151193 f184 1"/>
                <a:gd name="f199" fmla="*/ 179311634 f183 1"/>
                <a:gd name="f200" fmla="*/ 55884130 f184 1"/>
                <a:gd name="f201" fmla="*/ 171284522 f183 1"/>
                <a:gd name="f202" fmla="*/ 140471407 f183 1"/>
                <a:gd name="f203" fmla="*/ 110823732 f183 1"/>
                <a:gd name="f204" fmla="*/ 21603457 f184 1"/>
                <a:gd name="f205" fmla="*/ 83376686 f183 1"/>
                <a:gd name="f206" fmla="*/ 47863534 f184 1"/>
                <a:gd name="f207" fmla="*/ 63956752 f183 1"/>
                <a:gd name="f208" fmla="*/ 69596112 f184 1"/>
                <a:gd name="f209" fmla="*/ 49067968 f183 1"/>
                <a:gd name="f210" fmla="*/ 75288217 f184 1"/>
                <a:gd name="f211" fmla="*/ 27447046 f183 1"/>
                <a:gd name="f212" fmla="*/ 67267621 f184 1"/>
                <a:gd name="f213" fmla="*/ 11393181 f183 1"/>
                <a:gd name="f214" fmla="*/ 103876785 f184 1"/>
                <a:gd name="f215" fmla="*/ 0 f183 1"/>
                <a:gd name="f216" fmla="*/ 125480242 f184 1"/>
                <a:gd name="f217" fmla="*/ 10227741 f183 1"/>
                <a:gd name="f218" fmla="*/ 142685319 f184 1"/>
                <a:gd name="f219" fmla="*/ 22786003 f183 1"/>
                <a:gd name="f220" fmla="*/ 154069169 f184 1"/>
                <a:gd name="f221" fmla="*/ 40005308 f183 1"/>
                <a:gd name="f222" fmla="*/ 149541309 f184 1"/>
                <a:gd name="f223" fmla="*/ 57094721 f183 1"/>
                <a:gd name="f224" fmla="*/ 170109642 f184 1"/>
                <a:gd name="f225" fmla="*/ 58260161 f183 1"/>
                <a:gd name="f226" fmla="*/ 198569089 f184 1"/>
                <a:gd name="f227" fmla="*/ 61626230 f183 1"/>
                <a:gd name="f228" fmla="*/ 183692862 f184 1"/>
                <a:gd name="f229" fmla="*/ 84541767 f183 1"/>
                <a:gd name="f230" fmla="*/ 178000757 f184 1"/>
                <a:gd name="f231" fmla="*/ 121051473 f183 1"/>
                <a:gd name="f232" fmla="*/ 179165002 f184 1"/>
                <a:gd name="f233" fmla="*/ 147333078 f183 1"/>
                <a:gd name="f234" fmla="*/ 162089405 f184 1"/>
                <a:gd name="f235" fmla="*/ 178146193 f183 1"/>
                <a:gd name="f236" fmla="*/ 136993213 f184 1"/>
                <a:gd name="f237" fmla="*/ 207923761 f183 1"/>
                <a:gd name="f238" fmla="*/ 126644487 f184 1"/>
                <a:gd name="f239" fmla="*/ 115260636 f184 1"/>
                <a:gd name="f240" fmla="*/ 244433467 f183 1"/>
                <a:gd name="f241" fmla="*/ 114096391 f184 1"/>
                <a:gd name="f242" fmla="*/ 273045594 f183 1"/>
                <a:gd name="f243" fmla="*/ 110733136 f184 1"/>
                <a:gd name="f244" fmla="*/ 293501435 f183 1"/>
                <a:gd name="f245" fmla="*/ 101548295 f184 1"/>
                <a:gd name="f246" fmla="*/ 311885462 f183 1"/>
                <a:gd name="f247" fmla="*/ 106076155 f184 1"/>
                <a:gd name="f248" fmla="*/ 332341303 f183 1"/>
                <a:gd name="f249" fmla="*/ 116424881 f184 1"/>
                <a:gd name="f250" fmla="*/ 352926678 f183 1"/>
                <a:gd name="f251" fmla="*/ 131171987 f184 1"/>
                <a:gd name="f252" fmla="*/ 340368415 f183 1"/>
                <a:gd name="f253" fmla="*/ 122116986 f184 1"/>
                <a:gd name="f254" fmla="*/ 375842214 f183 1"/>
                <a:gd name="f255" fmla="*/ 138028338 f184 1"/>
                <a:gd name="f256" fmla="*/ 402123819 f183 1"/>
                <a:gd name="f257" fmla="*/ 132336232 f184 1"/>
                <a:gd name="f258" fmla="*/ 423615568 f183 1"/>
                <a:gd name="f259" fmla="*/ 444200583 f183 1"/>
                <a:gd name="f260" fmla="*/ 92363813 f184 1"/>
                <a:gd name="f261" fmla="*/ 438503992 f183 1"/>
                <a:gd name="f262" fmla="*/ 68431866 f184 1"/>
                <a:gd name="f263" fmla="*/ 431642320 f183 1"/>
                <a:gd name="f264" fmla="*/ 79815717 f184 1"/>
                <a:gd name="f265" fmla="*/ 410021398 f183 1"/>
                <a:gd name="f266" fmla="*/ 65068611 f184 1"/>
                <a:gd name="f267" fmla="*/ 380373364 f183 1"/>
                <a:gd name="f268" fmla="*/ 333506384 f183 1"/>
                <a:gd name="f269" fmla="*/ 58212620 f184 1"/>
                <a:gd name="f270" fmla="*/ 302693269 f183 1"/>
                <a:gd name="f271" fmla="*/ 44500279 f184 1"/>
                <a:gd name="f272" fmla="*/ 275246582 f183 1"/>
                <a:gd name="f273" fmla="*/ f185 1 f2"/>
                <a:gd name="f274" fmla="*/ f188 1 1536"/>
                <a:gd name="f275" fmla="*/ f189 1 3459"/>
                <a:gd name="f276" fmla="*/ f190 1 1536"/>
                <a:gd name="f277" fmla="*/ f191 1 3459"/>
                <a:gd name="f278" fmla="*/ f192 1 1536"/>
                <a:gd name="f279" fmla="*/ f193 1 3459"/>
                <a:gd name="f280" fmla="*/ f194 1 1536"/>
                <a:gd name="f281" fmla="*/ f195 1 3459"/>
                <a:gd name="f282" fmla="*/ f196 1 1536"/>
                <a:gd name="f283" fmla="*/ f197 1 3459"/>
                <a:gd name="f284" fmla="*/ f198 1 1536"/>
                <a:gd name="f285" fmla="*/ f199 1 3459"/>
                <a:gd name="f286" fmla="*/ f200 1 1536"/>
                <a:gd name="f287" fmla="*/ f201 1 3459"/>
                <a:gd name="f288" fmla="*/ f202 1 3459"/>
                <a:gd name="f289" fmla="*/ f203 1 3459"/>
                <a:gd name="f290" fmla="*/ f204 1 1536"/>
                <a:gd name="f291" fmla="*/ f205 1 3459"/>
                <a:gd name="f292" fmla="*/ f206 1 1536"/>
                <a:gd name="f293" fmla="*/ f207 1 3459"/>
                <a:gd name="f294" fmla="*/ f208 1 1536"/>
                <a:gd name="f295" fmla="*/ f209 1 3459"/>
                <a:gd name="f296" fmla="*/ f210 1 1536"/>
                <a:gd name="f297" fmla="*/ f211 1 3459"/>
                <a:gd name="f298" fmla="*/ f212 1 1536"/>
                <a:gd name="f299" fmla="*/ f213 1 3459"/>
                <a:gd name="f300" fmla="*/ f214 1 1536"/>
                <a:gd name="f301" fmla="*/ f215 1 3459"/>
                <a:gd name="f302" fmla="*/ f216 1 1536"/>
                <a:gd name="f303" fmla="*/ f217 1 3459"/>
                <a:gd name="f304" fmla="*/ f218 1 1536"/>
                <a:gd name="f305" fmla="*/ f219 1 3459"/>
                <a:gd name="f306" fmla="*/ f220 1 1536"/>
                <a:gd name="f307" fmla="*/ f221 1 3459"/>
                <a:gd name="f308" fmla="*/ f222 1 1536"/>
                <a:gd name="f309" fmla="*/ f223 1 3459"/>
                <a:gd name="f310" fmla="*/ f224 1 1536"/>
                <a:gd name="f311" fmla="*/ f225 1 3459"/>
                <a:gd name="f312" fmla="*/ f226 1 1536"/>
                <a:gd name="f313" fmla="*/ f227 1 3459"/>
                <a:gd name="f314" fmla="*/ f228 1 1536"/>
                <a:gd name="f315" fmla="*/ f229 1 3459"/>
                <a:gd name="f316" fmla="*/ f230 1 1536"/>
                <a:gd name="f317" fmla="*/ f231 1 3459"/>
                <a:gd name="f318" fmla="*/ f232 1 1536"/>
                <a:gd name="f319" fmla="*/ f233 1 3459"/>
                <a:gd name="f320" fmla="*/ f234 1 1536"/>
                <a:gd name="f321" fmla="*/ f235 1 3459"/>
                <a:gd name="f322" fmla="*/ f236 1 1536"/>
                <a:gd name="f323" fmla="*/ f237 1 3459"/>
                <a:gd name="f324" fmla="*/ f238 1 1536"/>
                <a:gd name="f325" fmla="*/ f239 1 1536"/>
                <a:gd name="f326" fmla="*/ f240 1 3459"/>
                <a:gd name="f327" fmla="*/ f241 1 1536"/>
                <a:gd name="f328" fmla="*/ f242 1 3459"/>
                <a:gd name="f329" fmla="*/ f243 1 1536"/>
                <a:gd name="f330" fmla="*/ f244 1 3459"/>
                <a:gd name="f331" fmla="*/ f245 1 1536"/>
                <a:gd name="f332" fmla="*/ f246 1 3459"/>
                <a:gd name="f333" fmla="*/ f247 1 1536"/>
                <a:gd name="f334" fmla="*/ f248 1 3459"/>
                <a:gd name="f335" fmla="*/ f249 1 1536"/>
                <a:gd name="f336" fmla="*/ f250 1 3459"/>
                <a:gd name="f337" fmla="*/ f251 1 1536"/>
                <a:gd name="f338" fmla="*/ f252 1 3459"/>
                <a:gd name="f339" fmla="*/ f253 1 1536"/>
                <a:gd name="f340" fmla="*/ f254 1 3459"/>
                <a:gd name="f341" fmla="*/ f255 1 1536"/>
                <a:gd name="f342" fmla="*/ f256 1 3459"/>
                <a:gd name="f343" fmla="*/ f257 1 1536"/>
                <a:gd name="f344" fmla="*/ f258 1 3459"/>
                <a:gd name="f345" fmla="*/ f259 1 3459"/>
                <a:gd name="f346" fmla="*/ f260 1 1536"/>
                <a:gd name="f347" fmla="*/ f261 1 3459"/>
                <a:gd name="f348" fmla="*/ f262 1 1536"/>
                <a:gd name="f349" fmla="*/ f263 1 3459"/>
                <a:gd name="f350" fmla="*/ f264 1 1536"/>
                <a:gd name="f351" fmla="*/ f265 1 3459"/>
                <a:gd name="f352" fmla="*/ f266 1 1536"/>
                <a:gd name="f353" fmla="*/ f267 1 3459"/>
                <a:gd name="f354" fmla="*/ f268 1 3459"/>
                <a:gd name="f355" fmla="*/ f269 1 1536"/>
                <a:gd name="f356" fmla="*/ f270 1 3459"/>
                <a:gd name="f357" fmla="*/ f271 1 1536"/>
                <a:gd name="f358" fmla="*/ f272 1 3459"/>
                <a:gd name="f359" fmla="*/ 0 1 f186"/>
                <a:gd name="f360" fmla="*/ f6 1 f186"/>
                <a:gd name="f361" fmla="*/ 0 1 f187"/>
                <a:gd name="f362" fmla="*/ f7 1 f187"/>
                <a:gd name="f363" fmla="+- f273 0 f1"/>
                <a:gd name="f364" fmla="*/ f274 1 f186"/>
                <a:gd name="f365" fmla="*/ f275 1 f187"/>
                <a:gd name="f366" fmla="*/ f276 1 f186"/>
                <a:gd name="f367" fmla="*/ f277 1 f187"/>
                <a:gd name="f368" fmla="*/ f278 1 f186"/>
                <a:gd name="f369" fmla="*/ f279 1 f187"/>
                <a:gd name="f370" fmla="*/ f280 1 f186"/>
                <a:gd name="f371" fmla="*/ f281 1 f187"/>
                <a:gd name="f372" fmla="*/ f282 1 f186"/>
                <a:gd name="f373" fmla="*/ f283 1 f187"/>
                <a:gd name="f374" fmla="*/ f284 1 f186"/>
                <a:gd name="f375" fmla="*/ f285 1 f187"/>
                <a:gd name="f376" fmla="*/ f286 1 f186"/>
                <a:gd name="f377" fmla="*/ f287 1 f187"/>
                <a:gd name="f378" fmla="*/ f288 1 f187"/>
                <a:gd name="f379" fmla="*/ f289 1 f187"/>
                <a:gd name="f380" fmla="*/ f290 1 f186"/>
                <a:gd name="f381" fmla="*/ f291 1 f187"/>
                <a:gd name="f382" fmla="*/ f292 1 f186"/>
                <a:gd name="f383" fmla="*/ f293 1 f187"/>
                <a:gd name="f384" fmla="*/ f294 1 f186"/>
                <a:gd name="f385" fmla="*/ f295 1 f187"/>
                <a:gd name="f386" fmla="*/ f296 1 f186"/>
                <a:gd name="f387" fmla="*/ f297 1 f187"/>
                <a:gd name="f388" fmla="*/ f298 1 f186"/>
                <a:gd name="f389" fmla="*/ f299 1 f187"/>
                <a:gd name="f390" fmla="*/ f300 1 f186"/>
                <a:gd name="f391" fmla="*/ f301 1 f187"/>
                <a:gd name="f392" fmla="*/ f302 1 f186"/>
                <a:gd name="f393" fmla="*/ f303 1 f187"/>
                <a:gd name="f394" fmla="*/ f304 1 f186"/>
                <a:gd name="f395" fmla="*/ f305 1 f187"/>
                <a:gd name="f396" fmla="*/ f306 1 f186"/>
                <a:gd name="f397" fmla="*/ f307 1 f187"/>
                <a:gd name="f398" fmla="*/ f308 1 f186"/>
                <a:gd name="f399" fmla="*/ f309 1 f187"/>
                <a:gd name="f400" fmla="*/ f310 1 f186"/>
                <a:gd name="f401" fmla="*/ f311 1 f187"/>
                <a:gd name="f402" fmla="*/ f312 1 f186"/>
                <a:gd name="f403" fmla="*/ f313 1 f187"/>
                <a:gd name="f404" fmla="*/ f314 1 f186"/>
                <a:gd name="f405" fmla="*/ f315 1 f187"/>
                <a:gd name="f406" fmla="*/ f316 1 f186"/>
                <a:gd name="f407" fmla="*/ f317 1 f187"/>
                <a:gd name="f408" fmla="*/ f318 1 f186"/>
                <a:gd name="f409" fmla="*/ f319 1 f187"/>
                <a:gd name="f410" fmla="*/ f320 1 f186"/>
                <a:gd name="f411" fmla="*/ f321 1 f187"/>
                <a:gd name="f412" fmla="*/ f322 1 f186"/>
                <a:gd name="f413" fmla="*/ f323 1 f187"/>
                <a:gd name="f414" fmla="*/ f324 1 f186"/>
                <a:gd name="f415" fmla="*/ f325 1 f186"/>
                <a:gd name="f416" fmla="*/ f326 1 f187"/>
                <a:gd name="f417" fmla="*/ f327 1 f186"/>
                <a:gd name="f418" fmla="*/ f328 1 f187"/>
                <a:gd name="f419" fmla="*/ f329 1 f186"/>
                <a:gd name="f420" fmla="*/ f330 1 f187"/>
                <a:gd name="f421" fmla="*/ f331 1 f186"/>
                <a:gd name="f422" fmla="*/ f332 1 f187"/>
                <a:gd name="f423" fmla="*/ f333 1 f186"/>
                <a:gd name="f424" fmla="*/ f334 1 f187"/>
                <a:gd name="f425" fmla="*/ f335 1 f186"/>
                <a:gd name="f426" fmla="*/ f336 1 f187"/>
                <a:gd name="f427" fmla="*/ f337 1 f186"/>
                <a:gd name="f428" fmla="*/ f338 1 f187"/>
                <a:gd name="f429" fmla="*/ f339 1 f186"/>
                <a:gd name="f430" fmla="*/ f340 1 f187"/>
                <a:gd name="f431" fmla="*/ f341 1 f186"/>
                <a:gd name="f432" fmla="*/ f342 1 f187"/>
                <a:gd name="f433" fmla="*/ f343 1 f186"/>
                <a:gd name="f434" fmla="*/ f344 1 f187"/>
                <a:gd name="f435" fmla="*/ f345 1 f187"/>
                <a:gd name="f436" fmla="*/ f346 1 f186"/>
                <a:gd name="f437" fmla="*/ f347 1 f187"/>
                <a:gd name="f438" fmla="*/ f348 1 f186"/>
                <a:gd name="f439" fmla="*/ f349 1 f187"/>
                <a:gd name="f440" fmla="*/ f350 1 f186"/>
                <a:gd name="f441" fmla="*/ f351 1 f187"/>
                <a:gd name="f442" fmla="*/ f352 1 f186"/>
                <a:gd name="f443" fmla="*/ f353 1 f187"/>
                <a:gd name="f444" fmla="*/ f354 1 f187"/>
                <a:gd name="f445" fmla="*/ f355 1 f186"/>
                <a:gd name="f446" fmla="*/ f356 1 f187"/>
                <a:gd name="f447" fmla="*/ f357 1 f186"/>
                <a:gd name="f448" fmla="*/ f358 1 f187"/>
                <a:gd name="f449" fmla="*/ f359 f181 1"/>
                <a:gd name="f450" fmla="*/ f360 f181 1"/>
                <a:gd name="f451" fmla="*/ f362 f182 1"/>
                <a:gd name="f452" fmla="*/ f361 f182 1"/>
                <a:gd name="f453" fmla="*/ f364 f181 1"/>
                <a:gd name="f454" fmla="*/ f365 f182 1"/>
                <a:gd name="f455" fmla="*/ f366 f181 1"/>
                <a:gd name="f456" fmla="*/ f367 f182 1"/>
                <a:gd name="f457" fmla="*/ f368 f181 1"/>
                <a:gd name="f458" fmla="*/ f369 f182 1"/>
                <a:gd name="f459" fmla="*/ f370 f181 1"/>
                <a:gd name="f460" fmla="*/ f371 f182 1"/>
                <a:gd name="f461" fmla="*/ f372 f181 1"/>
                <a:gd name="f462" fmla="*/ f373 f182 1"/>
                <a:gd name="f463" fmla="*/ f374 f181 1"/>
                <a:gd name="f464" fmla="*/ f375 f182 1"/>
                <a:gd name="f465" fmla="*/ f376 f181 1"/>
                <a:gd name="f466" fmla="*/ f377 f182 1"/>
                <a:gd name="f467" fmla="*/ f378 f182 1"/>
                <a:gd name="f468" fmla="*/ f379 f182 1"/>
                <a:gd name="f469" fmla="*/ f380 f181 1"/>
                <a:gd name="f470" fmla="*/ f381 f182 1"/>
                <a:gd name="f471" fmla="*/ f382 f181 1"/>
                <a:gd name="f472" fmla="*/ f383 f182 1"/>
                <a:gd name="f473" fmla="*/ f384 f181 1"/>
                <a:gd name="f474" fmla="*/ f385 f182 1"/>
                <a:gd name="f475" fmla="*/ f386 f181 1"/>
                <a:gd name="f476" fmla="*/ f387 f182 1"/>
                <a:gd name="f477" fmla="*/ f388 f181 1"/>
                <a:gd name="f478" fmla="*/ f389 f182 1"/>
                <a:gd name="f479" fmla="*/ f390 f181 1"/>
                <a:gd name="f480" fmla="*/ f391 f182 1"/>
                <a:gd name="f481" fmla="*/ f392 f181 1"/>
                <a:gd name="f482" fmla="*/ f393 f182 1"/>
                <a:gd name="f483" fmla="*/ f394 f181 1"/>
                <a:gd name="f484" fmla="*/ f395 f182 1"/>
                <a:gd name="f485" fmla="*/ f396 f181 1"/>
                <a:gd name="f486" fmla="*/ f397 f182 1"/>
                <a:gd name="f487" fmla="*/ f398 f181 1"/>
                <a:gd name="f488" fmla="*/ f399 f182 1"/>
                <a:gd name="f489" fmla="*/ f400 f181 1"/>
                <a:gd name="f490" fmla="*/ f401 f182 1"/>
                <a:gd name="f491" fmla="*/ f402 f181 1"/>
                <a:gd name="f492" fmla="*/ f403 f182 1"/>
                <a:gd name="f493" fmla="*/ f404 f181 1"/>
                <a:gd name="f494" fmla="*/ f405 f182 1"/>
                <a:gd name="f495" fmla="*/ f406 f181 1"/>
                <a:gd name="f496" fmla="*/ f407 f182 1"/>
                <a:gd name="f497" fmla="*/ f408 f181 1"/>
                <a:gd name="f498" fmla="*/ f409 f182 1"/>
                <a:gd name="f499" fmla="*/ f410 f181 1"/>
                <a:gd name="f500" fmla="*/ f411 f182 1"/>
                <a:gd name="f501" fmla="*/ f412 f181 1"/>
                <a:gd name="f502" fmla="*/ f413 f182 1"/>
                <a:gd name="f503" fmla="*/ f414 f181 1"/>
                <a:gd name="f504" fmla="*/ f415 f181 1"/>
                <a:gd name="f505" fmla="*/ f416 f182 1"/>
                <a:gd name="f506" fmla="*/ f417 f181 1"/>
                <a:gd name="f507" fmla="*/ f418 f182 1"/>
                <a:gd name="f508" fmla="*/ f419 f181 1"/>
                <a:gd name="f509" fmla="*/ f420 f182 1"/>
                <a:gd name="f510" fmla="*/ f421 f181 1"/>
                <a:gd name="f511" fmla="*/ f422 f182 1"/>
                <a:gd name="f512" fmla="*/ f423 f181 1"/>
                <a:gd name="f513" fmla="*/ f424 f182 1"/>
                <a:gd name="f514" fmla="*/ f425 f181 1"/>
                <a:gd name="f515" fmla="*/ f426 f182 1"/>
                <a:gd name="f516" fmla="*/ f427 f181 1"/>
                <a:gd name="f517" fmla="*/ f428 f182 1"/>
                <a:gd name="f518" fmla="*/ f429 f181 1"/>
                <a:gd name="f519" fmla="*/ f430 f182 1"/>
                <a:gd name="f520" fmla="*/ f431 f181 1"/>
                <a:gd name="f521" fmla="*/ f432 f182 1"/>
                <a:gd name="f522" fmla="*/ f433 f181 1"/>
                <a:gd name="f523" fmla="*/ f434 f182 1"/>
                <a:gd name="f524" fmla="*/ f435 f182 1"/>
                <a:gd name="f525" fmla="*/ f436 f181 1"/>
                <a:gd name="f526" fmla="*/ f437 f182 1"/>
                <a:gd name="f527" fmla="*/ f438 f181 1"/>
                <a:gd name="f528" fmla="*/ f439 f182 1"/>
                <a:gd name="f529" fmla="*/ f440 f181 1"/>
                <a:gd name="f530" fmla="*/ f441 f182 1"/>
                <a:gd name="f531" fmla="*/ f442 f181 1"/>
                <a:gd name="f532" fmla="*/ f443 f182 1"/>
                <a:gd name="f533" fmla="*/ f444 f182 1"/>
                <a:gd name="f534" fmla="*/ f445 f181 1"/>
                <a:gd name="f535" fmla="*/ f446 f182 1"/>
                <a:gd name="f536" fmla="*/ f447 f181 1"/>
                <a:gd name="f537" fmla="*/ f448 f182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363">
                  <a:pos x="f453" y="f454"/>
                </a:cxn>
                <a:cxn ang="f363">
                  <a:pos x="f455" y="f456"/>
                </a:cxn>
                <a:cxn ang="f363">
                  <a:pos x="f457" y="f458"/>
                </a:cxn>
                <a:cxn ang="f363">
                  <a:pos x="f459" y="f460"/>
                </a:cxn>
                <a:cxn ang="f363">
                  <a:pos x="f461" y="f462"/>
                </a:cxn>
                <a:cxn ang="f363">
                  <a:pos x="f463" y="f464"/>
                </a:cxn>
                <a:cxn ang="f363">
                  <a:pos x="f465" y="f466"/>
                </a:cxn>
                <a:cxn ang="f363">
                  <a:pos x="f463" y="f467"/>
                </a:cxn>
                <a:cxn ang="f363">
                  <a:pos x="f461" y="f468"/>
                </a:cxn>
                <a:cxn ang="f363">
                  <a:pos x="f469" y="f470"/>
                </a:cxn>
                <a:cxn ang="f363">
                  <a:pos x="f471" y="f472"/>
                </a:cxn>
                <a:cxn ang="f363">
                  <a:pos x="f473" y="f474"/>
                </a:cxn>
                <a:cxn ang="f363">
                  <a:pos x="f475" y="f476"/>
                </a:cxn>
                <a:cxn ang="f363">
                  <a:pos x="f477" y="f478"/>
                </a:cxn>
                <a:cxn ang="f363">
                  <a:pos x="f479" y="f480"/>
                </a:cxn>
                <a:cxn ang="f363">
                  <a:pos x="f481" y="f482"/>
                </a:cxn>
                <a:cxn ang="f363">
                  <a:pos x="f483" y="f484"/>
                </a:cxn>
                <a:cxn ang="f363">
                  <a:pos x="f485" y="f486"/>
                </a:cxn>
                <a:cxn ang="f363">
                  <a:pos x="f487" y="f488"/>
                </a:cxn>
                <a:cxn ang="f363">
                  <a:pos x="f489" y="f490"/>
                </a:cxn>
                <a:cxn ang="f363">
                  <a:pos x="f491" y="f492"/>
                </a:cxn>
                <a:cxn ang="f363">
                  <a:pos x="f493" y="f494"/>
                </a:cxn>
                <a:cxn ang="f363">
                  <a:pos x="f495" y="f496"/>
                </a:cxn>
                <a:cxn ang="f363">
                  <a:pos x="f497" y="f498"/>
                </a:cxn>
                <a:cxn ang="f363">
                  <a:pos x="f499" y="f500"/>
                </a:cxn>
                <a:cxn ang="f363">
                  <a:pos x="f501" y="f502"/>
                </a:cxn>
                <a:cxn ang="f363">
                  <a:pos x="f503" y="f456"/>
                </a:cxn>
                <a:cxn ang="f363">
                  <a:pos x="f504" y="f505"/>
                </a:cxn>
                <a:cxn ang="f363">
                  <a:pos x="f506" y="f507"/>
                </a:cxn>
                <a:cxn ang="f363">
                  <a:pos x="f508" y="f509"/>
                </a:cxn>
                <a:cxn ang="f363">
                  <a:pos x="f510" y="f511"/>
                </a:cxn>
                <a:cxn ang="f363">
                  <a:pos x="f512" y="f513"/>
                </a:cxn>
                <a:cxn ang="f363">
                  <a:pos x="f514" y="f515"/>
                </a:cxn>
                <a:cxn ang="f363">
                  <a:pos x="f516" y="f517"/>
                </a:cxn>
                <a:cxn ang="f363">
                  <a:pos x="f518" y="f519"/>
                </a:cxn>
                <a:cxn ang="f363">
                  <a:pos x="f520" y="f521"/>
                </a:cxn>
                <a:cxn ang="f363">
                  <a:pos x="f522" y="f523"/>
                </a:cxn>
                <a:cxn ang="f363">
                  <a:pos x="f514" y="f524"/>
                </a:cxn>
                <a:cxn ang="f363">
                  <a:pos x="f525" y="f526"/>
                </a:cxn>
                <a:cxn ang="f363">
                  <a:pos x="f527" y="f528"/>
                </a:cxn>
                <a:cxn ang="f363">
                  <a:pos x="f529" y="f530"/>
                </a:cxn>
                <a:cxn ang="f363">
                  <a:pos x="f531" y="f532"/>
                </a:cxn>
                <a:cxn ang="f363">
                  <a:pos x="f531" y="f533"/>
                </a:cxn>
                <a:cxn ang="f363">
                  <a:pos x="f534" y="f535"/>
                </a:cxn>
                <a:cxn ang="f363">
                  <a:pos x="f536" y="f537"/>
                </a:cxn>
              </a:cxnLst>
              <a:rect l="f449" t="f452" r="f450" b="f451"/>
              <a:pathLst>
                <a:path w="1536" h="3459">
                  <a:moveTo>
                    <a:pt x="f8" y="f9"/>
                  </a:moveTo>
                  <a:lnTo>
                    <a:pt x="f10" y="f11"/>
                  </a:lnTo>
                  <a:lnTo>
                    <a:pt x="f12" y="f13"/>
                  </a:lnTo>
                  <a:lnTo>
                    <a:pt x="f8" y="f13"/>
                  </a:lnTo>
                  <a:lnTo>
                    <a:pt x="f14" y="f15"/>
                  </a:lnTo>
                  <a:lnTo>
                    <a:pt x="f16" y="f17"/>
                  </a:lnTo>
                  <a:lnTo>
                    <a:pt x="f18" y="f17"/>
                  </a:lnTo>
                  <a:lnTo>
                    <a:pt x="f19" y="f17"/>
                  </a:lnTo>
                  <a:lnTo>
                    <a:pt x="f20" y="f21"/>
                  </a:lnTo>
                  <a:lnTo>
                    <a:pt x="f22" y="f23"/>
                  </a:lnTo>
                  <a:lnTo>
                    <a:pt x="f24" y="f25"/>
                  </a:lnTo>
                  <a:lnTo>
                    <a:pt x="f26" y="f27"/>
                  </a:lnTo>
                  <a:lnTo>
                    <a:pt x="f28" y="f29"/>
                  </a:lnTo>
                  <a:lnTo>
                    <a:pt x="f5" y="f30"/>
                  </a:lnTo>
                  <a:lnTo>
                    <a:pt x="f28" y="f31"/>
                  </a:lnTo>
                  <a:lnTo>
                    <a:pt x="f32" y="f33"/>
                  </a:lnTo>
                  <a:lnTo>
                    <a:pt x="f34" y="f35"/>
                  </a:lnTo>
                  <a:lnTo>
                    <a:pt x="f36" y="f37"/>
                  </a:lnTo>
                  <a:lnTo>
                    <a:pt x="f16" y="f35"/>
                  </a:lnTo>
                  <a:lnTo>
                    <a:pt x="f38" y="f37"/>
                  </a:lnTo>
                  <a:lnTo>
                    <a:pt x="f38" y="f39"/>
                  </a:lnTo>
                  <a:lnTo>
                    <a:pt x="f10" y="f40"/>
                  </a:lnTo>
                  <a:lnTo>
                    <a:pt x="f41" y="f42"/>
                  </a:lnTo>
                  <a:lnTo>
                    <a:pt x="f36" y="f43"/>
                  </a:lnTo>
                  <a:lnTo>
                    <a:pt x="f44" y="f45"/>
                  </a:lnTo>
                  <a:lnTo>
                    <a:pt x="f46" y="f47"/>
                  </a:lnTo>
                  <a:lnTo>
                    <a:pt x="f28" y="f48"/>
                  </a:lnTo>
                  <a:lnTo>
                    <a:pt x="f28" y="f49"/>
                  </a:lnTo>
                  <a:lnTo>
                    <a:pt x="f50" y="f51"/>
                  </a:lnTo>
                  <a:lnTo>
                    <a:pt x="f44" y="f52"/>
                  </a:lnTo>
                  <a:lnTo>
                    <a:pt x="f53" y="f54"/>
                  </a:lnTo>
                  <a:lnTo>
                    <a:pt x="f55" y="f56"/>
                  </a:lnTo>
                  <a:lnTo>
                    <a:pt x="f8" y="f57"/>
                  </a:lnTo>
                  <a:lnTo>
                    <a:pt x="f58" y="f59"/>
                  </a:lnTo>
                  <a:lnTo>
                    <a:pt x="f60" y="f61"/>
                  </a:lnTo>
                  <a:lnTo>
                    <a:pt x="f62" y="f63"/>
                  </a:lnTo>
                  <a:lnTo>
                    <a:pt x="f64" y="f41"/>
                  </a:lnTo>
                  <a:lnTo>
                    <a:pt x="f65" y="f55"/>
                  </a:lnTo>
                  <a:lnTo>
                    <a:pt x="f66" y="f67"/>
                  </a:lnTo>
                  <a:lnTo>
                    <a:pt x="f68" y="f34"/>
                  </a:lnTo>
                  <a:lnTo>
                    <a:pt x="f69" y="f46"/>
                  </a:lnTo>
                  <a:lnTo>
                    <a:pt x="f60" y="f46"/>
                  </a:lnTo>
                  <a:lnTo>
                    <a:pt x="f69" y="f70"/>
                  </a:lnTo>
                  <a:lnTo>
                    <a:pt x="f71" y="f72"/>
                  </a:lnTo>
                  <a:lnTo>
                    <a:pt x="f73" y="f5"/>
                  </a:lnTo>
                  <a:lnTo>
                    <a:pt x="f74" y="f5"/>
                  </a:lnTo>
                  <a:lnTo>
                    <a:pt x="f75" y="f76"/>
                  </a:lnTo>
                  <a:lnTo>
                    <a:pt x="f77" y="f32"/>
                  </a:lnTo>
                  <a:lnTo>
                    <a:pt x="f78" y="f26"/>
                  </a:lnTo>
                  <a:lnTo>
                    <a:pt x="f79" y="f50"/>
                  </a:lnTo>
                  <a:lnTo>
                    <a:pt x="f80" y="f81"/>
                  </a:lnTo>
                  <a:lnTo>
                    <a:pt x="f42" y="f53"/>
                  </a:lnTo>
                  <a:lnTo>
                    <a:pt x="f82" y="f22"/>
                  </a:lnTo>
                  <a:lnTo>
                    <a:pt x="f83" y="f84"/>
                  </a:lnTo>
                  <a:lnTo>
                    <a:pt x="f85" y="f41"/>
                  </a:lnTo>
                  <a:lnTo>
                    <a:pt x="f86" y="f12"/>
                  </a:lnTo>
                  <a:lnTo>
                    <a:pt x="f87" y="f61"/>
                  </a:lnTo>
                  <a:lnTo>
                    <a:pt x="f42" y="f88"/>
                  </a:lnTo>
                  <a:lnTo>
                    <a:pt x="f89" y="f58"/>
                  </a:lnTo>
                  <a:lnTo>
                    <a:pt x="f90" y="f58"/>
                  </a:lnTo>
                  <a:lnTo>
                    <a:pt x="f91" y="f92"/>
                  </a:lnTo>
                  <a:lnTo>
                    <a:pt x="f93" y="f59"/>
                  </a:lnTo>
                  <a:lnTo>
                    <a:pt x="f94" y="f95"/>
                  </a:lnTo>
                  <a:lnTo>
                    <a:pt x="f96" y="f97"/>
                  </a:lnTo>
                  <a:lnTo>
                    <a:pt x="f93" y="f66"/>
                  </a:lnTo>
                  <a:lnTo>
                    <a:pt x="f98" y="f99"/>
                  </a:lnTo>
                  <a:lnTo>
                    <a:pt x="f100" y="f101"/>
                  </a:lnTo>
                  <a:lnTo>
                    <a:pt x="f98" y="f102"/>
                  </a:lnTo>
                  <a:lnTo>
                    <a:pt x="f35" y="f47"/>
                  </a:lnTo>
                  <a:lnTo>
                    <a:pt x="f103" y="f45"/>
                  </a:lnTo>
                  <a:lnTo>
                    <a:pt x="f104" y="f105"/>
                  </a:lnTo>
                  <a:lnTo>
                    <a:pt x="f37" y="f106"/>
                  </a:lnTo>
                  <a:lnTo>
                    <a:pt x="f107" y="f83"/>
                  </a:lnTo>
                  <a:lnTo>
                    <a:pt x="f39" y="f108"/>
                  </a:lnTo>
                  <a:lnTo>
                    <a:pt x="f40" y="f35"/>
                  </a:lnTo>
                  <a:lnTo>
                    <a:pt x="f42" y="f98"/>
                  </a:lnTo>
                  <a:lnTo>
                    <a:pt x="f80" y="f109"/>
                  </a:lnTo>
                  <a:lnTo>
                    <a:pt x="f79" y="f110"/>
                  </a:lnTo>
                  <a:lnTo>
                    <a:pt x="f111" y="f112"/>
                  </a:lnTo>
                  <a:lnTo>
                    <a:pt x="f111" y="f21"/>
                  </a:lnTo>
                  <a:lnTo>
                    <a:pt x="f75" y="f17"/>
                  </a:lnTo>
                  <a:lnTo>
                    <a:pt x="f113" y="f114"/>
                  </a:lnTo>
                  <a:lnTo>
                    <a:pt x="f115" y="f114"/>
                  </a:lnTo>
                  <a:lnTo>
                    <a:pt x="f116" y="f117"/>
                  </a:lnTo>
                  <a:lnTo>
                    <a:pt x="f116" y="f118"/>
                  </a:lnTo>
                  <a:lnTo>
                    <a:pt x="f119" y="f120"/>
                  </a:lnTo>
                  <a:lnTo>
                    <a:pt x="f115" y="f121"/>
                  </a:lnTo>
                  <a:lnTo>
                    <a:pt x="f116" y="f122"/>
                  </a:lnTo>
                  <a:lnTo>
                    <a:pt x="f123" y="f124"/>
                  </a:lnTo>
                  <a:lnTo>
                    <a:pt x="f48" y="f125"/>
                  </a:lnTo>
                  <a:lnTo>
                    <a:pt x="f48" y="f126"/>
                  </a:lnTo>
                  <a:lnTo>
                    <a:pt x="f102" y="f127"/>
                  </a:lnTo>
                  <a:lnTo>
                    <a:pt x="f128" y="f129"/>
                  </a:lnTo>
                  <a:lnTo>
                    <a:pt x="f130" y="f131"/>
                  </a:lnTo>
                  <a:lnTo>
                    <a:pt x="f128" y="f132"/>
                  </a:lnTo>
                  <a:lnTo>
                    <a:pt x="f102" y="f133"/>
                  </a:lnTo>
                  <a:lnTo>
                    <a:pt x="f134" y="f135"/>
                  </a:lnTo>
                  <a:lnTo>
                    <a:pt x="f136" y="f137"/>
                  </a:lnTo>
                  <a:lnTo>
                    <a:pt x="f123" y="f138"/>
                  </a:lnTo>
                  <a:lnTo>
                    <a:pt x="f74" y="f139"/>
                  </a:lnTo>
                  <a:lnTo>
                    <a:pt x="f78" y="f140"/>
                  </a:lnTo>
                  <a:lnTo>
                    <a:pt x="f45" y="f141"/>
                  </a:lnTo>
                  <a:lnTo>
                    <a:pt x="f142" y="f143"/>
                  </a:lnTo>
                  <a:lnTo>
                    <a:pt x="f78" y="f144"/>
                  </a:lnTo>
                  <a:lnTo>
                    <a:pt x="f145" y="f146"/>
                  </a:lnTo>
                  <a:lnTo>
                    <a:pt x="f145" y="f147"/>
                  </a:lnTo>
                  <a:lnTo>
                    <a:pt x="f148" y="f149"/>
                  </a:lnTo>
                  <a:lnTo>
                    <a:pt x="f105" y="f150"/>
                  </a:lnTo>
                  <a:lnTo>
                    <a:pt x="f105" y="f151"/>
                  </a:lnTo>
                  <a:lnTo>
                    <a:pt x="f45" y="f152"/>
                  </a:lnTo>
                  <a:lnTo>
                    <a:pt x="f111" y="f153"/>
                  </a:lnTo>
                  <a:lnTo>
                    <a:pt x="f154" y="f155"/>
                  </a:lnTo>
                  <a:lnTo>
                    <a:pt x="f47" y="f156"/>
                  </a:lnTo>
                  <a:lnTo>
                    <a:pt x="f123" y="f157"/>
                  </a:lnTo>
                  <a:lnTo>
                    <a:pt x="f134" y="f158"/>
                  </a:lnTo>
                  <a:lnTo>
                    <a:pt x="f159" y="f160"/>
                  </a:lnTo>
                  <a:lnTo>
                    <a:pt x="f161" y="f156"/>
                  </a:lnTo>
                  <a:lnTo>
                    <a:pt x="f162" y="f156"/>
                  </a:lnTo>
                  <a:lnTo>
                    <a:pt x="f69" y="f156"/>
                  </a:lnTo>
                  <a:lnTo>
                    <a:pt x="f97" y="f163"/>
                  </a:lnTo>
                  <a:lnTo>
                    <a:pt x="f62" y="f164"/>
                  </a:lnTo>
                  <a:lnTo>
                    <a:pt x="f64" y="f165"/>
                  </a:lnTo>
                  <a:lnTo>
                    <a:pt x="f166" y="f167"/>
                  </a:lnTo>
                  <a:lnTo>
                    <a:pt x="f168" y="f169"/>
                  </a:lnTo>
                  <a:lnTo>
                    <a:pt x="f170" y="f171"/>
                  </a:lnTo>
                  <a:lnTo>
                    <a:pt x="f56" y="f172"/>
                  </a:lnTo>
                  <a:lnTo>
                    <a:pt x="f56" y="f173"/>
                  </a:lnTo>
                  <a:lnTo>
                    <a:pt x="f60" y="f138"/>
                  </a:lnTo>
                  <a:lnTo>
                    <a:pt x="f56" y="f174"/>
                  </a:lnTo>
                  <a:lnTo>
                    <a:pt x="f59" y="f131"/>
                  </a:lnTo>
                  <a:lnTo>
                    <a:pt x="f61" y="f175"/>
                  </a:lnTo>
                  <a:lnTo>
                    <a:pt x="f58" y="f176"/>
                  </a:lnTo>
                  <a:lnTo>
                    <a:pt x="f59" y="f177"/>
                  </a:lnTo>
                  <a:lnTo>
                    <a:pt x="f38" y="f178"/>
                  </a:lnTo>
                  <a:lnTo>
                    <a:pt x="f14" y="f179"/>
                  </a:lnTo>
                  <a:lnTo>
                    <a:pt x="f8" y="f9"/>
                  </a:lnTo>
                </a:path>
              </a:pathLst>
            </a:custGeom>
            <a:noFill/>
            <a:ln w="15873" cap="flat">
              <a:solidFill>
                <a:srgbClr val="A6B19F">
                  <a:alpha val="47843"/>
                </a:srgbClr>
              </a:solidFill>
              <a:prstDash val="solid"/>
              <a:round/>
            </a:ln>
          </p:spPr>
          <p:txBody>
            <a:bodyPr vert="horz" wrap="square" lIns="91440" tIns="45720" rIns="91440" bIns="4572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CO" sz="2400" b="0" i="0" u="none" strike="noStrike" kern="0" cap="none" spc="0" baseline="0">
                <a:solidFill>
                  <a:srgbClr val="CCFFFF"/>
                </a:solidFill>
                <a:uFillTx/>
                <a:latin typeface="Montserrat ExtraBold" pitchFamily="2"/>
              </a:endParaRPr>
            </a:p>
          </p:txBody>
        </p:sp>
        <p:sp>
          <p:nvSpPr>
            <p:cNvPr id="72" name="Freeform 26">
              <a:extLst>
                <a:ext uri="{FF2B5EF4-FFF2-40B4-BE49-F238E27FC236}">
                  <a16:creationId xmlns:a16="http://schemas.microsoft.com/office/drawing/2014/main" id="{9DFCDED7-B268-FE43-AA16-079FE87239D0}"/>
                </a:ext>
              </a:extLst>
            </p:cNvPr>
            <p:cNvSpPr/>
            <p:nvPr/>
          </p:nvSpPr>
          <p:spPr>
            <a:xfrm>
              <a:off x="1031571" y="481294"/>
              <a:ext cx="248369" cy="370898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1880"/>
                <a:gd name="f7" fmla="val 2638"/>
                <a:gd name="f8" fmla="val 18"/>
                <a:gd name="f9" fmla="val 1781"/>
                <a:gd name="f10" fmla="val 62"/>
                <a:gd name="f11" fmla="val 1825"/>
                <a:gd name="f12" fmla="val 133"/>
                <a:gd name="f13" fmla="val 1887"/>
                <a:gd name="f14" fmla="val 203"/>
                <a:gd name="f15" fmla="val 1922"/>
                <a:gd name="f16" fmla="val 265"/>
                <a:gd name="f17" fmla="val 1905"/>
                <a:gd name="f18" fmla="val 336"/>
                <a:gd name="f19" fmla="val 1931"/>
                <a:gd name="f20" fmla="val 398"/>
                <a:gd name="f21" fmla="val 415"/>
                <a:gd name="f22" fmla="val 1869"/>
                <a:gd name="f23" fmla="val 450"/>
                <a:gd name="f24" fmla="val 1807"/>
                <a:gd name="f25" fmla="val 556"/>
                <a:gd name="f26" fmla="val 627"/>
                <a:gd name="f27" fmla="val 689"/>
                <a:gd name="f28" fmla="val 733"/>
                <a:gd name="f29" fmla="val 786"/>
                <a:gd name="f30" fmla="val 839"/>
                <a:gd name="f31" fmla="val 1975"/>
                <a:gd name="f32" fmla="val 848"/>
                <a:gd name="f33" fmla="val 2019"/>
                <a:gd name="f34" fmla="val 865"/>
                <a:gd name="f35" fmla="val 2055"/>
                <a:gd name="f36" fmla="val 918"/>
                <a:gd name="f37" fmla="val 2116"/>
                <a:gd name="f38" fmla="val 909"/>
                <a:gd name="f39" fmla="val 2178"/>
                <a:gd name="f40" fmla="val 892"/>
                <a:gd name="f41" fmla="val 2249"/>
                <a:gd name="f42" fmla="val 944"/>
                <a:gd name="f43" fmla="val 2319"/>
                <a:gd name="f44" fmla="val 2399"/>
                <a:gd name="f45" fmla="val 953"/>
                <a:gd name="f46" fmla="val 2443"/>
                <a:gd name="f47" fmla="val 1005"/>
                <a:gd name="f48" fmla="val 2496"/>
                <a:gd name="f49" fmla="val 1094"/>
                <a:gd name="f50" fmla="val 2513"/>
                <a:gd name="f51" fmla="val 1182"/>
                <a:gd name="f52" fmla="val 1253"/>
                <a:gd name="f53" fmla="val 2505"/>
                <a:gd name="f54" fmla="val 1261"/>
                <a:gd name="f55" fmla="val 2558"/>
                <a:gd name="f56" fmla="val 1297"/>
                <a:gd name="f57" fmla="val 2610"/>
                <a:gd name="f58" fmla="val 1350"/>
                <a:gd name="f59" fmla="val 1411"/>
                <a:gd name="f60" fmla="val 2619"/>
                <a:gd name="f61" fmla="val 1464"/>
                <a:gd name="f62" fmla="val 2637"/>
                <a:gd name="f63" fmla="val 1517"/>
                <a:gd name="f64" fmla="val 2628"/>
                <a:gd name="f65" fmla="val 1570"/>
                <a:gd name="f66" fmla="val 2540"/>
                <a:gd name="f67" fmla="val 1614"/>
                <a:gd name="f68" fmla="val 2469"/>
                <a:gd name="f69" fmla="val 1685"/>
                <a:gd name="f70" fmla="val 1711"/>
                <a:gd name="f71" fmla="val 2434"/>
                <a:gd name="f72" fmla="val 1773"/>
                <a:gd name="f73" fmla="val 2452"/>
                <a:gd name="f74" fmla="val 1826"/>
                <a:gd name="f75" fmla="val 2487"/>
                <a:gd name="f76" fmla="val 1879"/>
                <a:gd name="f77" fmla="val 1703"/>
                <a:gd name="f78" fmla="val 1738"/>
                <a:gd name="f79" fmla="val 2125"/>
                <a:gd name="f80" fmla="val 2063"/>
                <a:gd name="f81" fmla="val 1632"/>
                <a:gd name="f82" fmla="val 1429"/>
                <a:gd name="f83" fmla="val 1447"/>
                <a:gd name="f84" fmla="val 1993"/>
                <a:gd name="f85" fmla="val 1341"/>
                <a:gd name="f86" fmla="val 1940"/>
                <a:gd name="f87" fmla="val 1376"/>
                <a:gd name="f88" fmla="val 1896"/>
                <a:gd name="f89" fmla="val 1332"/>
                <a:gd name="f90" fmla="val 1816"/>
                <a:gd name="f91" fmla="val 1358"/>
                <a:gd name="f92" fmla="val 1755"/>
                <a:gd name="f93" fmla="val 1675"/>
                <a:gd name="f94" fmla="val 1367"/>
                <a:gd name="f95" fmla="val 1596"/>
                <a:gd name="f96" fmla="val 1535"/>
                <a:gd name="f97" fmla="val 1438"/>
                <a:gd name="f98" fmla="val 1403"/>
                <a:gd name="f99" fmla="val 1456"/>
                <a:gd name="f100" fmla="val 1420"/>
                <a:gd name="f101" fmla="val 1288"/>
                <a:gd name="f102" fmla="val 1226"/>
                <a:gd name="f103" fmla="val 1473"/>
                <a:gd name="f104" fmla="val 1164"/>
                <a:gd name="f105" fmla="val 1085"/>
                <a:gd name="f106" fmla="val 1014"/>
                <a:gd name="f107" fmla="val 732"/>
                <a:gd name="f108" fmla="val 997"/>
                <a:gd name="f109" fmla="val 406"/>
                <a:gd name="f110" fmla="val 970"/>
                <a:gd name="f111" fmla="val 229"/>
                <a:gd name="f112" fmla="val 901"/>
                <a:gd name="f113" fmla="val 194"/>
                <a:gd name="f114" fmla="val 830"/>
                <a:gd name="f115" fmla="val 167"/>
                <a:gd name="f116" fmla="val 211"/>
                <a:gd name="f117" fmla="val 724"/>
                <a:gd name="f118" fmla="val 132"/>
                <a:gd name="f119" fmla="val 698"/>
                <a:gd name="f120" fmla="val 79"/>
                <a:gd name="f121" fmla="val 645"/>
                <a:gd name="f122" fmla="val 574"/>
                <a:gd name="f123" fmla="val 61"/>
                <a:gd name="f124" fmla="val 512"/>
                <a:gd name="f125" fmla="val 106"/>
                <a:gd name="f126" fmla="val 424"/>
                <a:gd name="f127" fmla="val 141"/>
                <a:gd name="f128" fmla="val 327"/>
                <a:gd name="f129" fmla="val 176"/>
                <a:gd name="f130" fmla="val 212"/>
                <a:gd name="f131" fmla="val 168"/>
                <a:gd name="f132" fmla="val 177"/>
                <a:gd name="f133" fmla="val 317"/>
                <a:gd name="f134" fmla="val 159"/>
                <a:gd name="f135" fmla="val 370"/>
                <a:gd name="f136" fmla="val 511"/>
                <a:gd name="f137" fmla="val 186"/>
                <a:gd name="f138" fmla="val 582"/>
                <a:gd name="f139" fmla="val 142"/>
                <a:gd name="f140" fmla="val 608"/>
                <a:gd name="f141" fmla="val 653"/>
                <a:gd name="f142" fmla="val 697"/>
                <a:gd name="f143" fmla="val 71"/>
                <a:gd name="f144" fmla="val 750"/>
                <a:gd name="f145" fmla="val 53"/>
                <a:gd name="f146" fmla="val 820"/>
                <a:gd name="f147" fmla="val 864"/>
                <a:gd name="f148" fmla="val 908"/>
                <a:gd name="f149" fmla="val 961"/>
                <a:gd name="f150" fmla="val 124"/>
                <a:gd name="f151" fmla="val 1041"/>
                <a:gd name="f152" fmla="val 1067"/>
                <a:gd name="f153" fmla="val 239"/>
                <a:gd name="f154" fmla="val 926"/>
                <a:gd name="f155" fmla="val 300"/>
                <a:gd name="f156" fmla="val 283"/>
                <a:gd name="f157" fmla="val 1076"/>
                <a:gd name="f158" fmla="val 1156"/>
                <a:gd name="f159" fmla="val 230"/>
                <a:gd name="f160" fmla="val 1244"/>
                <a:gd name="f161" fmla="val 1314"/>
                <a:gd name="f162" fmla="val 274"/>
                <a:gd name="f163" fmla="val 353"/>
                <a:gd name="f164" fmla="val 309"/>
                <a:gd name="f165" fmla="val 1613"/>
                <a:gd name="f166" fmla="val 292"/>
                <a:gd name="f167" fmla="val 1666"/>
                <a:gd name="f168" fmla="val 221"/>
                <a:gd name="f169" fmla="val 1728"/>
                <a:gd name="f170" fmla="val 1772"/>
                <a:gd name="f171" fmla="val 1799"/>
                <a:gd name="f172" fmla="+- 0 0 -90"/>
                <a:gd name="f173" fmla="*/ f3 1 1880"/>
                <a:gd name="f174" fmla="*/ f4 1 2638"/>
                <a:gd name="f175" fmla="+- f7 0 f5"/>
                <a:gd name="f176" fmla="+- f6 0 f5"/>
                <a:gd name="f177" fmla="*/ f172 f0 1"/>
                <a:gd name="f178" fmla="*/ f176 1 1880"/>
                <a:gd name="f179" fmla="*/ f175 1 2638"/>
                <a:gd name="f180" fmla="*/ 8022852 f176 1"/>
                <a:gd name="f181" fmla="*/ 236343060 f175 1"/>
                <a:gd name="f182" fmla="*/ 26267888 f176 1"/>
                <a:gd name="f183" fmla="*/ 248904882 f175 1"/>
                <a:gd name="f184" fmla="*/ 43478008 f176 1"/>
                <a:gd name="f185" fmla="*/ 250070486 f175 1"/>
                <a:gd name="f186" fmla="*/ 53700552 f176 1"/>
                <a:gd name="f187" fmla="*/ 242041169 f175 1"/>
                <a:gd name="f188" fmla="*/ 71945948 f176 1"/>
                <a:gd name="f189" fmla="*/ 89156067 f176 1"/>
                <a:gd name="f190" fmla="*/ 234012211 f175 1"/>
                <a:gd name="f191" fmla="*/ 94849367 f176 1"/>
                <a:gd name="f192" fmla="*/ 246703585 f175 1"/>
                <a:gd name="f193" fmla="*/ 108565879 f176 1"/>
                <a:gd name="f194" fmla="*/ 255768595 f175 1"/>
                <a:gd name="f195" fmla="*/ 111929987 f176 1"/>
                <a:gd name="f196" fmla="*/ 266128761 f175 1"/>
                <a:gd name="f197" fmla="*/ 117623647 f176 1"/>
                <a:gd name="f198" fmla="*/ 282057844 f175 1"/>
                <a:gd name="f199" fmla="*/ 122152532 f176 1"/>
                <a:gd name="f200" fmla="*/ 300317776 f175 1"/>
                <a:gd name="f201" fmla="*/ 123317307 f176 1"/>
                <a:gd name="f202" fmla="*/ 316376051 f175 1"/>
                <a:gd name="f203" fmla="*/ 141562344 f176 1"/>
                <a:gd name="f204" fmla="*/ 325441421 f175 1"/>
                <a:gd name="f205" fmla="*/ 162136931 f176 1"/>
                <a:gd name="f206" fmla="*/ 324405369 f175 1"/>
                <a:gd name="f207" fmla="*/ 167830591 f176 1"/>
                <a:gd name="f208" fmla="*/ 338003244 f175 1"/>
                <a:gd name="f209" fmla="*/ 182582019 f176 1"/>
                <a:gd name="f210" fmla="*/ 339168848 f175 1"/>
                <a:gd name="f211" fmla="*/ 196298171 f176 1"/>
                <a:gd name="f212" fmla="*/ 340334092 f175 1"/>
                <a:gd name="f213" fmla="*/ 208849907 f176 1"/>
                <a:gd name="f214" fmla="*/ 319743312 f175 1"/>
                <a:gd name="f215" fmla="*/ 221401643 f176 1"/>
                <a:gd name="f216" fmla="*/ 315210447 f175 1"/>
                <a:gd name="f217" fmla="*/ 236282571 f176 1"/>
                <a:gd name="f218" fmla="*/ 322074160 f175 1"/>
                <a:gd name="f219" fmla="*/ 229424495 f176 1"/>
                <a:gd name="f220" fmla="*/ 291252406 f175 1"/>
                <a:gd name="f221" fmla="*/ 224895611 f176 1"/>
                <a:gd name="f222" fmla="*/ 275194131 f175 1"/>
                <a:gd name="f223" fmla="*/ 211179099 f176 1"/>
                <a:gd name="f224" fmla="*/ 267164814 f175 1"/>
                <a:gd name="f225" fmla="*/ 184911211 f176 1"/>
                <a:gd name="f226" fmla="*/ 173524251 f176 1"/>
                <a:gd name="f227" fmla="*/ 251236090 f175 1"/>
                <a:gd name="f228" fmla="*/ 172359475 f176 1"/>
                <a:gd name="f229" fmla="*/ 235177815 f175 1"/>
                <a:gd name="f230" fmla="*/ 216917884 f175 1"/>
                <a:gd name="f231" fmla="*/ 198787144 f175 1"/>
                <a:gd name="f232" fmla="*/ 181546743 f176 1"/>
                <a:gd name="f233" fmla="*/ 181692816 f175 1"/>
                <a:gd name="f234" fmla="*/ 183746436 f176 1"/>
                <a:gd name="f235" fmla="*/ 166800145 f175 1"/>
                <a:gd name="f236" fmla="*/ 190604871 f176 1"/>
                <a:gd name="f237" fmla="*/ 150741510 f175 1"/>
                <a:gd name="f238" fmla="*/ 131316334 f175 1"/>
                <a:gd name="f239" fmla="*/ 129010967 f176 1"/>
                <a:gd name="f240" fmla="*/ 52578138 f175 1"/>
                <a:gd name="f241" fmla="*/ 116588371 f176 1"/>
                <a:gd name="f242" fmla="*/ 25123645 f175 1"/>
                <a:gd name="f243" fmla="*/ 101707803 f176 1"/>
                <a:gd name="f244" fmla="*/ 27325302 f175 1"/>
                <a:gd name="f245" fmla="*/ 21627193 f175 1"/>
                <a:gd name="f246" fmla="*/ 90320483 f176 1"/>
                <a:gd name="f247" fmla="*/ 10230614 f175 1"/>
                <a:gd name="f248" fmla="*/ 74275139 f176 1"/>
                <a:gd name="f249" fmla="*/ 7899766 f175 1"/>
                <a:gd name="f250" fmla="*/ 54865327 f176 1"/>
                <a:gd name="f251" fmla="*/ 18259932 f175 1"/>
                <a:gd name="f252" fmla="*/ 27432664 f176 1"/>
                <a:gd name="f253" fmla="*/ 22903780 f176 1"/>
                <a:gd name="f254" fmla="*/ 29656150 f175 1"/>
                <a:gd name="f255" fmla="*/ 20574588 f176 1"/>
                <a:gd name="f256" fmla="*/ 47916082 f175 1"/>
                <a:gd name="f257" fmla="*/ 66176013 f175 1"/>
                <a:gd name="f258" fmla="*/ 18374536 f176 1"/>
                <a:gd name="f259" fmla="*/ 78737836 f175 1"/>
                <a:gd name="f260" fmla="*/ 13716152 f176 1"/>
                <a:gd name="f261" fmla="*/ 90263606 f175 1"/>
                <a:gd name="f262" fmla="*/ 6858076 f176 1"/>
                <a:gd name="f263" fmla="*/ 106192689 f175 1"/>
                <a:gd name="f264" fmla="*/ 117588908 f175 1"/>
                <a:gd name="f265" fmla="*/ 16045344 f176 1"/>
                <a:gd name="f266" fmla="*/ 134812787 f175 1"/>
                <a:gd name="f267" fmla="*/ 129114678 f175 1"/>
                <a:gd name="f268" fmla="*/ 38819624 f176 1"/>
                <a:gd name="f269" fmla="*/ 125617865 f175 1"/>
                <a:gd name="f270" fmla="*/ 30926272 f176 1"/>
                <a:gd name="f271" fmla="*/ 149705458 f175 1"/>
                <a:gd name="f272" fmla="*/ 29761856 f176 1"/>
                <a:gd name="f273" fmla="*/ 170167046 f175 1"/>
                <a:gd name="f274" fmla="*/ 45677700 f176 1"/>
                <a:gd name="f275" fmla="*/ 187390925 f175 1"/>
                <a:gd name="f276" fmla="*/ 37784348 f176 1"/>
                <a:gd name="f277" fmla="*/ 215752279 f175 1"/>
                <a:gd name="f278" fmla="*/ 24068196 f176 1"/>
                <a:gd name="f279" fmla="*/ 229479706 f175 1"/>
                <a:gd name="f280" fmla="*/ 227278049 f175 1"/>
                <a:gd name="f281" fmla="*/ 2329192 f176 1"/>
                <a:gd name="f282" fmla="*/ 230644950 f175 1"/>
                <a:gd name="f283" fmla="*/ f177 1 f2"/>
                <a:gd name="f284" fmla="*/ f180 1 1880"/>
                <a:gd name="f285" fmla="*/ f181 1 2638"/>
                <a:gd name="f286" fmla="*/ f182 1 1880"/>
                <a:gd name="f287" fmla="*/ f183 1 2638"/>
                <a:gd name="f288" fmla="*/ f184 1 1880"/>
                <a:gd name="f289" fmla="*/ f185 1 2638"/>
                <a:gd name="f290" fmla="*/ f186 1 1880"/>
                <a:gd name="f291" fmla="*/ f187 1 2638"/>
                <a:gd name="f292" fmla="*/ f188 1 1880"/>
                <a:gd name="f293" fmla="*/ f189 1 1880"/>
                <a:gd name="f294" fmla="*/ f190 1 2638"/>
                <a:gd name="f295" fmla="*/ f191 1 1880"/>
                <a:gd name="f296" fmla="*/ f192 1 2638"/>
                <a:gd name="f297" fmla="*/ f193 1 1880"/>
                <a:gd name="f298" fmla="*/ f194 1 2638"/>
                <a:gd name="f299" fmla="*/ f195 1 1880"/>
                <a:gd name="f300" fmla="*/ f196 1 2638"/>
                <a:gd name="f301" fmla="*/ f197 1 1880"/>
                <a:gd name="f302" fmla="*/ f198 1 2638"/>
                <a:gd name="f303" fmla="*/ f199 1 1880"/>
                <a:gd name="f304" fmla="*/ f200 1 2638"/>
                <a:gd name="f305" fmla="*/ f201 1 1880"/>
                <a:gd name="f306" fmla="*/ f202 1 2638"/>
                <a:gd name="f307" fmla="*/ f203 1 1880"/>
                <a:gd name="f308" fmla="*/ f204 1 2638"/>
                <a:gd name="f309" fmla="*/ f205 1 1880"/>
                <a:gd name="f310" fmla="*/ f206 1 2638"/>
                <a:gd name="f311" fmla="*/ f207 1 1880"/>
                <a:gd name="f312" fmla="*/ f208 1 2638"/>
                <a:gd name="f313" fmla="*/ f209 1 1880"/>
                <a:gd name="f314" fmla="*/ f210 1 2638"/>
                <a:gd name="f315" fmla="*/ f211 1 1880"/>
                <a:gd name="f316" fmla="*/ f212 1 2638"/>
                <a:gd name="f317" fmla="*/ f213 1 1880"/>
                <a:gd name="f318" fmla="*/ f214 1 2638"/>
                <a:gd name="f319" fmla="*/ f215 1 1880"/>
                <a:gd name="f320" fmla="*/ f216 1 2638"/>
                <a:gd name="f321" fmla="*/ f217 1 1880"/>
                <a:gd name="f322" fmla="*/ f218 1 2638"/>
                <a:gd name="f323" fmla="*/ f219 1 1880"/>
                <a:gd name="f324" fmla="*/ f220 1 2638"/>
                <a:gd name="f325" fmla="*/ f221 1 1880"/>
                <a:gd name="f326" fmla="*/ f222 1 2638"/>
                <a:gd name="f327" fmla="*/ f223 1 1880"/>
                <a:gd name="f328" fmla="*/ f224 1 2638"/>
                <a:gd name="f329" fmla="*/ f225 1 1880"/>
                <a:gd name="f330" fmla="*/ f226 1 1880"/>
                <a:gd name="f331" fmla="*/ f227 1 2638"/>
                <a:gd name="f332" fmla="*/ f228 1 1880"/>
                <a:gd name="f333" fmla="*/ f229 1 2638"/>
                <a:gd name="f334" fmla="*/ f230 1 2638"/>
                <a:gd name="f335" fmla="*/ f231 1 2638"/>
                <a:gd name="f336" fmla="*/ f232 1 1880"/>
                <a:gd name="f337" fmla="*/ f233 1 2638"/>
                <a:gd name="f338" fmla="*/ f234 1 1880"/>
                <a:gd name="f339" fmla="*/ f235 1 2638"/>
                <a:gd name="f340" fmla="*/ f236 1 1880"/>
                <a:gd name="f341" fmla="*/ f237 1 2638"/>
                <a:gd name="f342" fmla="*/ f238 1 2638"/>
                <a:gd name="f343" fmla="*/ f239 1 1880"/>
                <a:gd name="f344" fmla="*/ f240 1 2638"/>
                <a:gd name="f345" fmla="*/ f241 1 1880"/>
                <a:gd name="f346" fmla="*/ f242 1 2638"/>
                <a:gd name="f347" fmla="*/ f243 1 1880"/>
                <a:gd name="f348" fmla="*/ f244 1 2638"/>
                <a:gd name="f349" fmla="*/ f245 1 2638"/>
                <a:gd name="f350" fmla="*/ f246 1 1880"/>
                <a:gd name="f351" fmla="*/ f247 1 2638"/>
                <a:gd name="f352" fmla="*/ f248 1 1880"/>
                <a:gd name="f353" fmla="*/ f249 1 2638"/>
                <a:gd name="f354" fmla="*/ f250 1 1880"/>
                <a:gd name="f355" fmla="*/ f251 1 2638"/>
                <a:gd name="f356" fmla="*/ f252 1 1880"/>
                <a:gd name="f357" fmla="*/ f253 1 1880"/>
                <a:gd name="f358" fmla="*/ f254 1 2638"/>
                <a:gd name="f359" fmla="*/ f255 1 1880"/>
                <a:gd name="f360" fmla="*/ f256 1 2638"/>
                <a:gd name="f361" fmla="*/ f257 1 2638"/>
                <a:gd name="f362" fmla="*/ f258 1 1880"/>
                <a:gd name="f363" fmla="*/ f259 1 2638"/>
                <a:gd name="f364" fmla="*/ f260 1 1880"/>
                <a:gd name="f365" fmla="*/ f261 1 2638"/>
                <a:gd name="f366" fmla="*/ f262 1 1880"/>
                <a:gd name="f367" fmla="*/ f263 1 2638"/>
                <a:gd name="f368" fmla="*/ f264 1 2638"/>
                <a:gd name="f369" fmla="*/ f265 1 1880"/>
                <a:gd name="f370" fmla="*/ f266 1 2638"/>
                <a:gd name="f371" fmla="*/ f267 1 2638"/>
                <a:gd name="f372" fmla="*/ f268 1 1880"/>
                <a:gd name="f373" fmla="*/ f269 1 2638"/>
                <a:gd name="f374" fmla="*/ f270 1 1880"/>
                <a:gd name="f375" fmla="*/ f271 1 2638"/>
                <a:gd name="f376" fmla="*/ f272 1 1880"/>
                <a:gd name="f377" fmla="*/ f273 1 2638"/>
                <a:gd name="f378" fmla="*/ f274 1 1880"/>
                <a:gd name="f379" fmla="*/ f275 1 2638"/>
                <a:gd name="f380" fmla="*/ f276 1 1880"/>
                <a:gd name="f381" fmla="*/ f277 1 2638"/>
                <a:gd name="f382" fmla="*/ f278 1 1880"/>
                <a:gd name="f383" fmla="*/ f279 1 2638"/>
                <a:gd name="f384" fmla="*/ f280 1 2638"/>
                <a:gd name="f385" fmla="*/ f281 1 1880"/>
                <a:gd name="f386" fmla="*/ f282 1 2638"/>
                <a:gd name="f387" fmla="*/ 0 1 f178"/>
                <a:gd name="f388" fmla="*/ f6 1 f178"/>
                <a:gd name="f389" fmla="*/ 0 1 f179"/>
                <a:gd name="f390" fmla="*/ f7 1 f179"/>
                <a:gd name="f391" fmla="+- f283 0 f1"/>
                <a:gd name="f392" fmla="*/ f284 1 f178"/>
                <a:gd name="f393" fmla="*/ f285 1 f179"/>
                <a:gd name="f394" fmla="*/ f286 1 f178"/>
                <a:gd name="f395" fmla="*/ f287 1 f179"/>
                <a:gd name="f396" fmla="*/ f288 1 f178"/>
                <a:gd name="f397" fmla="*/ f289 1 f179"/>
                <a:gd name="f398" fmla="*/ f290 1 f178"/>
                <a:gd name="f399" fmla="*/ f291 1 f179"/>
                <a:gd name="f400" fmla="*/ f292 1 f178"/>
                <a:gd name="f401" fmla="*/ f293 1 f178"/>
                <a:gd name="f402" fmla="*/ f294 1 f179"/>
                <a:gd name="f403" fmla="*/ f295 1 f178"/>
                <a:gd name="f404" fmla="*/ f296 1 f179"/>
                <a:gd name="f405" fmla="*/ f297 1 f178"/>
                <a:gd name="f406" fmla="*/ f298 1 f179"/>
                <a:gd name="f407" fmla="*/ f299 1 f178"/>
                <a:gd name="f408" fmla="*/ f300 1 f179"/>
                <a:gd name="f409" fmla="*/ f301 1 f178"/>
                <a:gd name="f410" fmla="*/ f302 1 f179"/>
                <a:gd name="f411" fmla="*/ f303 1 f178"/>
                <a:gd name="f412" fmla="*/ f304 1 f179"/>
                <a:gd name="f413" fmla="*/ f305 1 f178"/>
                <a:gd name="f414" fmla="*/ f306 1 f179"/>
                <a:gd name="f415" fmla="*/ f307 1 f178"/>
                <a:gd name="f416" fmla="*/ f308 1 f179"/>
                <a:gd name="f417" fmla="*/ f309 1 f178"/>
                <a:gd name="f418" fmla="*/ f310 1 f179"/>
                <a:gd name="f419" fmla="*/ f311 1 f178"/>
                <a:gd name="f420" fmla="*/ f312 1 f179"/>
                <a:gd name="f421" fmla="*/ f313 1 f178"/>
                <a:gd name="f422" fmla="*/ f314 1 f179"/>
                <a:gd name="f423" fmla="*/ f315 1 f178"/>
                <a:gd name="f424" fmla="*/ f316 1 f179"/>
                <a:gd name="f425" fmla="*/ f317 1 f178"/>
                <a:gd name="f426" fmla="*/ f318 1 f179"/>
                <a:gd name="f427" fmla="*/ f319 1 f178"/>
                <a:gd name="f428" fmla="*/ f320 1 f179"/>
                <a:gd name="f429" fmla="*/ f321 1 f178"/>
                <a:gd name="f430" fmla="*/ f322 1 f179"/>
                <a:gd name="f431" fmla="*/ f323 1 f178"/>
                <a:gd name="f432" fmla="*/ f324 1 f179"/>
                <a:gd name="f433" fmla="*/ f325 1 f178"/>
                <a:gd name="f434" fmla="*/ f326 1 f179"/>
                <a:gd name="f435" fmla="*/ f327 1 f178"/>
                <a:gd name="f436" fmla="*/ f328 1 f179"/>
                <a:gd name="f437" fmla="*/ f329 1 f178"/>
                <a:gd name="f438" fmla="*/ f330 1 f178"/>
                <a:gd name="f439" fmla="*/ f331 1 f179"/>
                <a:gd name="f440" fmla="*/ f332 1 f178"/>
                <a:gd name="f441" fmla="*/ f333 1 f179"/>
                <a:gd name="f442" fmla="*/ f334 1 f179"/>
                <a:gd name="f443" fmla="*/ f335 1 f179"/>
                <a:gd name="f444" fmla="*/ f336 1 f178"/>
                <a:gd name="f445" fmla="*/ f337 1 f179"/>
                <a:gd name="f446" fmla="*/ f338 1 f178"/>
                <a:gd name="f447" fmla="*/ f339 1 f179"/>
                <a:gd name="f448" fmla="*/ f340 1 f178"/>
                <a:gd name="f449" fmla="*/ f341 1 f179"/>
                <a:gd name="f450" fmla="*/ f342 1 f179"/>
                <a:gd name="f451" fmla="*/ f343 1 f178"/>
                <a:gd name="f452" fmla="*/ f344 1 f179"/>
                <a:gd name="f453" fmla="*/ f345 1 f178"/>
                <a:gd name="f454" fmla="*/ f346 1 f179"/>
                <a:gd name="f455" fmla="*/ f347 1 f178"/>
                <a:gd name="f456" fmla="*/ f348 1 f179"/>
                <a:gd name="f457" fmla="*/ f349 1 f179"/>
                <a:gd name="f458" fmla="*/ f350 1 f178"/>
                <a:gd name="f459" fmla="*/ f351 1 f179"/>
                <a:gd name="f460" fmla="*/ f352 1 f178"/>
                <a:gd name="f461" fmla="*/ f353 1 f179"/>
                <a:gd name="f462" fmla="*/ f354 1 f178"/>
                <a:gd name="f463" fmla="*/ f355 1 f179"/>
                <a:gd name="f464" fmla="*/ f356 1 f178"/>
                <a:gd name="f465" fmla="*/ f357 1 f178"/>
                <a:gd name="f466" fmla="*/ f358 1 f179"/>
                <a:gd name="f467" fmla="*/ f359 1 f178"/>
                <a:gd name="f468" fmla="*/ f360 1 f179"/>
                <a:gd name="f469" fmla="*/ f361 1 f179"/>
                <a:gd name="f470" fmla="*/ f362 1 f178"/>
                <a:gd name="f471" fmla="*/ f363 1 f179"/>
                <a:gd name="f472" fmla="*/ f364 1 f178"/>
                <a:gd name="f473" fmla="*/ f365 1 f179"/>
                <a:gd name="f474" fmla="*/ f366 1 f178"/>
                <a:gd name="f475" fmla="*/ f367 1 f179"/>
                <a:gd name="f476" fmla="*/ f368 1 f179"/>
                <a:gd name="f477" fmla="*/ f369 1 f178"/>
                <a:gd name="f478" fmla="*/ f370 1 f179"/>
                <a:gd name="f479" fmla="*/ f371 1 f179"/>
                <a:gd name="f480" fmla="*/ f372 1 f178"/>
                <a:gd name="f481" fmla="*/ f373 1 f179"/>
                <a:gd name="f482" fmla="*/ f374 1 f178"/>
                <a:gd name="f483" fmla="*/ f375 1 f179"/>
                <a:gd name="f484" fmla="*/ f376 1 f178"/>
                <a:gd name="f485" fmla="*/ f377 1 f179"/>
                <a:gd name="f486" fmla="*/ f378 1 f178"/>
                <a:gd name="f487" fmla="*/ f379 1 f179"/>
                <a:gd name="f488" fmla="*/ f380 1 f178"/>
                <a:gd name="f489" fmla="*/ f381 1 f179"/>
                <a:gd name="f490" fmla="*/ f382 1 f178"/>
                <a:gd name="f491" fmla="*/ f383 1 f179"/>
                <a:gd name="f492" fmla="*/ f384 1 f179"/>
                <a:gd name="f493" fmla="*/ f385 1 f178"/>
                <a:gd name="f494" fmla="*/ f386 1 f179"/>
                <a:gd name="f495" fmla="*/ f387 f173 1"/>
                <a:gd name="f496" fmla="*/ f388 f173 1"/>
                <a:gd name="f497" fmla="*/ f390 f174 1"/>
                <a:gd name="f498" fmla="*/ f389 f174 1"/>
                <a:gd name="f499" fmla="*/ f392 f173 1"/>
                <a:gd name="f500" fmla="*/ f393 f174 1"/>
                <a:gd name="f501" fmla="*/ f394 f173 1"/>
                <a:gd name="f502" fmla="*/ f395 f174 1"/>
                <a:gd name="f503" fmla="*/ f396 f173 1"/>
                <a:gd name="f504" fmla="*/ f397 f174 1"/>
                <a:gd name="f505" fmla="*/ f398 f173 1"/>
                <a:gd name="f506" fmla="*/ f399 f174 1"/>
                <a:gd name="f507" fmla="*/ f400 f173 1"/>
                <a:gd name="f508" fmla="*/ f401 f173 1"/>
                <a:gd name="f509" fmla="*/ f402 f174 1"/>
                <a:gd name="f510" fmla="*/ f403 f173 1"/>
                <a:gd name="f511" fmla="*/ f404 f174 1"/>
                <a:gd name="f512" fmla="*/ f405 f173 1"/>
                <a:gd name="f513" fmla="*/ f406 f174 1"/>
                <a:gd name="f514" fmla="*/ f407 f173 1"/>
                <a:gd name="f515" fmla="*/ f408 f174 1"/>
                <a:gd name="f516" fmla="*/ f409 f173 1"/>
                <a:gd name="f517" fmla="*/ f410 f174 1"/>
                <a:gd name="f518" fmla="*/ f411 f173 1"/>
                <a:gd name="f519" fmla="*/ f412 f174 1"/>
                <a:gd name="f520" fmla="*/ f413 f173 1"/>
                <a:gd name="f521" fmla="*/ f414 f174 1"/>
                <a:gd name="f522" fmla="*/ f415 f173 1"/>
                <a:gd name="f523" fmla="*/ f416 f174 1"/>
                <a:gd name="f524" fmla="*/ f417 f173 1"/>
                <a:gd name="f525" fmla="*/ f418 f174 1"/>
                <a:gd name="f526" fmla="*/ f419 f173 1"/>
                <a:gd name="f527" fmla="*/ f420 f174 1"/>
                <a:gd name="f528" fmla="*/ f421 f173 1"/>
                <a:gd name="f529" fmla="*/ f422 f174 1"/>
                <a:gd name="f530" fmla="*/ f423 f173 1"/>
                <a:gd name="f531" fmla="*/ f424 f174 1"/>
                <a:gd name="f532" fmla="*/ f425 f173 1"/>
                <a:gd name="f533" fmla="*/ f426 f174 1"/>
                <a:gd name="f534" fmla="*/ f427 f173 1"/>
                <a:gd name="f535" fmla="*/ f428 f174 1"/>
                <a:gd name="f536" fmla="*/ f429 f173 1"/>
                <a:gd name="f537" fmla="*/ f430 f174 1"/>
                <a:gd name="f538" fmla="*/ f431 f173 1"/>
                <a:gd name="f539" fmla="*/ f432 f174 1"/>
                <a:gd name="f540" fmla="*/ f433 f173 1"/>
                <a:gd name="f541" fmla="*/ f434 f174 1"/>
                <a:gd name="f542" fmla="*/ f435 f173 1"/>
                <a:gd name="f543" fmla="*/ f436 f174 1"/>
                <a:gd name="f544" fmla="*/ f437 f173 1"/>
                <a:gd name="f545" fmla="*/ f438 f173 1"/>
                <a:gd name="f546" fmla="*/ f439 f174 1"/>
                <a:gd name="f547" fmla="*/ f440 f173 1"/>
                <a:gd name="f548" fmla="*/ f441 f174 1"/>
                <a:gd name="f549" fmla="*/ f442 f174 1"/>
                <a:gd name="f550" fmla="*/ f443 f174 1"/>
                <a:gd name="f551" fmla="*/ f444 f173 1"/>
                <a:gd name="f552" fmla="*/ f445 f174 1"/>
                <a:gd name="f553" fmla="*/ f446 f173 1"/>
                <a:gd name="f554" fmla="*/ f447 f174 1"/>
                <a:gd name="f555" fmla="*/ f448 f173 1"/>
                <a:gd name="f556" fmla="*/ f449 f174 1"/>
                <a:gd name="f557" fmla="*/ f450 f174 1"/>
                <a:gd name="f558" fmla="*/ f451 f173 1"/>
                <a:gd name="f559" fmla="*/ f452 f174 1"/>
                <a:gd name="f560" fmla="*/ f453 f173 1"/>
                <a:gd name="f561" fmla="*/ f454 f174 1"/>
                <a:gd name="f562" fmla="*/ f455 f173 1"/>
                <a:gd name="f563" fmla="*/ f456 f174 1"/>
                <a:gd name="f564" fmla="*/ f457 f174 1"/>
                <a:gd name="f565" fmla="*/ f458 f173 1"/>
                <a:gd name="f566" fmla="*/ f459 f174 1"/>
                <a:gd name="f567" fmla="*/ f460 f173 1"/>
                <a:gd name="f568" fmla="*/ f461 f174 1"/>
                <a:gd name="f569" fmla="*/ f462 f173 1"/>
                <a:gd name="f570" fmla="*/ f463 f174 1"/>
                <a:gd name="f571" fmla="*/ f464 f173 1"/>
                <a:gd name="f572" fmla="*/ f465 f173 1"/>
                <a:gd name="f573" fmla="*/ f466 f174 1"/>
                <a:gd name="f574" fmla="*/ f467 f173 1"/>
                <a:gd name="f575" fmla="*/ f468 f174 1"/>
                <a:gd name="f576" fmla="*/ f469 f174 1"/>
                <a:gd name="f577" fmla="*/ f470 f173 1"/>
                <a:gd name="f578" fmla="*/ f471 f174 1"/>
                <a:gd name="f579" fmla="*/ f472 f173 1"/>
                <a:gd name="f580" fmla="*/ f473 f174 1"/>
                <a:gd name="f581" fmla="*/ f474 f173 1"/>
                <a:gd name="f582" fmla="*/ f475 f174 1"/>
                <a:gd name="f583" fmla="*/ f476 f174 1"/>
                <a:gd name="f584" fmla="*/ f477 f173 1"/>
                <a:gd name="f585" fmla="*/ f478 f174 1"/>
                <a:gd name="f586" fmla="*/ f479 f174 1"/>
                <a:gd name="f587" fmla="*/ f480 f173 1"/>
                <a:gd name="f588" fmla="*/ f481 f174 1"/>
                <a:gd name="f589" fmla="*/ f482 f173 1"/>
                <a:gd name="f590" fmla="*/ f483 f174 1"/>
                <a:gd name="f591" fmla="*/ f484 f173 1"/>
                <a:gd name="f592" fmla="*/ f485 f174 1"/>
                <a:gd name="f593" fmla="*/ f486 f173 1"/>
                <a:gd name="f594" fmla="*/ f487 f174 1"/>
                <a:gd name="f595" fmla="*/ f488 f173 1"/>
                <a:gd name="f596" fmla="*/ f489 f174 1"/>
                <a:gd name="f597" fmla="*/ f490 f173 1"/>
                <a:gd name="f598" fmla="*/ f491 f174 1"/>
                <a:gd name="f599" fmla="*/ f492 f174 1"/>
                <a:gd name="f600" fmla="*/ f493 f173 1"/>
                <a:gd name="f601" fmla="*/ f494 f174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391">
                  <a:pos x="f499" y="f500"/>
                </a:cxn>
                <a:cxn ang="f391">
                  <a:pos x="f501" y="f502"/>
                </a:cxn>
                <a:cxn ang="f391">
                  <a:pos x="f503" y="f504"/>
                </a:cxn>
                <a:cxn ang="f391">
                  <a:pos x="f505" y="f506"/>
                </a:cxn>
                <a:cxn ang="f391">
                  <a:pos x="f507" y="f500"/>
                </a:cxn>
                <a:cxn ang="f391">
                  <a:pos x="f508" y="f509"/>
                </a:cxn>
                <a:cxn ang="f391">
                  <a:pos x="f510" y="f511"/>
                </a:cxn>
                <a:cxn ang="f391">
                  <a:pos x="f512" y="f513"/>
                </a:cxn>
                <a:cxn ang="f391">
                  <a:pos x="f514" y="f515"/>
                </a:cxn>
                <a:cxn ang="f391">
                  <a:pos x="f516" y="f517"/>
                </a:cxn>
                <a:cxn ang="f391">
                  <a:pos x="f518" y="f519"/>
                </a:cxn>
                <a:cxn ang="f391">
                  <a:pos x="f520" y="f521"/>
                </a:cxn>
                <a:cxn ang="f391">
                  <a:pos x="f522" y="f523"/>
                </a:cxn>
                <a:cxn ang="f391">
                  <a:pos x="f524" y="f525"/>
                </a:cxn>
                <a:cxn ang="f391">
                  <a:pos x="f526" y="f527"/>
                </a:cxn>
                <a:cxn ang="f391">
                  <a:pos x="f528" y="f529"/>
                </a:cxn>
                <a:cxn ang="f391">
                  <a:pos x="f530" y="f531"/>
                </a:cxn>
                <a:cxn ang="f391">
                  <a:pos x="f532" y="f533"/>
                </a:cxn>
                <a:cxn ang="f391">
                  <a:pos x="f534" y="f535"/>
                </a:cxn>
                <a:cxn ang="f391">
                  <a:pos x="f536" y="f537"/>
                </a:cxn>
                <a:cxn ang="f391">
                  <a:pos x="f538" y="f539"/>
                </a:cxn>
                <a:cxn ang="f391">
                  <a:pos x="f540" y="f541"/>
                </a:cxn>
                <a:cxn ang="f391">
                  <a:pos x="f542" y="f543"/>
                </a:cxn>
                <a:cxn ang="f391">
                  <a:pos x="f544" y="f515"/>
                </a:cxn>
                <a:cxn ang="f391">
                  <a:pos x="f545" y="f546"/>
                </a:cxn>
                <a:cxn ang="f391">
                  <a:pos x="f547" y="f548"/>
                </a:cxn>
                <a:cxn ang="f391">
                  <a:pos x="f547" y="f549"/>
                </a:cxn>
                <a:cxn ang="f391">
                  <a:pos x="f545" y="f550"/>
                </a:cxn>
                <a:cxn ang="f391">
                  <a:pos x="f551" y="f552"/>
                </a:cxn>
                <a:cxn ang="f391">
                  <a:pos x="f553" y="f554"/>
                </a:cxn>
                <a:cxn ang="f391">
                  <a:pos x="f555" y="f556"/>
                </a:cxn>
                <a:cxn ang="f391">
                  <a:pos x="f544" y="f557"/>
                </a:cxn>
                <a:cxn ang="f391">
                  <a:pos x="f558" y="f559"/>
                </a:cxn>
                <a:cxn ang="f391">
                  <a:pos x="f560" y="f561"/>
                </a:cxn>
                <a:cxn ang="f391">
                  <a:pos x="f562" y="f563"/>
                </a:cxn>
                <a:cxn ang="f391">
                  <a:pos x="f508" y="f564"/>
                </a:cxn>
                <a:cxn ang="f391">
                  <a:pos x="f565" y="f566"/>
                </a:cxn>
                <a:cxn ang="f391">
                  <a:pos x="f567" y="f568"/>
                </a:cxn>
                <a:cxn ang="f391">
                  <a:pos x="f569" y="f570"/>
                </a:cxn>
                <a:cxn ang="f391">
                  <a:pos x="f571" y="f564"/>
                </a:cxn>
                <a:cxn ang="f391">
                  <a:pos x="f572" y="f573"/>
                </a:cxn>
                <a:cxn ang="f391">
                  <a:pos x="f574" y="f575"/>
                </a:cxn>
                <a:cxn ang="f391">
                  <a:pos x="f572" y="f576"/>
                </a:cxn>
                <a:cxn ang="f391">
                  <a:pos x="f577" y="f578"/>
                </a:cxn>
                <a:cxn ang="f391">
                  <a:pos x="f579" y="f580"/>
                </a:cxn>
                <a:cxn ang="f391">
                  <a:pos x="f581" y="f582"/>
                </a:cxn>
                <a:cxn ang="f391">
                  <a:pos x="f579" y="f583"/>
                </a:cxn>
                <a:cxn ang="f391">
                  <a:pos x="f584" y="f585"/>
                </a:cxn>
                <a:cxn ang="f391">
                  <a:pos x="f501" y="f586"/>
                </a:cxn>
                <a:cxn ang="f391">
                  <a:pos x="f587" y="f588"/>
                </a:cxn>
                <a:cxn ang="f391">
                  <a:pos x="f589" y="f590"/>
                </a:cxn>
                <a:cxn ang="f391">
                  <a:pos x="f591" y="f592"/>
                </a:cxn>
                <a:cxn ang="f391">
                  <a:pos x="f593" y="f594"/>
                </a:cxn>
                <a:cxn ang="f391">
                  <a:pos x="f587" y="f550"/>
                </a:cxn>
                <a:cxn ang="f391">
                  <a:pos x="f595" y="f596"/>
                </a:cxn>
                <a:cxn ang="f391">
                  <a:pos x="f597" y="f598"/>
                </a:cxn>
                <a:cxn ang="f391">
                  <a:pos x="f499" y="f599"/>
                </a:cxn>
                <a:cxn ang="f391">
                  <a:pos x="f600" y="f601"/>
                </a:cxn>
              </a:cxnLst>
              <a:rect l="f495" t="f498" r="f496" b="f497"/>
              <a:pathLst>
                <a:path w="1880" h="2638">
                  <a:moveTo>
                    <a:pt x="f8" y="f9"/>
                  </a:moveTo>
                  <a:lnTo>
                    <a:pt x="f10" y="f11"/>
                  </a:lnTo>
                  <a:lnTo>
                    <a:pt x="f12" y="f13"/>
                  </a:lnTo>
                  <a:lnTo>
                    <a:pt x="f14" y="f15"/>
                  </a:lnTo>
                  <a:lnTo>
                    <a:pt x="f16" y="f17"/>
                  </a:lnTo>
                  <a:lnTo>
                    <a:pt x="f18" y="f19"/>
                  </a:lnTo>
                  <a:lnTo>
                    <a:pt x="f20" y="f15"/>
                  </a:lnTo>
                  <a:lnTo>
                    <a:pt x="f21" y="f22"/>
                  </a:lnTo>
                  <a:lnTo>
                    <a:pt x="f23" y="f24"/>
                  </a:lnTo>
                  <a:lnTo>
                    <a:pt x="f25" y="f11"/>
                  </a:lnTo>
                  <a:lnTo>
                    <a:pt x="f26" y="f11"/>
                  </a:lnTo>
                  <a:lnTo>
                    <a:pt x="f27" y="f24"/>
                  </a:lnTo>
                  <a:lnTo>
                    <a:pt x="f28" y="f22"/>
                  </a:lnTo>
                  <a:lnTo>
                    <a:pt x="f28" y="f17"/>
                  </a:lnTo>
                  <a:lnTo>
                    <a:pt x="f29" y="f19"/>
                  </a:lnTo>
                  <a:lnTo>
                    <a:pt x="f30" y="f31"/>
                  </a:lnTo>
                  <a:lnTo>
                    <a:pt x="f32" y="f33"/>
                  </a:lnTo>
                  <a:lnTo>
                    <a:pt x="f34" y="f35"/>
                  </a:lnTo>
                  <a:lnTo>
                    <a:pt x="f36" y="f37"/>
                  </a:lnTo>
                  <a:lnTo>
                    <a:pt x="f38" y="f39"/>
                  </a:lnTo>
                  <a:lnTo>
                    <a:pt x="f40" y="f41"/>
                  </a:lnTo>
                  <a:lnTo>
                    <a:pt x="f42" y="f43"/>
                  </a:lnTo>
                  <a:lnTo>
                    <a:pt x="f38" y="f44"/>
                  </a:lnTo>
                  <a:lnTo>
                    <a:pt x="f45" y="f46"/>
                  </a:lnTo>
                  <a:lnTo>
                    <a:pt x="f47" y="f48"/>
                  </a:lnTo>
                  <a:lnTo>
                    <a:pt x="f49" y="f50"/>
                  </a:lnTo>
                  <a:lnTo>
                    <a:pt x="f51" y="f50"/>
                  </a:lnTo>
                  <a:lnTo>
                    <a:pt x="f52" y="f53"/>
                  </a:lnTo>
                  <a:lnTo>
                    <a:pt x="f54" y="f55"/>
                  </a:lnTo>
                  <a:lnTo>
                    <a:pt x="f56" y="f57"/>
                  </a:lnTo>
                  <a:lnTo>
                    <a:pt x="f58" y="f57"/>
                  </a:lnTo>
                  <a:lnTo>
                    <a:pt x="f59" y="f60"/>
                  </a:lnTo>
                  <a:lnTo>
                    <a:pt x="f61" y="f62"/>
                  </a:lnTo>
                  <a:lnTo>
                    <a:pt x="f63" y="f64"/>
                  </a:lnTo>
                  <a:lnTo>
                    <a:pt x="f65" y="f66"/>
                  </a:lnTo>
                  <a:lnTo>
                    <a:pt x="f67" y="f68"/>
                  </a:lnTo>
                  <a:lnTo>
                    <a:pt x="f69" y="f53"/>
                  </a:lnTo>
                  <a:lnTo>
                    <a:pt x="f70" y="f71"/>
                  </a:lnTo>
                  <a:lnTo>
                    <a:pt x="f72" y="f73"/>
                  </a:lnTo>
                  <a:lnTo>
                    <a:pt x="f74" y="f75"/>
                  </a:lnTo>
                  <a:lnTo>
                    <a:pt x="f76" y="f73"/>
                  </a:lnTo>
                  <a:lnTo>
                    <a:pt x="f72" y="f41"/>
                  </a:lnTo>
                  <a:lnTo>
                    <a:pt x="f77" y="f39"/>
                  </a:lnTo>
                  <a:lnTo>
                    <a:pt x="f78" y="f79"/>
                  </a:lnTo>
                  <a:lnTo>
                    <a:pt x="f77" y="f80"/>
                  </a:lnTo>
                  <a:lnTo>
                    <a:pt x="f81" y="f80"/>
                  </a:lnTo>
                  <a:lnTo>
                    <a:pt x="f63" y="f80"/>
                  </a:lnTo>
                  <a:lnTo>
                    <a:pt x="f82" y="f35"/>
                  </a:lnTo>
                  <a:lnTo>
                    <a:pt x="f83" y="f84"/>
                  </a:lnTo>
                  <a:lnTo>
                    <a:pt x="f85" y="f86"/>
                  </a:lnTo>
                  <a:lnTo>
                    <a:pt x="f87" y="f88"/>
                  </a:lnTo>
                  <a:lnTo>
                    <a:pt x="f89" y="f90"/>
                  </a:lnTo>
                  <a:lnTo>
                    <a:pt x="f91" y="f92"/>
                  </a:lnTo>
                  <a:lnTo>
                    <a:pt x="f89" y="f93"/>
                  </a:lnTo>
                  <a:lnTo>
                    <a:pt x="f94" y="f95"/>
                  </a:lnTo>
                  <a:lnTo>
                    <a:pt x="f85" y="f96"/>
                  </a:lnTo>
                  <a:lnTo>
                    <a:pt x="f58" y="f97"/>
                  </a:lnTo>
                  <a:lnTo>
                    <a:pt x="f98" y="f98"/>
                  </a:lnTo>
                  <a:lnTo>
                    <a:pt x="f99" y="f89"/>
                  </a:lnTo>
                  <a:lnTo>
                    <a:pt x="f100" y="f101"/>
                  </a:lnTo>
                  <a:lnTo>
                    <a:pt x="f61" y="f102"/>
                  </a:lnTo>
                  <a:lnTo>
                    <a:pt x="f103" y="f104"/>
                  </a:lnTo>
                  <a:lnTo>
                    <a:pt x="f99" y="f105"/>
                  </a:lnTo>
                  <a:lnTo>
                    <a:pt x="f82" y="f106"/>
                  </a:lnTo>
                  <a:lnTo>
                    <a:pt x="f49" y="f107"/>
                  </a:lnTo>
                  <a:lnTo>
                    <a:pt x="f108" y="f109"/>
                  </a:lnTo>
                  <a:lnTo>
                    <a:pt x="f110" y="f111"/>
                  </a:lnTo>
                  <a:lnTo>
                    <a:pt x="f112" y="f113"/>
                  </a:lnTo>
                  <a:lnTo>
                    <a:pt x="f114" y="f115"/>
                  </a:lnTo>
                  <a:lnTo>
                    <a:pt x="f29" y="f116"/>
                  </a:lnTo>
                  <a:lnTo>
                    <a:pt x="f117" y="f111"/>
                  </a:lnTo>
                  <a:lnTo>
                    <a:pt x="f27" y="f115"/>
                  </a:lnTo>
                  <a:lnTo>
                    <a:pt x="f28" y="f118"/>
                  </a:lnTo>
                  <a:lnTo>
                    <a:pt x="f119" y="f120"/>
                  </a:lnTo>
                  <a:lnTo>
                    <a:pt x="f121" y="f5"/>
                  </a:lnTo>
                  <a:lnTo>
                    <a:pt x="f122" y="f123"/>
                  </a:lnTo>
                  <a:lnTo>
                    <a:pt x="f124" y="f125"/>
                  </a:lnTo>
                  <a:lnTo>
                    <a:pt x="f126" y="f127"/>
                  </a:lnTo>
                  <a:lnTo>
                    <a:pt x="f128" y="f129"/>
                  </a:lnTo>
                  <a:lnTo>
                    <a:pt x="f130" y="f115"/>
                  </a:lnTo>
                  <a:lnTo>
                    <a:pt x="f131" y="f115"/>
                  </a:lnTo>
                  <a:lnTo>
                    <a:pt x="f132" y="f111"/>
                  </a:lnTo>
                  <a:lnTo>
                    <a:pt x="f132" y="f133"/>
                  </a:lnTo>
                  <a:lnTo>
                    <a:pt x="f134" y="f135"/>
                  </a:lnTo>
                  <a:lnTo>
                    <a:pt x="f131" y="f23"/>
                  </a:lnTo>
                  <a:lnTo>
                    <a:pt x="f132" y="f136"/>
                  </a:lnTo>
                  <a:lnTo>
                    <a:pt x="f137" y="f138"/>
                  </a:lnTo>
                  <a:lnTo>
                    <a:pt x="f139" y="f140"/>
                  </a:lnTo>
                  <a:lnTo>
                    <a:pt x="f139" y="f141"/>
                  </a:lnTo>
                  <a:lnTo>
                    <a:pt x="f125" y="f142"/>
                  </a:lnTo>
                  <a:lnTo>
                    <a:pt x="f143" y="f144"/>
                  </a:lnTo>
                  <a:lnTo>
                    <a:pt x="f145" y="f146"/>
                  </a:lnTo>
                  <a:lnTo>
                    <a:pt x="f143" y="f147"/>
                  </a:lnTo>
                  <a:lnTo>
                    <a:pt x="f125" y="f148"/>
                  </a:lnTo>
                  <a:lnTo>
                    <a:pt x="f12" y="f149"/>
                  </a:lnTo>
                  <a:lnTo>
                    <a:pt x="f150" y="f151"/>
                  </a:lnTo>
                  <a:lnTo>
                    <a:pt x="f137" y="f152"/>
                  </a:lnTo>
                  <a:lnTo>
                    <a:pt x="f14" y="f108"/>
                  </a:lnTo>
                  <a:lnTo>
                    <a:pt x="f153" y="f154"/>
                  </a:lnTo>
                  <a:lnTo>
                    <a:pt x="f155" y="f110"/>
                  </a:lnTo>
                  <a:lnTo>
                    <a:pt x="f156" y="f157"/>
                  </a:lnTo>
                  <a:lnTo>
                    <a:pt x="f153" y="f158"/>
                  </a:lnTo>
                  <a:lnTo>
                    <a:pt x="f159" y="f160"/>
                  </a:lnTo>
                  <a:lnTo>
                    <a:pt x="f159" y="f161"/>
                  </a:lnTo>
                  <a:lnTo>
                    <a:pt x="f162" y="f87"/>
                  </a:lnTo>
                  <a:lnTo>
                    <a:pt x="f163" y="f83"/>
                  </a:lnTo>
                  <a:lnTo>
                    <a:pt x="f163" y="f63"/>
                  </a:lnTo>
                  <a:lnTo>
                    <a:pt x="f155" y="f96"/>
                  </a:lnTo>
                  <a:lnTo>
                    <a:pt x="f164" y="f165"/>
                  </a:lnTo>
                  <a:lnTo>
                    <a:pt x="f166" y="f167"/>
                  </a:lnTo>
                  <a:lnTo>
                    <a:pt x="f168" y="f169"/>
                  </a:lnTo>
                  <a:lnTo>
                    <a:pt x="f137" y="f170"/>
                  </a:lnTo>
                  <a:lnTo>
                    <a:pt x="f12" y="f171"/>
                  </a:lnTo>
                  <a:lnTo>
                    <a:pt x="f10" y="f92"/>
                  </a:lnTo>
                  <a:lnTo>
                    <a:pt x="f5" y="f169"/>
                  </a:lnTo>
                  <a:lnTo>
                    <a:pt x="f8" y="f9"/>
                  </a:lnTo>
                </a:path>
              </a:pathLst>
            </a:custGeom>
            <a:noFill/>
            <a:ln w="15873" cap="flat">
              <a:solidFill>
                <a:srgbClr val="A6B19F">
                  <a:alpha val="47843"/>
                </a:srgbClr>
              </a:solidFill>
              <a:prstDash val="solid"/>
              <a:round/>
            </a:ln>
          </p:spPr>
          <p:txBody>
            <a:bodyPr vert="horz" wrap="square" lIns="91440" tIns="45720" rIns="91440" bIns="4572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CO" sz="1800" b="0" i="0" u="none" strike="noStrike" kern="0" cap="none" spc="0" baseline="0">
                <a:solidFill>
                  <a:srgbClr val="CCFFFF"/>
                </a:solidFill>
                <a:uFillTx/>
                <a:latin typeface="Montserrat ExtraBold" pitchFamily="2"/>
              </a:endParaRPr>
            </a:p>
          </p:txBody>
        </p:sp>
        <p:sp>
          <p:nvSpPr>
            <p:cNvPr id="73" name="Freeform 27">
              <a:extLst>
                <a:ext uri="{FF2B5EF4-FFF2-40B4-BE49-F238E27FC236}">
                  <a16:creationId xmlns:a16="http://schemas.microsoft.com/office/drawing/2014/main" id="{5C38681B-CD34-8245-B847-88FC184FBBB4}"/>
                </a:ext>
              </a:extLst>
            </p:cNvPr>
            <p:cNvSpPr/>
            <p:nvPr/>
          </p:nvSpPr>
          <p:spPr>
            <a:xfrm>
              <a:off x="719065" y="279102"/>
              <a:ext cx="287432" cy="562548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2172"/>
                <a:gd name="f7" fmla="val 3998"/>
                <a:gd name="f8" fmla="val 195"/>
                <a:gd name="f9" fmla="val 27"/>
                <a:gd name="f10" fmla="val 115"/>
                <a:gd name="f11" fmla="val 80"/>
                <a:gd name="f12" fmla="val 62"/>
                <a:gd name="f13" fmla="val 142"/>
                <a:gd name="f14" fmla="val 9"/>
                <a:gd name="f15" fmla="val 212"/>
                <a:gd name="f16" fmla="val 309"/>
                <a:gd name="f17" fmla="val 362"/>
                <a:gd name="f18" fmla="val 406"/>
                <a:gd name="f19" fmla="val 450"/>
                <a:gd name="f20" fmla="val 530"/>
                <a:gd name="f21" fmla="val 44"/>
                <a:gd name="f22" fmla="val 600"/>
                <a:gd name="f23" fmla="val 97"/>
                <a:gd name="f24" fmla="val 662"/>
                <a:gd name="f25" fmla="val 159"/>
                <a:gd name="f26" fmla="val 706"/>
                <a:gd name="f27" fmla="val 742"/>
                <a:gd name="f28" fmla="val 812"/>
                <a:gd name="f29" fmla="val 874"/>
                <a:gd name="f30" fmla="val 900"/>
                <a:gd name="f31" fmla="val 247"/>
                <a:gd name="f32" fmla="val 918"/>
                <a:gd name="f33" fmla="val 239"/>
                <a:gd name="f34" fmla="val 953"/>
                <a:gd name="f35" fmla="val 1024"/>
                <a:gd name="f36" fmla="val 186"/>
                <a:gd name="f37" fmla="val 1094"/>
                <a:gd name="f38" fmla="val 203"/>
                <a:gd name="f39" fmla="val 1165"/>
                <a:gd name="f40" fmla="val 265"/>
                <a:gd name="f41" fmla="val 1121"/>
                <a:gd name="f42" fmla="val 345"/>
                <a:gd name="f43" fmla="val 1112"/>
                <a:gd name="f44" fmla="val 397"/>
                <a:gd name="f45" fmla="val 1130"/>
                <a:gd name="f46" fmla="val 477"/>
                <a:gd name="f47" fmla="val 1183"/>
                <a:gd name="f48" fmla="val 512"/>
                <a:gd name="f49" fmla="val 1227"/>
                <a:gd name="f50" fmla="val 574"/>
                <a:gd name="f51" fmla="val 1236"/>
                <a:gd name="f52" fmla="val 627"/>
                <a:gd name="f53" fmla="val 1244"/>
                <a:gd name="f54" fmla="val 689"/>
                <a:gd name="f55" fmla="val 1315"/>
                <a:gd name="f56" fmla="val 768"/>
                <a:gd name="f57" fmla="val 1377"/>
                <a:gd name="f58" fmla="val 759"/>
                <a:gd name="f59" fmla="val 1474"/>
                <a:gd name="f60" fmla="val 1553"/>
                <a:gd name="f61" fmla="val 795"/>
                <a:gd name="f62" fmla="val 1624"/>
                <a:gd name="f63" fmla="val 848"/>
                <a:gd name="f64" fmla="val 1695"/>
                <a:gd name="f65" fmla="val 892"/>
                <a:gd name="f66" fmla="val 1765"/>
                <a:gd name="f67" fmla="val 962"/>
                <a:gd name="f68" fmla="val 1800"/>
                <a:gd name="f69" fmla="val 1818"/>
                <a:gd name="f70" fmla="val 1086"/>
                <a:gd name="f71" fmla="val 1862"/>
                <a:gd name="f72" fmla="val 1148"/>
                <a:gd name="f73" fmla="val 1950"/>
                <a:gd name="f74" fmla="val 2003"/>
                <a:gd name="f75" fmla="val 2074"/>
                <a:gd name="f76" fmla="val 2092"/>
                <a:gd name="f77" fmla="val 1139"/>
                <a:gd name="f78" fmla="val 2171"/>
                <a:gd name="f79" fmla="val 1156"/>
                <a:gd name="f80" fmla="val 2242"/>
                <a:gd name="f81" fmla="val 2321"/>
                <a:gd name="f82" fmla="val 1209"/>
                <a:gd name="f83" fmla="val 2365"/>
                <a:gd name="f84" fmla="val 1253"/>
                <a:gd name="f85" fmla="val 2418"/>
                <a:gd name="f86" fmla="val 2497"/>
                <a:gd name="f87" fmla="val 2568"/>
                <a:gd name="f88" fmla="val 1095"/>
                <a:gd name="f89" fmla="val 2630"/>
                <a:gd name="f90" fmla="val 1051"/>
                <a:gd name="f91" fmla="val 2595"/>
                <a:gd name="f92" fmla="val 998"/>
                <a:gd name="f93" fmla="val 2621"/>
                <a:gd name="f94" fmla="val 980"/>
                <a:gd name="f95" fmla="val 2674"/>
                <a:gd name="f96" fmla="val 909"/>
                <a:gd name="f97" fmla="val 2709"/>
                <a:gd name="f98" fmla="val 2797"/>
                <a:gd name="f99" fmla="val 2842"/>
                <a:gd name="f100" fmla="val 1192"/>
                <a:gd name="f101" fmla="val 2903"/>
                <a:gd name="f102" fmla="val 2974"/>
                <a:gd name="f103" fmla="val 1271"/>
                <a:gd name="f104" fmla="val 3044"/>
                <a:gd name="f105" fmla="val 1262"/>
                <a:gd name="f106" fmla="val 3132"/>
                <a:gd name="f107" fmla="val 1306"/>
                <a:gd name="f108" fmla="val 3167"/>
                <a:gd name="f109" fmla="val 1359"/>
                <a:gd name="f110" fmla="val 3211"/>
                <a:gd name="f111" fmla="val 1324"/>
                <a:gd name="f112" fmla="val 3282"/>
                <a:gd name="f113" fmla="val 3308"/>
                <a:gd name="f114" fmla="val 3370"/>
                <a:gd name="f115" fmla="val 1218"/>
                <a:gd name="f116" fmla="val 3423"/>
                <a:gd name="f117" fmla="val 3494"/>
                <a:gd name="f118" fmla="val 3555"/>
                <a:gd name="f119" fmla="val 3591"/>
                <a:gd name="f120" fmla="val 1333"/>
                <a:gd name="f121" fmla="val 3635"/>
                <a:gd name="f122" fmla="val 1386"/>
                <a:gd name="f123" fmla="val 3599"/>
                <a:gd name="f124" fmla="val 1412"/>
                <a:gd name="f125" fmla="val 3529"/>
                <a:gd name="f126" fmla="val 1439"/>
                <a:gd name="f127" fmla="val 3476"/>
                <a:gd name="f128" fmla="val 1501"/>
                <a:gd name="f129" fmla="val 3546"/>
                <a:gd name="f130" fmla="val 1492"/>
                <a:gd name="f131" fmla="val 1430"/>
                <a:gd name="f132" fmla="val 3652"/>
                <a:gd name="f133" fmla="val 1465"/>
                <a:gd name="f134" fmla="val 3714"/>
                <a:gd name="f135" fmla="val 3767"/>
                <a:gd name="f136" fmla="val 1456"/>
                <a:gd name="f137" fmla="val 3838"/>
                <a:gd name="f138" fmla="val 3891"/>
                <a:gd name="f139" fmla="val 3970"/>
                <a:gd name="f140" fmla="val 1554"/>
                <a:gd name="f141" fmla="val 3997"/>
                <a:gd name="f142" fmla="val 1633"/>
                <a:gd name="f143" fmla="val 1933"/>
                <a:gd name="f144" fmla="val 3741"/>
                <a:gd name="f145" fmla="val 1986"/>
                <a:gd name="f146" fmla="val 3661"/>
                <a:gd name="f147" fmla="val 2021"/>
                <a:gd name="f148" fmla="val 2030"/>
                <a:gd name="f149" fmla="val 3441"/>
                <a:gd name="f150" fmla="val 2065"/>
                <a:gd name="f151" fmla="val 3352"/>
                <a:gd name="f152" fmla="val 2110"/>
                <a:gd name="f153" fmla="val 2127"/>
                <a:gd name="f154" fmla="val 3229"/>
                <a:gd name="f155" fmla="val 2118"/>
                <a:gd name="f156" fmla="val 3141"/>
                <a:gd name="f157" fmla="val 3070"/>
                <a:gd name="f158" fmla="val 2083"/>
                <a:gd name="f159" fmla="val 2983"/>
                <a:gd name="f160" fmla="val 2039"/>
                <a:gd name="f161" fmla="val 2921"/>
                <a:gd name="f162" fmla="val 2048"/>
                <a:gd name="f163" fmla="val 2833"/>
                <a:gd name="f164" fmla="val 2762"/>
                <a:gd name="f165" fmla="val 2154"/>
                <a:gd name="f166" fmla="val 2718"/>
                <a:gd name="f167" fmla="val 2506"/>
                <a:gd name="f168" fmla="val 2356"/>
                <a:gd name="f169" fmla="val 2259"/>
                <a:gd name="f170" fmla="val 2180"/>
                <a:gd name="f171" fmla="val 2101"/>
                <a:gd name="f172" fmla="val 1977"/>
                <a:gd name="f173" fmla="val 1995"/>
                <a:gd name="f174" fmla="val 1906"/>
                <a:gd name="f175" fmla="val 1827"/>
                <a:gd name="f176" fmla="val 1854"/>
                <a:gd name="f177" fmla="val 1809"/>
                <a:gd name="f178" fmla="val 1774"/>
                <a:gd name="f179" fmla="val 1748"/>
                <a:gd name="f180" fmla="val 1686"/>
                <a:gd name="f181" fmla="val 1651"/>
                <a:gd name="f182" fmla="val 1739"/>
                <a:gd name="f183" fmla="val 1580"/>
                <a:gd name="f184" fmla="val 1721"/>
                <a:gd name="f185" fmla="val 1659"/>
                <a:gd name="f186" fmla="val 1589"/>
                <a:gd name="f187" fmla="val 1562"/>
                <a:gd name="f188" fmla="val 1351"/>
                <a:gd name="f189" fmla="val 1518"/>
                <a:gd name="f190" fmla="val 1042"/>
                <a:gd name="f191" fmla="val 1395"/>
                <a:gd name="f192" fmla="val 971"/>
                <a:gd name="f193" fmla="val 1350"/>
                <a:gd name="f194" fmla="val 1368"/>
                <a:gd name="f195" fmla="val 883"/>
                <a:gd name="f196" fmla="val 1297"/>
                <a:gd name="f197" fmla="val 901"/>
                <a:gd name="f198" fmla="val 839"/>
                <a:gd name="f199" fmla="val 1050"/>
                <a:gd name="f200" fmla="val 997"/>
                <a:gd name="f201" fmla="val 821"/>
                <a:gd name="f202" fmla="val 944"/>
                <a:gd name="f203" fmla="val 803"/>
                <a:gd name="f204" fmla="val 830"/>
                <a:gd name="f205" fmla="val 856"/>
                <a:gd name="f206" fmla="val 794"/>
                <a:gd name="f207" fmla="val 865"/>
                <a:gd name="f208" fmla="val 750"/>
                <a:gd name="f209" fmla="val 671"/>
                <a:gd name="f210" fmla="val 644"/>
                <a:gd name="f211" fmla="val 680"/>
                <a:gd name="f212" fmla="val 609"/>
                <a:gd name="f213" fmla="val 733"/>
                <a:gd name="f214" fmla="val 556"/>
                <a:gd name="f215" fmla="val 715"/>
                <a:gd name="f216" fmla="val 389"/>
                <a:gd name="f217" fmla="val 618"/>
                <a:gd name="f218" fmla="val 371"/>
                <a:gd name="f219" fmla="val 539"/>
                <a:gd name="f220" fmla="val 353"/>
                <a:gd name="f221" fmla="val 468"/>
                <a:gd name="f222" fmla="val 459"/>
                <a:gd name="f223" fmla="val 274"/>
                <a:gd name="f224" fmla="val 336"/>
                <a:gd name="f225" fmla="val 221"/>
                <a:gd name="f226" fmla="val 292"/>
                <a:gd name="f227" fmla="val 300"/>
                <a:gd name="f228" fmla="val 124"/>
                <a:gd name="f229" fmla="val 283"/>
                <a:gd name="f230" fmla="+- 0 0 -90"/>
                <a:gd name="f231" fmla="*/ f3 1 2172"/>
                <a:gd name="f232" fmla="*/ f4 1 3998"/>
                <a:gd name="f233" fmla="+- f7 0 f5"/>
                <a:gd name="f234" fmla="+- f6 0 f5"/>
                <a:gd name="f235" fmla="*/ f230 f0 1"/>
                <a:gd name="f236" fmla="*/ f234 1 2172"/>
                <a:gd name="f237" fmla="*/ f233 1 3998"/>
                <a:gd name="f238" fmla="*/ 8049785 f234 1"/>
                <a:gd name="f239" fmla="*/ 18418205 f233 1"/>
                <a:gd name="f240" fmla="*/ 0 f234 1"/>
                <a:gd name="f241" fmla="*/ 46953259 f233 1"/>
                <a:gd name="f242" fmla="*/ 3505656 f234 1"/>
                <a:gd name="f243" fmla="*/ 68743506 f233 1"/>
                <a:gd name="f244" fmla="*/ 20644419 f234 1"/>
                <a:gd name="f245" fmla="*/ 91571694 f233 1"/>
                <a:gd name="f246" fmla="*/ 10386889 f234 1"/>
                <a:gd name="f247" fmla="*/ 113361942 f233 1"/>
                <a:gd name="f248" fmla="*/ 31031308 f234 1"/>
                <a:gd name="f249" fmla="*/ 123608803 f233 1"/>
                <a:gd name="f250" fmla="*/ 26357100 f234 1"/>
                <a:gd name="f251" fmla="*/ 151106278 f233 1"/>
                <a:gd name="f252" fmla="*/ 51545648 f234 1"/>
                <a:gd name="f253" fmla="*/ 146566283 f233 1"/>
                <a:gd name="f254" fmla="*/ 74527172 f234 1"/>
                <a:gd name="f255" fmla="*/ 160315200 f233 1"/>
                <a:gd name="f256" fmla="*/ 99715720 f234 1"/>
                <a:gd name="f257" fmla="*/ 178603392 f233 1"/>
                <a:gd name="f258" fmla="*/ 103221376 f234 1"/>
                <a:gd name="f259" fmla="*/ 210640502 f233 1"/>
                <a:gd name="f260" fmla="*/ 124904268 f234 1"/>
                <a:gd name="f261" fmla="*/ 233468689 f233 1"/>
                <a:gd name="f262" fmla="*/ 149053984 f234 1"/>
                <a:gd name="f263" fmla="*/ 252924473 f233 1"/>
                <a:gd name="f264" fmla="*/ 145548688 f234 1"/>
                <a:gd name="f265" fmla="*/ 271342678 f233 1"/>
                <a:gd name="f266" fmla="*/ 153598473 f234 1"/>
                <a:gd name="f267" fmla="*/ 301044964 f233 1"/>
                <a:gd name="f268" fmla="*/ 151261369 f234 1"/>
                <a:gd name="f269" fmla="*/ 323872791 f233 1"/>
                <a:gd name="f270" fmla="*/ 136459710 f234 1"/>
                <a:gd name="f271" fmla="*/ 336584129 f233 1"/>
                <a:gd name="f272" fmla="*/ 118022675 f234 1"/>
                <a:gd name="f273" fmla="*/ 351370266 f233 1"/>
                <a:gd name="f274" fmla="*/ 154767025 f234 1"/>
                <a:gd name="f275" fmla="*/ 376533277 f233 1"/>
                <a:gd name="f276" fmla="*/ 163855643 f234 1"/>
                <a:gd name="f277" fmla="*/ 406235563 f233 1"/>
                <a:gd name="f278" fmla="*/ 171905788 f234 1"/>
                <a:gd name="f279" fmla="*/ 425691347 f233 1"/>
                <a:gd name="f280" fmla="*/ 158142962 f234 1"/>
                <a:gd name="f281" fmla="*/ 443979539 f233 1"/>
                <a:gd name="f282" fmla="*/ 165024195 f234 1"/>
                <a:gd name="f283" fmla="*/ 465770147 f233 1"/>
                <a:gd name="f284" fmla="*/ 183331510 f234 1"/>
                <a:gd name="f285" fmla="*/ 457728456 f233 1"/>
                <a:gd name="f286" fmla="*/ 193718399 f234 1"/>
                <a:gd name="f287" fmla="*/ 186837166 f234 1"/>
                <a:gd name="f288" fmla="*/ 488597974 f233 1"/>
                <a:gd name="f289" fmla="*/ 514928217 f233 1"/>
                <a:gd name="f290" fmla="*/ 250977089 f234 1"/>
                <a:gd name="f291" fmla="*/ 485225931 f233 1"/>
                <a:gd name="f292" fmla="*/ 263571363 f234 1"/>
                <a:gd name="f293" fmla="*/ 446314363 f233 1"/>
                <a:gd name="f294" fmla="*/ 276165637 f234 1"/>
                <a:gd name="f295" fmla="*/ 418816888 f233 1"/>
                <a:gd name="f296" fmla="*/ 270452956 f234 1"/>
                <a:gd name="f297" fmla="*/ 386909431 f233 1"/>
                <a:gd name="f298" fmla="*/ 271621508 f234 1"/>
                <a:gd name="f299" fmla="*/ 358244724 f233 1"/>
                <a:gd name="f300" fmla="*/ 281878678 f234 1"/>
                <a:gd name="f301" fmla="*/ 325040383 f233 1"/>
                <a:gd name="f302" fmla="*/ 282756412 f233 1"/>
                <a:gd name="f303" fmla="*/ 256426529 f233 1"/>
                <a:gd name="f304" fmla="*/ 235803513 f233 1"/>
                <a:gd name="f305" fmla="*/ 226957093 f234 1"/>
                <a:gd name="f306" fmla="*/ 205144121 f234 1"/>
                <a:gd name="f307" fmla="*/ 223222188 f233 1"/>
                <a:gd name="f308" fmla="*/ 202598812 f233 1"/>
                <a:gd name="f309" fmla="*/ 201431580 f233 1"/>
                <a:gd name="f310" fmla="*/ 135291157 f234 1"/>
                <a:gd name="f311" fmla="*/ 180938216 f233 1"/>
                <a:gd name="f312" fmla="*/ 114647098 f234 1"/>
                <a:gd name="f313" fmla="*/ 168227238 f233 1"/>
                <a:gd name="f314" fmla="*/ 113478546 f234 1"/>
                <a:gd name="f315" fmla="*/ 127110859 f233 1"/>
                <a:gd name="f316" fmla="*/ 107655075 f233 1"/>
                <a:gd name="f317" fmla="*/ 104259849 f234 1"/>
                <a:gd name="f318" fmla="*/ 87032059 f233 1"/>
                <a:gd name="f319" fmla="*/ 95171231 f234 1"/>
                <a:gd name="f320" fmla="*/ 72115910 f233 1"/>
                <a:gd name="f321" fmla="*/ 80239853 f234 1"/>
                <a:gd name="f322" fmla="*/ 48120491 f233 1"/>
                <a:gd name="f323" fmla="*/ 59595794 f234 1"/>
                <a:gd name="f324" fmla="*/ 40078800 f233 1"/>
                <a:gd name="f325" fmla="*/ 43625583 f234 1"/>
                <a:gd name="f326" fmla="*/ 28664706 f233 1"/>
                <a:gd name="f327" fmla="*/ 37912902 f234 1"/>
                <a:gd name="f328" fmla="*/ 8041690 f233 1"/>
                <a:gd name="f329" fmla="*/ f235 1 f2"/>
                <a:gd name="f330" fmla="*/ f238 1 2172"/>
                <a:gd name="f331" fmla="*/ f239 1 3998"/>
                <a:gd name="f332" fmla="*/ f240 1 2172"/>
                <a:gd name="f333" fmla="*/ f241 1 3998"/>
                <a:gd name="f334" fmla="*/ f242 1 2172"/>
                <a:gd name="f335" fmla="*/ f243 1 3998"/>
                <a:gd name="f336" fmla="*/ f244 1 2172"/>
                <a:gd name="f337" fmla="*/ f245 1 3998"/>
                <a:gd name="f338" fmla="*/ f246 1 2172"/>
                <a:gd name="f339" fmla="*/ f247 1 3998"/>
                <a:gd name="f340" fmla="*/ f248 1 2172"/>
                <a:gd name="f341" fmla="*/ f249 1 3998"/>
                <a:gd name="f342" fmla="*/ f250 1 2172"/>
                <a:gd name="f343" fmla="*/ f251 1 3998"/>
                <a:gd name="f344" fmla="*/ f252 1 2172"/>
                <a:gd name="f345" fmla="*/ f253 1 3998"/>
                <a:gd name="f346" fmla="*/ f254 1 2172"/>
                <a:gd name="f347" fmla="*/ f255 1 3998"/>
                <a:gd name="f348" fmla="*/ f256 1 2172"/>
                <a:gd name="f349" fmla="*/ f257 1 3998"/>
                <a:gd name="f350" fmla="*/ f258 1 2172"/>
                <a:gd name="f351" fmla="*/ f259 1 3998"/>
                <a:gd name="f352" fmla="*/ f260 1 2172"/>
                <a:gd name="f353" fmla="*/ f261 1 3998"/>
                <a:gd name="f354" fmla="*/ f262 1 2172"/>
                <a:gd name="f355" fmla="*/ f263 1 3998"/>
                <a:gd name="f356" fmla="*/ f264 1 2172"/>
                <a:gd name="f357" fmla="*/ f265 1 3998"/>
                <a:gd name="f358" fmla="*/ f266 1 2172"/>
                <a:gd name="f359" fmla="*/ f267 1 3998"/>
                <a:gd name="f360" fmla="*/ f268 1 2172"/>
                <a:gd name="f361" fmla="*/ f269 1 3998"/>
                <a:gd name="f362" fmla="*/ f270 1 2172"/>
                <a:gd name="f363" fmla="*/ f271 1 3998"/>
                <a:gd name="f364" fmla="*/ f272 1 2172"/>
                <a:gd name="f365" fmla="*/ f273 1 3998"/>
                <a:gd name="f366" fmla="*/ f274 1 2172"/>
                <a:gd name="f367" fmla="*/ f275 1 3998"/>
                <a:gd name="f368" fmla="*/ f276 1 2172"/>
                <a:gd name="f369" fmla="*/ f277 1 3998"/>
                <a:gd name="f370" fmla="*/ f278 1 2172"/>
                <a:gd name="f371" fmla="*/ f279 1 3998"/>
                <a:gd name="f372" fmla="*/ f280 1 2172"/>
                <a:gd name="f373" fmla="*/ f281 1 3998"/>
                <a:gd name="f374" fmla="*/ f282 1 2172"/>
                <a:gd name="f375" fmla="*/ f283 1 3998"/>
                <a:gd name="f376" fmla="*/ f284 1 2172"/>
                <a:gd name="f377" fmla="*/ f285 1 3998"/>
                <a:gd name="f378" fmla="*/ f286 1 2172"/>
                <a:gd name="f379" fmla="*/ f287 1 2172"/>
                <a:gd name="f380" fmla="*/ f288 1 3998"/>
                <a:gd name="f381" fmla="*/ f289 1 3998"/>
                <a:gd name="f382" fmla="*/ f290 1 2172"/>
                <a:gd name="f383" fmla="*/ f291 1 3998"/>
                <a:gd name="f384" fmla="*/ f292 1 2172"/>
                <a:gd name="f385" fmla="*/ f293 1 3998"/>
                <a:gd name="f386" fmla="*/ f294 1 2172"/>
                <a:gd name="f387" fmla="*/ f295 1 3998"/>
                <a:gd name="f388" fmla="*/ f296 1 2172"/>
                <a:gd name="f389" fmla="*/ f297 1 3998"/>
                <a:gd name="f390" fmla="*/ f298 1 2172"/>
                <a:gd name="f391" fmla="*/ f299 1 3998"/>
                <a:gd name="f392" fmla="*/ f300 1 2172"/>
                <a:gd name="f393" fmla="*/ f301 1 3998"/>
                <a:gd name="f394" fmla="*/ f302 1 3998"/>
                <a:gd name="f395" fmla="*/ f303 1 3998"/>
                <a:gd name="f396" fmla="*/ f304 1 3998"/>
                <a:gd name="f397" fmla="*/ f305 1 2172"/>
                <a:gd name="f398" fmla="*/ f306 1 2172"/>
                <a:gd name="f399" fmla="*/ f307 1 3998"/>
                <a:gd name="f400" fmla="*/ f308 1 3998"/>
                <a:gd name="f401" fmla="*/ f309 1 3998"/>
                <a:gd name="f402" fmla="*/ f310 1 2172"/>
                <a:gd name="f403" fmla="*/ f311 1 3998"/>
                <a:gd name="f404" fmla="*/ f312 1 2172"/>
                <a:gd name="f405" fmla="*/ f313 1 3998"/>
                <a:gd name="f406" fmla="*/ f314 1 2172"/>
                <a:gd name="f407" fmla="*/ f315 1 3998"/>
                <a:gd name="f408" fmla="*/ f316 1 3998"/>
                <a:gd name="f409" fmla="*/ f317 1 2172"/>
                <a:gd name="f410" fmla="*/ f318 1 3998"/>
                <a:gd name="f411" fmla="*/ f319 1 2172"/>
                <a:gd name="f412" fmla="*/ f320 1 3998"/>
                <a:gd name="f413" fmla="*/ f321 1 2172"/>
                <a:gd name="f414" fmla="*/ f322 1 3998"/>
                <a:gd name="f415" fmla="*/ f323 1 2172"/>
                <a:gd name="f416" fmla="*/ f324 1 3998"/>
                <a:gd name="f417" fmla="*/ f325 1 2172"/>
                <a:gd name="f418" fmla="*/ f326 1 3998"/>
                <a:gd name="f419" fmla="*/ f327 1 2172"/>
                <a:gd name="f420" fmla="*/ f328 1 3998"/>
                <a:gd name="f421" fmla="*/ 0 1 f236"/>
                <a:gd name="f422" fmla="*/ f6 1 f236"/>
                <a:gd name="f423" fmla="*/ 0 1 f237"/>
                <a:gd name="f424" fmla="*/ f7 1 f237"/>
                <a:gd name="f425" fmla="+- f329 0 f1"/>
                <a:gd name="f426" fmla="*/ f330 1 f236"/>
                <a:gd name="f427" fmla="*/ f331 1 f237"/>
                <a:gd name="f428" fmla="*/ f332 1 f236"/>
                <a:gd name="f429" fmla="*/ f333 1 f237"/>
                <a:gd name="f430" fmla="*/ f334 1 f236"/>
                <a:gd name="f431" fmla="*/ f335 1 f237"/>
                <a:gd name="f432" fmla="*/ f336 1 f236"/>
                <a:gd name="f433" fmla="*/ f337 1 f237"/>
                <a:gd name="f434" fmla="*/ f338 1 f236"/>
                <a:gd name="f435" fmla="*/ f339 1 f237"/>
                <a:gd name="f436" fmla="*/ f340 1 f236"/>
                <a:gd name="f437" fmla="*/ f341 1 f237"/>
                <a:gd name="f438" fmla="*/ f342 1 f236"/>
                <a:gd name="f439" fmla="*/ f343 1 f237"/>
                <a:gd name="f440" fmla="*/ f344 1 f236"/>
                <a:gd name="f441" fmla="*/ f345 1 f237"/>
                <a:gd name="f442" fmla="*/ f346 1 f236"/>
                <a:gd name="f443" fmla="*/ f347 1 f237"/>
                <a:gd name="f444" fmla="*/ f348 1 f236"/>
                <a:gd name="f445" fmla="*/ f349 1 f237"/>
                <a:gd name="f446" fmla="*/ f350 1 f236"/>
                <a:gd name="f447" fmla="*/ f351 1 f237"/>
                <a:gd name="f448" fmla="*/ f352 1 f236"/>
                <a:gd name="f449" fmla="*/ f353 1 f237"/>
                <a:gd name="f450" fmla="*/ f354 1 f236"/>
                <a:gd name="f451" fmla="*/ f355 1 f237"/>
                <a:gd name="f452" fmla="*/ f356 1 f236"/>
                <a:gd name="f453" fmla="*/ f357 1 f237"/>
                <a:gd name="f454" fmla="*/ f358 1 f236"/>
                <a:gd name="f455" fmla="*/ f359 1 f237"/>
                <a:gd name="f456" fmla="*/ f360 1 f236"/>
                <a:gd name="f457" fmla="*/ f361 1 f237"/>
                <a:gd name="f458" fmla="*/ f362 1 f236"/>
                <a:gd name="f459" fmla="*/ f363 1 f237"/>
                <a:gd name="f460" fmla="*/ f364 1 f236"/>
                <a:gd name="f461" fmla="*/ f365 1 f237"/>
                <a:gd name="f462" fmla="*/ f366 1 f236"/>
                <a:gd name="f463" fmla="*/ f367 1 f237"/>
                <a:gd name="f464" fmla="*/ f368 1 f236"/>
                <a:gd name="f465" fmla="*/ f369 1 f237"/>
                <a:gd name="f466" fmla="*/ f370 1 f236"/>
                <a:gd name="f467" fmla="*/ f371 1 f237"/>
                <a:gd name="f468" fmla="*/ f372 1 f236"/>
                <a:gd name="f469" fmla="*/ f373 1 f237"/>
                <a:gd name="f470" fmla="*/ f374 1 f236"/>
                <a:gd name="f471" fmla="*/ f375 1 f237"/>
                <a:gd name="f472" fmla="*/ f376 1 f236"/>
                <a:gd name="f473" fmla="*/ f377 1 f237"/>
                <a:gd name="f474" fmla="*/ f378 1 f236"/>
                <a:gd name="f475" fmla="*/ f379 1 f236"/>
                <a:gd name="f476" fmla="*/ f380 1 f237"/>
                <a:gd name="f477" fmla="*/ f381 1 f237"/>
                <a:gd name="f478" fmla="*/ f382 1 f236"/>
                <a:gd name="f479" fmla="*/ f383 1 f237"/>
                <a:gd name="f480" fmla="*/ f384 1 f236"/>
                <a:gd name="f481" fmla="*/ f385 1 f237"/>
                <a:gd name="f482" fmla="*/ f386 1 f236"/>
                <a:gd name="f483" fmla="*/ f387 1 f237"/>
                <a:gd name="f484" fmla="*/ f388 1 f236"/>
                <a:gd name="f485" fmla="*/ f389 1 f237"/>
                <a:gd name="f486" fmla="*/ f390 1 f236"/>
                <a:gd name="f487" fmla="*/ f391 1 f237"/>
                <a:gd name="f488" fmla="*/ f392 1 f236"/>
                <a:gd name="f489" fmla="*/ f393 1 f237"/>
                <a:gd name="f490" fmla="*/ f394 1 f237"/>
                <a:gd name="f491" fmla="*/ f395 1 f237"/>
                <a:gd name="f492" fmla="*/ f396 1 f237"/>
                <a:gd name="f493" fmla="*/ f397 1 f236"/>
                <a:gd name="f494" fmla="*/ f398 1 f236"/>
                <a:gd name="f495" fmla="*/ f399 1 f237"/>
                <a:gd name="f496" fmla="*/ f400 1 f237"/>
                <a:gd name="f497" fmla="*/ f401 1 f237"/>
                <a:gd name="f498" fmla="*/ f402 1 f236"/>
                <a:gd name="f499" fmla="*/ f403 1 f237"/>
                <a:gd name="f500" fmla="*/ f404 1 f236"/>
                <a:gd name="f501" fmla="*/ f405 1 f237"/>
                <a:gd name="f502" fmla="*/ f406 1 f236"/>
                <a:gd name="f503" fmla="*/ f407 1 f237"/>
                <a:gd name="f504" fmla="*/ f408 1 f237"/>
                <a:gd name="f505" fmla="*/ f409 1 f236"/>
                <a:gd name="f506" fmla="*/ f410 1 f237"/>
                <a:gd name="f507" fmla="*/ f411 1 f236"/>
                <a:gd name="f508" fmla="*/ f412 1 f237"/>
                <a:gd name="f509" fmla="*/ f413 1 f236"/>
                <a:gd name="f510" fmla="*/ f414 1 f237"/>
                <a:gd name="f511" fmla="*/ f415 1 f236"/>
                <a:gd name="f512" fmla="*/ f416 1 f237"/>
                <a:gd name="f513" fmla="*/ f417 1 f236"/>
                <a:gd name="f514" fmla="*/ f418 1 f237"/>
                <a:gd name="f515" fmla="*/ f419 1 f236"/>
                <a:gd name="f516" fmla="*/ f420 1 f237"/>
                <a:gd name="f517" fmla="*/ f421 f231 1"/>
                <a:gd name="f518" fmla="*/ f422 f231 1"/>
                <a:gd name="f519" fmla="*/ f424 f232 1"/>
                <a:gd name="f520" fmla="*/ f423 f232 1"/>
                <a:gd name="f521" fmla="*/ f426 f231 1"/>
                <a:gd name="f522" fmla="*/ f427 f232 1"/>
                <a:gd name="f523" fmla="*/ f428 f231 1"/>
                <a:gd name="f524" fmla="*/ f429 f232 1"/>
                <a:gd name="f525" fmla="*/ f430 f231 1"/>
                <a:gd name="f526" fmla="*/ f431 f232 1"/>
                <a:gd name="f527" fmla="*/ f432 f231 1"/>
                <a:gd name="f528" fmla="*/ f433 f232 1"/>
                <a:gd name="f529" fmla="*/ f434 f231 1"/>
                <a:gd name="f530" fmla="*/ f435 f232 1"/>
                <a:gd name="f531" fmla="*/ f436 f231 1"/>
                <a:gd name="f532" fmla="*/ f437 f232 1"/>
                <a:gd name="f533" fmla="*/ f438 f231 1"/>
                <a:gd name="f534" fmla="*/ f439 f232 1"/>
                <a:gd name="f535" fmla="*/ f440 f231 1"/>
                <a:gd name="f536" fmla="*/ f441 f232 1"/>
                <a:gd name="f537" fmla="*/ f442 f231 1"/>
                <a:gd name="f538" fmla="*/ f443 f232 1"/>
                <a:gd name="f539" fmla="*/ f444 f231 1"/>
                <a:gd name="f540" fmla="*/ f445 f232 1"/>
                <a:gd name="f541" fmla="*/ f446 f231 1"/>
                <a:gd name="f542" fmla="*/ f447 f232 1"/>
                <a:gd name="f543" fmla="*/ f448 f231 1"/>
                <a:gd name="f544" fmla="*/ f449 f232 1"/>
                <a:gd name="f545" fmla="*/ f450 f231 1"/>
                <a:gd name="f546" fmla="*/ f451 f232 1"/>
                <a:gd name="f547" fmla="*/ f452 f231 1"/>
                <a:gd name="f548" fmla="*/ f453 f232 1"/>
                <a:gd name="f549" fmla="*/ f454 f231 1"/>
                <a:gd name="f550" fmla="*/ f455 f232 1"/>
                <a:gd name="f551" fmla="*/ f456 f231 1"/>
                <a:gd name="f552" fmla="*/ f457 f232 1"/>
                <a:gd name="f553" fmla="*/ f458 f231 1"/>
                <a:gd name="f554" fmla="*/ f459 f232 1"/>
                <a:gd name="f555" fmla="*/ f460 f231 1"/>
                <a:gd name="f556" fmla="*/ f461 f232 1"/>
                <a:gd name="f557" fmla="*/ f462 f231 1"/>
                <a:gd name="f558" fmla="*/ f463 f232 1"/>
                <a:gd name="f559" fmla="*/ f464 f231 1"/>
                <a:gd name="f560" fmla="*/ f465 f232 1"/>
                <a:gd name="f561" fmla="*/ f466 f231 1"/>
                <a:gd name="f562" fmla="*/ f467 f232 1"/>
                <a:gd name="f563" fmla="*/ f468 f231 1"/>
                <a:gd name="f564" fmla="*/ f469 f232 1"/>
                <a:gd name="f565" fmla="*/ f470 f231 1"/>
                <a:gd name="f566" fmla="*/ f471 f232 1"/>
                <a:gd name="f567" fmla="*/ f472 f231 1"/>
                <a:gd name="f568" fmla="*/ f473 f232 1"/>
                <a:gd name="f569" fmla="*/ f474 f231 1"/>
                <a:gd name="f570" fmla="*/ f475 f231 1"/>
                <a:gd name="f571" fmla="*/ f476 f232 1"/>
                <a:gd name="f572" fmla="*/ f477 f232 1"/>
                <a:gd name="f573" fmla="*/ f478 f231 1"/>
                <a:gd name="f574" fmla="*/ f479 f232 1"/>
                <a:gd name="f575" fmla="*/ f480 f231 1"/>
                <a:gd name="f576" fmla="*/ f481 f232 1"/>
                <a:gd name="f577" fmla="*/ f482 f231 1"/>
                <a:gd name="f578" fmla="*/ f483 f232 1"/>
                <a:gd name="f579" fmla="*/ f484 f231 1"/>
                <a:gd name="f580" fmla="*/ f485 f232 1"/>
                <a:gd name="f581" fmla="*/ f486 f231 1"/>
                <a:gd name="f582" fmla="*/ f487 f232 1"/>
                <a:gd name="f583" fmla="*/ f488 f231 1"/>
                <a:gd name="f584" fmla="*/ f489 f232 1"/>
                <a:gd name="f585" fmla="*/ f490 f232 1"/>
                <a:gd name="f586" fmla="*/ f491 f232 1"/>
                <a:gd name="f587" fmla="*/ f492 f232 1"/>
                <a:gd name="f588" fmla="*/ f493 f231 1"/>
                <a:gd name="f589" fmla="*/ f494 f231 1"/>
                <a:gd name="f590" fmla="*/ f495 f232 1"/>
                <a:gd name="f591" fmla="*/ f496 f232 1"/>
                <a:gd name="f592" fmla="*/ f497 f232 1"/>
                <a:gd name="f593" fmla="*/ f498 f231 1"/>
                <a:gd name="f594" fmla="*/ f499 f232 1"/>
                <a:gd name="f595" fmla="*/ f500 f231 1"/>
                <a:gd name="f596" fmla="*/ f501 f232 1"/>
                <a:gd name="f597" fmla="*/ f502 f231 1"/>
                <a:gd name="f598" fmla="*/ f503 f232 1"/>
                <a:gd name="f599" fmla="*/ f504 f232 1"/>
                <a:gd name="f600" fmla="*/ f505 f231 1"/>
                <a:gd name="f601" fmla="*/ f506 f232 1"/>
                <a:gd name="f602" fmla="*/ f507 f231 1"/>
                <a:gd name="f603" fmla="*/ f508 f232 1"/>
                <a:gd name="f604" fmla="*/ f509 f231 1"/>
                <a:gd name="f605" fmla="*/ f510 f232 1"/>
                <a:gd name="f606" fmla="*/ f511 f231 1"/>
                <a:gd name="f607" fmla="*/ f512 f232 1"/>
                <a:gd name="f608" fmla="*/ f513 f231 1"/>
                <a:gd name="f609" fmla="*/ f514 f232 1"/>
                <a:gd name="f610" fmla="*/ f515 f231 1"/>
                <a:gd name="f611" fmla="*/ f516 f232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425">
                  <a:pos x="f521" y="f522"/>
                </a:cxn>
                <a:cxn ang="f425">
                  <a:pos x="f523" y="f524"/>
                </a:cxn>
                <a:cxn ang="f425">
                  <a:pos x="f525" y="f526"/>
                </a:cxn>
                <a:cxn ang="f425">
                  <a:pos x="f527" y="f528"/>
                </a:cxn>
                <a:cxn ang="f425">
                  <a:pos x="f529" y="f530"/>
                </a:cxn>
                <a:cxn ang="f425">
                  <a:pos x="f531" y="f532"/>
                </a:cxn>
                <a:cxn ang="f425">
                  <a:pos x="f533" y="f534"/>
                </a:cxn>
                <a:cxn ang="f425">
                  <a:pos x="f535" y="f536"/>
                </a:cxn>
                <a:cxn ang="f425">
                  <a:pos x="f537" y="f538"/>
                </a:cxn>
                <a:cxn ang="f425">
                  <a:pos x="f539" y="f540"/>
                </a:cxn>
                <a:cxn ang="f425">
                  <a:pos x="f541" y="f542"/>
                </a:cxn>
                <a:cxn ang="f425">
                  <a:pos x="f543" y="f544"/>
                </a:cxn>
                <a:cxn ang="f425">
                  <a:pos x="f545" y="f546"/>
                </a:cxn>
                <a:cxn ang="f425">
                  <a:pos x="f547" y="f548"/>
                </a:cxn>
                <a:cxn ang="f425">
                  <a:pos x="f549" y="f550"/>
                </a:cxn>
                <a:cxn ang="f425">
                  <a:pos x="f551" y="f552"/>
                </a:cxn>
                <a:cxn ang="f425">
                  <a:pos x="f553" y="f554"/>
                </a:cxn>
                <a:cxn ang="f425">
                  <a:pos x="f555" y="f556"/>
                </a:cxn>
                <a:cxn ang="f425">
                  <a:pos x="f557" y="f558"/>
                </a:cxn>
                <a:cxn ang="f425">
                  <a:pos x="f559" y="f560"/>
                </a:cxn>
                <a:cxn ang="f425">
                  <a:pos x="f561" y="f562"/>
                </a:cxn>
                <a:cxn ang="f425">
                  <a:pos x="f563" y="f564"/>
                </a:cxn>
                <a:cxn ang="f425">
                  <a:pos x="f565" y="f566"/>
                </a:cxn>
                <a:cxn ang="f425">
                  <a:pos x="f567" y="f568"/>
                </a:cxn>
                <a:cxn ang="f425">
                  <a:pos x="f569" y="f566"/>
                </a:cxn>
                <a:cxn ang="f425">
                  <a:pos x="f570" y="f571"/>
                </a:cxn>
                <a:cxn ang="f425">
                  <a:pos x="f569" y="f572"/>
                </a:cxn>
                <a:cxn ang="f425">
                  <a:pos x="f573" y="f574"/>
                </a:cxn>
                <a:cxn ang="f425">
                  <a:pos x="f575" y="f576"/>
                </a:cxn>
                <a:cxn ang="f425">
                  <a:pos x="f577" y="f578"/>
                </a:cxn>
                <a:cxn ang="f425">
                  <a:pos x="f579" y="f580"/>
                </a:cxn>
                <a:cxn ang="f425">
                  <a:pos x="f581" y="f582"/>
                </a:cxn>
                <a:cxn ang="f425">
                  <a:pos x="f583" y="f584"/>
                </a:cxn>
                <a:cxn ang="f425">
                  <a:pos x="f581" y="f585"/>
                </a:cxn>
                <a:cxn ang="f425">
                  <a:pos x="f579" y="f586"/>
                </a:cxn>
                <a:cxn ang="f425">
                  <a:pos x="f573" y="f587"/>
                </a:cxn>
                <a:cxn ang="f425">
                  <a:pos x="f588" y="f587"/>
                </a:cxn>
                <a:cxn ang="f425">
                  <a:pos x="f589" y="f590"/>
                </a:cxn>
                <a:cxn ang="f425">
                  <a:pos x="f567" y="f591"/>
                </a:cxn>
                <a:cxn ang="f425">
                  <a:pos x="f559" y="f592"/>
                </a:cxn>
                <a:cxn ang="f425">
                  <a:pos x="f593" y="f594"/>
                </a:cxn>
                <a:cxn ang="f425">
                  <a:pos x="f595" y="f596"/>
                </a:cxn>
                <a:cxn ang="f425">
                  <a:pos x="f597" y="f536"/>
                </a:cxn>
                <a:cxn ang="f425">
                  <a:pos x="f597" y="f598"/>
                </a:cxn>
                <a:cxn ang="f425">
                  <a:pos x="f541" y="f599"/>
                </a:cxn>
                <a:cxn ang="f425">
                  <a:pos x="f600" y="f601"/>
                </a:cxn>
                <a:cxn ang="f425">
                  <a:pos x="f602" y="f603"/>
                </a:cxn>
                <a:cxn ang="f425">
                  <a:pos x="f604" y="f605"/>
                </a:cxn>
                <a:cxn ang="f425">
                  <a:pos x="f606" y="f607"/>
                </a:cxn>
                <a:cxn ang="f425">
                  <a:pos x="f608" y="f609"/>
                </a:cxn>
                <a:cxn ang="f425">
                  <a:pos x="f610" y="f611"/>
                </a:cxn>
              </a:cxnLst>
              <a:rect l="f517" t="f520" r="f518" b="f519"/>
              <a:pathLst>
                <a:path w="2172" h="3998">
                  <a:moveTo>
                    <a:pt x="f8" y="f9"/>
                  </a:moveTo>
                  <a:lnTo>
                    <a:pt x="f10" y="f11"/>
                  </a:lnTo>
                  <a:lnTo>
                    <a:pt x="f12" y="f13"/>
                  </a:lnTo>
                  <a:lnTo>
                    <a:pt x="f14" y="f15"/>
                  </a:lnTo>
                  <a:lnTo>
                    <a:pt x="f5" y="f16"/>
                  </a:lnTo>
                  <a:lnTo>
                    <a:pt x="f5" y="f17"/>
                  </a:lnTo>
                  <a:lnTo>
                    <a:pt x="f9" y="f18"/>
                  </a:lnTo>
                  <a:lnTo>
                    <a:pt x="f14" y="f19"/>
                  </a:lnTo>
                  <a:lnTo>
                    <a:pt x="f9" y="f20"/>
                  </a:lnTo>
                  <a:lnTo>
                    <a:pt x="f21" y="f22"/>
                  </a:lnTo>
                  <a:lnTo>
                    <a:pt x="f23" y="f24"/>
                  </a:lnTo>
                  <a:lnTo>
                    <a:pt x="f25" y="f26"/>
                  </a:lnTo>
                  <a:lnTo>
                    <a:pt x="f11" y="f27"/>
                  </a:lnTo>
                  <a:lnTo>
                    <a:pt x="f11" y="f28"/>
                  </a:lnTo>
                  <a:lnTo>
                    <a:pt x="f11" y="f29"/>
                  </a:lnTo>
                  <a:lnTo>
                    <a:pt x="f13" y="f30"/>
                  </a:lnTo>
                  <a:lnTo>
                    <a:pt x="f31" y="f32"/>
                  </a:lnTo>
                  <a:lnTo>
                    <a:pt x="f33" y="f34"/>
                  </a:lnTo>
                  <a:lnTo>
                    <a:pt x="f33" y="f35"/>
                  </a:lnTo>
                  <a:lnTo>
                    <a:pt x="f36" y="f37"/>
                  </a:lnTo>
                  <a:lnTo>
                    <a:pt x="f38" y="f39"/>
                  </a:lnTo>
                  <a:lnTo>
                    <a:pt x="f40" y="f41"/>
                  </a:lnTo>
                  <a:lnTo>
                    <a:pt x="f42" y="f43"/>
                  </a:lnTo>
                  <a:lnTo>
                    <a:pt x="f44" y="f45"/>
                  </a:lnTo>
                  <a:lnTo>
                    <a:pt x="f46" y="f47"/>
                  </a:lnTo>
                  <a:lnTo>
                    <a:pt x="f48" y="f49"/>
                  </a:lnTo>
                  <a:lnTo>
                    <a:pt x="f50" y="f51"/>
                  </a:lnTo>
                  <a:lnTo>
                    <a:pt x="f52" y="f53"/>
                  </a:lnTo>
                  <a:lnTo>
                    <a:pt x="f54" y="f55"/>
                  </a:lnTo>
                  <a:lnTo>
                    <a:pt x="f56" y="f57"/>
                  </a:lnTo>
                  <a:lnTo>
                    <a:pt x="f58" y="f59"/>
                  </a:lnTo>
                  <a:lnTo>
                    <a:pt x="f27" y="f60"/>
                  </a:lnTo>
                  <a:lnTo>
                    <a:pt x="f61" y="f62"/>
                  </a:lnTo>
                  <a:lnTo>
                    <a:pt x="f63" y="f64"/>
                  </a:lnTo>
                  <a:lnTo>
                    <a:pt x="f65" y="f66"/>
                  </a:lnTo>
                  <a:lnTo>
                    <a:pt x="f67" y="f68"/>
                  </a:lnTo>
                  <a:lnTo>
                    <a:pt x="f35" y="f69"/>
                  </a:lnTo>
                  <a:lnTo>
                    <a:pt x="f70" y="f71"/>
                  </a:lnTo>
                  <a:lnTo>
                    <a:pt x="f72" y="f73"/>
                  </a:lnTo>
                  <a:lnTo>
                    <a:pt x="f47" y="f74"/>
                  </a:lnTo>
                  <a:lnTo>
                    <a:pt x="f47" y="f75"/>
                  </a:lnTo>
                  <a:lnTo>
                    <a:pt x="f41" y="f76"/>
                  </a:lnTo>
                  <a:lnTo>
                    <a:pt x="f77" y="f78"/>
                  </a:lnTo>
                  <a:lnTo>
                    <a:pt x="f79" y="f80"/>
                  </a:lnTo>
                  <a:lnTo>
                    <a:pt x="f47" y="f81"/>
                  </a:lnTo>
                  <a:lnTo>
                    <a:pt x="f82" y="f83"/>
                  </a:lnTo>
                  <a:lnTo>
                    <a:pt x="f84" y="f85"/>
                  </a:lnTo>
                  <a:lnTo>
                    <a:pt x="f39" y="f86"/>
                  </a:lnTo>
                  <a:lnTo>
                    <a:pt x="f77" y="f87"/>
                  </a:lnTo>
                  <a:lnTo>
                    <a:pt x="f88" y="f89"/>
                  </a:lnTo>
                  <a:lnTo>
                    <a:pt x="f90" y="f91"/>
                  </a:lnTo>
                  <a:lnTo>
                    <a:pt x="f92" y="f93"/>
                  </a:lnTo>
                  <a:lnTo>
                    <a:pt x="f94" y="f95"/>
                  </a:lnTo>
                  <a:lnTo>
                    <a:pt x="f96" y="f97"/>
                  </a:lnTo>
                  <a:lnTo>
                    <a:pt x="f35" y="f98"/>
                  </a:lnTo>
                  <a:lnTo>
                    <a:pt x="f43" y="f99"/>
                  </a:lnTo>
                  <a:lnTo>
                    <a:pt x="f100" y="f101"/>
                  </a:lnTo>
                  <a:lnTo>
                    <a:pt x="f84" y="f102"/>
                  </a:lnTo>
                  <a:lnTo>
                    <a:pt x="f103" y="f104"/>
                  </a:lnTo>
                  <a:lnTo>
                    <a:pt x="f105" y="f106"/>
                  </a:lnTo>
                  <a:lnTo>
                    <a:pt x="f107" y="f108"/>
                  </a:lnTo>
                  <a:lnTo>
                    <a:pt x="f109" y="f110"/>
                  </a:lnTo>
                  <a:lnTo>
                    <a:pt x="f111" y="f112"/>
                  </a:lnTo>
                  <a:lnTo>
                    <a:pt x="f51" y="f113"/>
                  </a:lnTo>
                  <a:lnTo>
                    <a:pt x="f51" y="f114"/>
                  </a:lnTo>
                  <a:lnTo>
                    <a:pt x="f115" y="f116"/>
                  </a:lnTo>
                  <a:lnTo>
                    <a:pt x="f82" y="f117"/>
                  </a:lnTo>
                  <a:lnTo>
                    <a:pt x="f51" y="f118"/>
                  </a:lnTo>
                  <a:lnTo>
                    <a:pt x="f103" y="f119"/>
                  </a:lnTo>
                  <a:lnTo>
                    <a:pt x="f120" y="f121"/>
                  </a:lnTo>
                  <a:lnTo>
                    <a:pt x="f122" y="f123"/>
                  </a:lnTo>
                  <a:lnTo>
                    <a:pt x="f124" y="f125"/>
                  </a:lnTo>
                  <a:lnTo>
                    <a:pt x="f126" y="f127"/>
                  </a:lnTo>
                  <a:lnTo>
                    <a:pt x="f128" y="f129"/>
                  </a:lnTo>
                  <a:lnTo>
                    <a:pt x="f130" y="f119"/>
                  </a:lnTo>
                  <a:lnTo>
                    <a:pt x="f131" y="f132"/>
                  </a:lnTo>
                  <a:lnTo>
                    <a:pt x="f133" y="f134"/>
                  </a:lnTo>
                  <a:lnTo>
                    <a:pt x="f126" y="f135"/>
                  </a:lnTo>
                  <a:lnTo>
                    <a:pt x="f136" y="f137"/>
                  </a:lnTo>
                  <a:lnTo>
                    <a:pt x="f130" y="f138"/>
                  </a:lnTo>
                  <a:lnTo>
                    <a:pt x="f130" y="f139"/>
                  </a:lnTo>
                  <a:lnTo>
                    <a:pt x="f140" y="f141"/>
                  </a:lnTo>
                  <a:lnTo>
                    <a:pt x="f142" y="f141"/>
                  </a:lnTo>
                  <a:lnTo>
                    <a:pt x="f143" y="f144"/>
                  </a:lnTo>
                  <a:lnTo>
                    <a:pt x="f145" y="f146"/>
                  </a:lnTo>
                  <a:lnTo>
                    <a:pt x="f147" y="f125"/>
                  </a:lnTo>
                  <a:lnTo>
                    <a:pt x="f148" y="f149"/>
                  </a:lnTo>
                  <a:lnTo>
                    <a:pt x="f150" y="f151"/>
                  </a:lnTo>
                  <a:lnTo>
                    <a:pt x="f152" y="f113"/>
                  </a:lnTo>
                  <a:lnTo>
                    <a:pt x="f153" y="f154"/>
                  </a:lnTo>
                  <a:lnTo>
                    <a:pt x="f155" y="f156"/>
                  </a:lnTo>
                  <a:lnTo>
                    <a:pt x="f152" y="f157"/>
                  </a:lnTo>
                  <a:lnTo>
                    <a:pt x="f158" y="f159"/>
                  </a:lnTo>
                  <a:lnTo>
                    <a:pt x="f160" y="f161"/>
                  </a:lnTo>
                  <a:lnTo>
                    <a:pt x="f162" y="f163"/>
                  </a:lnTo>
                  <a:lnTo>
                    <a:pt x="f76" y="f164"/>
                  </a:lnTo>
                  <a:lnTo>
                    <a:pt x="f165" y="f166"/>
                  </a:lnTo>
                  <a:lnTo>
                    <a:pt x="f165" y="f93"/>
                  </a:lnTo>
                  <a:lnTo>
                    <a:pt x="f78" y="f167"/>
                  </a:lnTo>
                  <a:lnTo>
                    <a:pt x="f165" y="f168"/>
                  </a:lnTo>
                  <a:lnTo>
                    <a:pt x="f152" y="f169"/>
                  </a:lnTo>
                  <a:lnTo>
                    <a:pt x="f76" y="f170"/>
                  </a:lnTo>
                  <a:lnTo>
                    <a:pt x="f171" y="f155"/>
                  </a:lnTo>
                  <a:lnTo>
                    <a:pt x="f152" y="f148"/>
                  </a:lnTo>
                  <a:lnTo>
                    <a:pt x="f158" y="f172"/>
                  </a:lnTo>
                  <a:lnTo>
                    <a:pt x="f173" y="f174"/>
                  </a:lnTo>
                  <a:lnTo>
                    <a:pt x="f147" y="f175"/>
                  </a:lnTo>
                  <a:lnTo>
                    <a:pt x="f143" y="f69"/>
                  </a:lnTo>
                  <a:lnTo>
                    <a:pt x="f176" y="f177"/>
                  </a:lnTo>
                  <a:lnTo>
                    <a:pt x="f177" y="f178"/>
                  </a:lnTo>
                  <a:lnTo>
                    <a:pt x="f179" y="f69"/>
                  </a:lnTo>
                  <a:lnTo>
                    <a:pt x="f180" y="f177"/>
                  </a:lnTo>
                  <a:lnTo>
                    <a:pt x="f181" y="f182"/>
                  </a:lnTo>
                  <a:lnTo>
                    <a:pt x="f183" y="f184"/>
                  </a:lnTo>
                  <a:lnTo>
                    <a:pt x="f128" y="f185"/>
                  </a:lnTo>
                  <a:lnTo>
                    <a:pt x="f59" y="f186"/>
                  </a:lnTo>
                  <a:lnTo>
                    <a:pt x="f124" y="f187"/>
                  </a:lnTo>
                  <a:lnTo>
                    <a:pt x="f188" y="f186"/>
                  </a:lnTo>
                  <a:lnTo>
                    <a:pt x="f55" y="f130"/>
                  </a:lnTo>
                  <a:lnTo>
                    <a:pt x="f105" y="f60"/>
                  </a:lnTo>
                  <a:lnTo>
                    <a:pt x="f39" y="f189"/>
                  </a:lnTo>
                  <a:lnTo>
                    <a:pt x="f43" y="f136"/>
                  </a:lnTo>
                  <a:lnTo>
                    <a:pt x="f190" y="f191"/>
                  </a:lnTo>
                  <a:lnTo>
                    <a:pt x="f192" y="f193"/>
                  </a:lnTo>
                  <a:lnTo>
                    <a:pt x="f65" y="f194"/>
                  </a:lnTo>
                  <a:lnTo>
                    <a:pt x="f195" y="f196"/>
                  </a:lnTo>
                  <a:lnTo>
                    <a:pt x="f197" y="f49"/>
                  </a:lnTo>
                  <a:lnTo>
                    <a:pt x="f96" y="f47"/>
                  </a:lnTo>
                  <a:lnTo>
                    <a:pt x="f29" y="f45"/>
                  </a:lnTo>
                  <a:lnTo>
                    <a:pt x="f198" y="f199"/>
                  </a:lnTo>
                  <a:lnTo>
                    <a:pt x="f32" y="f200"/>
                  </a:lnTo>
                  <a:lnTo>
                    <a:pt x="f29" y="f94"/>
                  </a:lnTo>
                  <a:lnTo>
                    <a:pt x="f201" y="f202"/>
                  </a:lnTo>
                  <a:lnTo>
                    <a:pt x="f203" y="f96"/>
                  </a:lnTo>
                  <a:lnTo>
                    <a:pt x="f61" y="f204"/>
                  </a:lnTo>
                  <a:lnTo>
                    <a:pt x="f205" y="f206"/>
                  </a:lnTo>
                  <a:lnTo>
                    <a:pt x="f207" y="f208"/>
                  </a:lnTo>
                  <a:lnTo>
                    <a:pt x="f203" y="f209"/>
                  </a:lnTo>
                  <a:lnTo>
                    <a:pt x="f208" y="f210"/>
                  </a:lnTo>
                  <a:lnTo>
                    <a:pt x="f211" y="f212"/>
                  </a:lnTo>
                  <a:lnTo>
                    <a:pt x="f213" y="f214"/>
                  </a:lnTo>
                  <a:lnTo>
                    <a:pt x="f215" y="f46"/>
                  </a:lnTo>
                  <a:lnTo>
                    <a:pt x="f24" y="f216"/>
                  </a:lnTo>
                  <a:lnTo>
                    <a:pt x="f217" y="f218"/>
                  </a:lnTo>
                  <a:lnTo>
                    <a:pt x="f219" y="f220"/>
                  </a:lnTo>
                  <a:lnTo>
                    <a:pt x="f221" y="f17"/>
                  </a:lnTo>
                  <a:lnTo>
                    <a:pt x="f222" y="f16"/>
                  </a:lnTo>
                  <a:lnTo>
                    <a:pt x="f18" y="f223"/>
                  </a:lnTo>
                  <a:lnTo>
                    <a:pt x="f42" y="f223"/>
                  </a:lnTo>
                  <a:lnTo>
                    <a:pt x="f224" y="f225"/>
                  </a:lnTo>
                  <a:lnTo>
                    <a:pt x="f226" y="f36"/>
                  </a:lnTo>
                  <a:lnTo>
                    <a:pt x="f227" y="f228"/>
                  </a:lnTo>
                  <a:lnTo>
                    <a:pt x="f226" y="f12"/>
                  </a:lnTo>
                  <a:lnTo>
                    <a:pt x="f229" y="f5"/>
                  </a:lnTo>
                  <a:lnTo>
                    <a:pt x="f8" y="f9"/>
                  </a:lnTo>
                </a:path>
              </a:pathLst>
            </a:custGeom>
            <a:noFill/>
            <a:ln w="15873" cap="flat">
              <a:solidFill>
                <a:srgbClr val="A6B19F">
                  <a:alpha val="47843"/>
                </a:srgbClr>
              </a:solidFill>
              <a:prstDash val="solid"/>
              <a:round/>
            </a:ln>
          </p:spPr>
          <p:txBody>
            <a:bodyPr vert="horz" wrap="square" lIns="91440" tIns="45720" rIns="91440" bIns="4572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CO" sz="1800" b="0" i="0" u="none" strike="noStrike" kern="0" cap="none" spc="0" baseline="0">
                <a:solidFill>
                  <a:srgbClr val="CCFFFF"/>
                </a:solidFill>
                <a:uFillTx/>
                <a:latin typeface="Montserrat ExtraBold" pitchFamily="2"/>
              </a:endParaRPr>
            </a:p>
          </p:txBody>
        </p:sp>
        <p:sp>
          <p:nvSpPr>
            <p:cNvPr id="74" name="Freeform 28">
              <a:extLst>
                <a:ext uri="{FF2B5EF4-FFF2-40B4-BE49-F238E27FC236}">
                  <a16:creationId xmlns:a16="http://schemas.microsoft.com/office/drawing/2014/main" id="{A0AEE3A3-E3B9-5F44-BA98-A563747E153B}"/>
                </a:ext>
              </a:extLst>
            </p:cNvPr>
            <p:cNvSpPr/>
            <p:nvPr/>
          </p:nvSpPr>
          <p:spPr>
            <a:xfrm>
              <a:off x="695739" y="372142"/>
              <a:ext cx="188896" cy="277246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1430"/>
                <a:gd name="f7" fmla="val 1969"/>
                <a:gd name="f8" fmla="val 1121"/>
                <a:gd name="f9" fmla="val 1888"/>
                <a:gd name="f10" fmla="val 1112"/>
                <a:gd name="f11" fmla="val 1835"/>
                <a:gd name="f12" fmla="val 1041"/>
                <a:gd name="f13" fmla="val 1827"/>
                <a:gd name="f14" fmla="val 1006"/>
                <a:gd name="f15" fmla="val 1791"/>
                <a:gd name="f16" fmla="val 944"/>
                <a:gd name="f17" fmla="val 1765"/>
                <a:gd name="f18" fmla="val 865"/>
                <a:gd name="f19" fmla="val 1774"/>
                <a:gd name="f20" fmla="val 856"/>
                <a:gd name="f21" fmla="val 1712"/>
                <a:gd name="f22" fmla="val 776"/>
                <a:gd name="f23" fmla="val 1809"/>
                <a:gd name="f24" fmla="val 688"/>
                <a:gd name="f25" fmla="val 1844"/>
                <a:gd name="f26" fmla="val 618"/>
                <a:gd name="f27" fmla="val 626"/>
                <a:gd name="f28" fmla="val 582"/>
                <a:gd name="f29" fmla="val 1738"/>
                <a:gd name="f30" fmla="val 503"/>
                <a:gd name="f31" fmla="val 485"/>
                <a:gd name="f32" fmla="val 1694"/>
                <a:gd name="f33" fmla="val 476"/>
                <a:gd name="f34" fmla="val 1633"/>
                <a:gd name="f35" fmla="val 459"/>
                <a:gd name="f36" fmla="val 1571"/>
                <a:gd name="f37" fmla="val 441"/>
                <a:gd name="f38" fmla="val 1500"/>
                <a:gd name="f39" fmla="val 450"/>
                <a:gd name="f40" fmla="val 1438"/>
                <a:gd name="f41" fmla="val 379"/>
                <a:gd name="f42" fmla="val 1403"/>
                <a:gd name="f43" fmla="val 406"/>
                <a:gd name="f44" fmla="val 1359"/>
                <a:gd name="f45" fmla="val 1333"/>
                <a:gd name="f46" fmla="val 565"/>
                <a:gd name="f47" fmla="val 1324"/>
                <a:gd name="f48" fmla="val 600"/>
                <a:gd name="f49" fmla="val 1288"/>
                <a:gd name="f50" fmla="val 591"/>
                <a:gd name="f51" fmla="val 1200"/>
                <a:gd name="f52" fmla="val 1138"/>
                <a:gd name="f53" fmla="val 494"/>
                <a:gd name="f54" fmla="val 1130"/>
                <a:gd name="f55" fmla="val 1077"/>
                <a:gd name="f56" fmla="val 397"/>
                <a:gd name="f57" fmla="val 1050"/>
                <a:gd name="f58" fmla="val 344"/>
                <a:gd name="f59" fmla="val 1015"/>
                <a:gd name="f60" fmla="val 291"/>
                <a:gd name="f61" fmla="val 997"/>
                <a:gd name="f62" fmla="val 300"/>
                <a:gd name="f63" fmla="val 953"/>
                <a:gd name="f64" fmla="val 212"/>
                <a:gd name="f65" fmla="val 141"/>
                <a:gd name="f66" fmla="val 883"/>
                <a:gd name="f67" fmla="val 79"/>
                <a:gd name="f68" fmla="val 18"/>
                <a:gd name="f69" fmla="val 785"/>
                <a:gd name="f70" fmla="val 97"/>
                <a:gd name="f71" fmla="val 733"/>
                <a:gd name="f72" fmla="val 168"/>
                <a:gd name="f73" fmla="val 680"/>
                <a:gd name="f74" fmla="val 609"/>
                <a:gd name="f75" fmla="val 132"/>
                <a:gd name="f76" fmla="val 521"/>
                <a:gd name="f77" fmla="val 88"/>
                <a:gd name="f78" fmla="val 468"/>
                <a:gd name="f79" fmla="val 35"/>
                <a:gd name="f80" fmla="val 415"/>
                <a:gd name="f81" fmla="val 247"/>
                <a:gd name="f82" fmla="val 123"/>
                <a:gd name="f83" fmla="val 115"/>
                <a:gd name="f84" fmla="val 62"/>
                <a:gd name="f85" fmla="val 159"/>
                <a:gd name="f86" fmla="val 203"/>
                <a:gd name="f87" fmla="val 27"/>
                <a:gd name="f88" fmla="val 194"/>
                <a:gd name="f89" fmla="val 256"/>
                <a:gd name="f90" fmla="val 80"/>
                <a:gd name="f91" fmla="val 150"/>
                <a:gd name="f92" fmla="val 318"/>
                <a:gd name="f93" fmla="val 238"/>
                <a:gd name="f94" fmla="val 423"/>
                <a:gd name="f95" fmla="val 362"/>
                <a:gd name="f96" fmla="val 432"/>
                <a:gd name="f97" fmla="val 573"/>
                <a:gd name="f98" fmla="val 653"/>
                <a:gd name="f99" fmla="val 750"/>
                <a:gd name="f100" fmla="val 574"/>
                <a:gd name="f101" fmla="val 803"/>
                <a:gd name="f102" fmla="val 715"/>
                <a:gd name="f103" fmla="val 935"/>
                <a:gd name="f104" fmla="val 812"/>
                <a:gd name="f105" fmla="val 918"/>
                <a:gd name="f106" fmla="val 891"/>
                <a:gd name="f107" fmla="val 971"/>
                <a:gd name="f108" fmla="val 962"/>
                <a:gd name="f109" fmla="val 1024"/>
                <a:gd name="f110" fmla="val 1033"/>
                <a:gd name="f111" fmla="val 1068"/>
                <a:gd name="f112" fmla="val 1103"/>
                <a:gd name="f113" fmla="val 1156"/>
                <a:gd name="f114" fmla="val 1262"/>
                <a:gd name="f115" fmla="val 1341"/>
                <a:gd name="f116" fmla="val 1412"/>
                <a:gd name="f117" fmla="val 1297"/>
                <a:gd name="f118" fmla="val 1315"/>
                <a:gd name="f119" fmla="val 1509"/>
                <a:gd name="f120" fmla="val 1332"/>
                <a:gd name="f121" fmla="val 1580"/>
                <a:gd name="f122" fmla="val 1659"/>
                <a:gd name="f123" fmla="val 1385"/>
                <a:gd name="f124" fmla="val 1703"/>
                <a:gd name="f125" fmla="val 1429"/>
                <a:gd name="f126" fmla="val 1756"/>
                <a:gd name="f127" fmla="val 1906"/>
                <a:gd name="f128" fmla="val 1271"/>
                <a:gd name="f129" fmla="val 1968"/>
                <a:gd name="f130" fmla="val 1227"/>
                <a:gd name="f131" fmla="val 1933"/>
                <a:gd name="f132" fmla="val 1174"/>
                <a:gd name="f133" fmla="val 1959"/>
                <a:gd name="f134" fmla="val 1129"/>
                <a:gd name="f135" fmla="val 1941"/>
                <a:gd name="f136" fmla="+- 0 0 -90"/>
                <a:gd name="f137" fmla="*/ f3 1 1430"/>
                <a:gd name="f138" fmla="*/ f4 1 1969"/>
                <a:gd name="f139" fmla="+- f7 0 f5"/>
                <a:gd name="f140" fmla="+- f6 0 f5"/>
                <a:gd name="f141" fmla="*/ f136 f0 1"/>
                <a:gd name="f142" fmla="*/ f140 1 1430"/>
                <a:gd name="f143" fmla="*/ f139 1 1969"/>
                <a:gd name="f144" fmla="*/ 143863335 f140 1"/>
                <a:gd name="f145" fmla="*/ 238334128 f139 1"/>
                <a:gd name="f146" fmla="*/ 130149613 f140 1"/>
                <a:gd name="f147" fmla="*/ 232619391 f139 1"/>
                <a:gd name="f148" fmla="*/ 111908173 f140 1"/>
                <a:gd name="f149" fmla="*/ 230411629 f139 1"/>
                <a:gd name="f150" fmla="*/ 100393926 f140 1"/>
                <a:gd name="f151" fmla="*/ 234957254 f139 1"/>
                <a:gd name="f152" fmla="*/ 79953010 f140 1"/>
                <a:gd name="f153" fmla="*/ 237295118 f139 1"/>
                <a:gd name="f154" fmla="*/ 75295445 f140 1"/>
                <a:gd name="f155" fmla="*/ 225735542 f139 1"/>
                <a:gd name="f156" fmla="*/ 62746024 f140 1"/>
                <a:gd name="f157" fmla="*/ 220020805 f139 1"/>
                <a:gd name="f158" fmla="*/ 59382607 f140 1"/>
                <a:gd name="f159" fmla="*/ 204045345 f139 1"/>
                <a:gd name="f160" fmla="*/ 58217946 f140 1"/>
                <a:gd name="f161" fmla="*/ 186771032 f139 1"/>
                <a:gd name="f162" fmla="*/ 52525566 f140 1"/>
                <a:gd name="f163" fmla="*/ 176510309 f139 1"/>
                <a:gd name="f164" fmla="*/ 73095969 f140 1"/>
                <a:gd name="f165" fmla="*/ 171964323 f139 1"/>
                <a:gd name="f166" fmla="*/ 76459746 f140 1"/>
                <a:gd name="f167" fmla="*/ 155858762 f139 1"/>
                <a:gd name="f168" fmla="*/ 63910685 f140 1"/>
                <a:gd name="f169" fmla="*/ 146767151 f139 1"/>
                <a:gd name="f170" fmla="*/ 51361265 f140 1"/>
                <a:gd name="f171" fmla="*/ 136376687 f139 1"/>
                <a:gd name="f172" fmla="*/ 37647543 f140 1"/>
                <a:gd name="f173" fmla="*/ 129492838 f139 1"/>
                <a:gd name="f174" fmla="*/ 27427084 f140 1"/>
                <a:gd name="f175" fmla="*/ 122608989 f139 1"/>
                <a:gd name="f176" fmla="*/ 10220458 f140 1"/>
                <a:gd name="f177" fmla="*/ 114686129 f139 1"/>
                <a:gd name="f178" fmla="*/ 0 f140 1"/>
                <a:gd name="f179" fmla="*/ 101957802 f139 1"/>
                <a:gd name="f180" fmla="*/ 21734705 f140 1"/>
                <a:gd name="f181" fmla="*/ 88320205 f139 1"/>
                <a:gd name="f182" fmla="*/ 17077139 f140 1"/>
                <a:gd name="f183" fmla="*/ 67668658 f139 1"/>
                <a:gd name="f184" fmla="*/ 4528078 f140 1"/>
                <a:gd name="f185" fmla="*/ 53901320 f139 1"/>
                <a:gd name="f186" fmla="*/ 12549061 f140 1"/>
                <a:gd name="f187" fmla="*/ 32081022 f139 1"/>
                <a:gd name="f188" fmla="*/ 14878023 f140 1"/>
                <a:gd name="f189" fmla="*/ 8052601 f139 1"/>
                <a:gd name="f190" fmla="*/ 26262783 f140 1"/>
                <a:gd name="f191" fmla="*/ 3506975 f139 1"/>
                <a:gd name="f192" fmla="*/ 33119464 f140 1"/>
                <a:gd name="f193" fmla="*/ 10390464 f139 1"/>
                <a:gd name="f194" fmla="*/ 27535036 f139 1"/>
                <a:gd name="f195" fmla="*/ 54725042 f140 1"/>
                <a:gd name="f196" fmla="*/ 33249773 f139 1"/>
                <a:gd name="f197" fmla="*/ 53689867 f140 1"/>
                <a:gd name="f198" fmla="*/ 47017471 f139 1"/>
                <a:gd name="f199" fmla="*/ 49032662 f140 1"/>
                <a:gd name="f200" fmla="*/ 65330795 f139 1"/>
                <a:gd name="f201" fmla="*/ 67403589 f140 1"/>
                <a:gd name="f202" fmla="*/ 58446946 f139 1"/>
                <a:gd name="f203" fmla="*/ 84481088 f140 1"/>
                <a:gd name="f204" fmla="*/ 97030149 f140 1"/>
                <a:gd name="f205" fmla="*/ 74552507 f139 1"/>
                <a:gd name="f206" fmla="*/ 84813230 f139 1"/>
                <a:gd name="f207" fmla="*/ 120964329 f140 1"/>
                <a:gd name="f208" fmla="*/ 105464417 f139 1"/>
                <a:gd name="f209" fmla="*/ 125621535 f140 1"/>
                <a:gd name="f210" fmla="*/ 124946852 f139 1"/>
                <a:gd name="f211" fmla="*/ 138170956 f140 1"/>
                <a:gd name="f212" fmla="*/ 143260175 f139 1"/>
                <a:gd name="f213" fmla="*/ 155248095 f140 1"/>
                <a:gd name="f214" fmla="*/ 150144024 f139 1"/>
                <a:gd name="f215" fmla="*/ 171290420 f140 1"/>
                <a:gd name="f216" fmla="*/ 167288596 f139 1"/>
                <a:gd name="f217" fmla="*/ 175818498 f140 1"/>
                <a:gd name="f218" fmla="*/ 183394158 f139 1"/>
                <a:gd name="f219" fmla="*/ 170126118 f140 1"/>
                <a:gd name="f220" fmla="*/ 195992744 f139 1"/>
                <a:gd name="f221" fmla="*/ 215474819 f139 1"/>
                <a:gd name="f222" fmla="*/ 184874655 f140 1"/>
                <a:gd name="f223" fmla="*/ 228073405 f139 1"/>
                <a:gd name="f224" fmla="*/ 247555841 f139 1"/>
                <a:gd name="f225" fmla="*/ 158741359 f140 1"/>
                <a:gd name="f226" fmla="*/ 251062816 f139 1"/>
                <a:gd name="f227" fmla="*/ 146062811 f140 1"/>
                <a:gd name="f228" fmla="*/ 252101826 f139 1"/>
                <a:gd name="f229" fmla="*/ f141 1 f2"/>
                <a:gd name="f230" fmla="*/ f144 1 1430"/>
                <a:gd name="f231" fmla="*/ f145 1 1969"/>
                <a:gd name="f232" fmla="*/ f146 1 1430"/>
                <a:gd name="f233" fmla="*/ f147 1 1969"/>
                <a:gd name="f234" fmla="*/ f148 1 1430"/>
                <a:gd name="f235" fmla="*/ f149 1 1969"/>
                <a:gd name="f236" fmla="*/ f150 1 1430"/>
                <a:gd name="f237" fmla="*/ f151 1 1969"/>
                <a:gd name="f238" fmla="*/ f152 1 1430"/>
                <a:gd name="f239" fmla="*/ f153 1 1969"/>
                <a:gd name="f240" fmla="*/ f154 1 1430"/>
                <a:gd name="f241" fmla="*/ f155 1 1969"/>
                <a:gd name="f242" fmla="*/ f156 1 1430"/>
                <a:gd name="f243" fmla="*/ f157 1 1969"/>
                <a:gd name="f244" fmla="*/ f158 1 1430"/>
                <a:gd name="f245" fmla="*/ f159 1 1969"/>
                <a:gd name="f246" fmla="*/ f160 1 1430"/>
                <a:gd name="f247" fmla="*/ f161 1 1969"/>
                <a:gd name="f248" fmla="*/ f162 1 1430"/>
                <a:gd name="f249" fmla="*/ f163 1 1969"/>
                <a:gd name="f250" fmla="*/ f164 1 1430"/>
                <a:gd name="f251" fmla="*/ f165 1 1969"/>
                <a:gd name="f252" fmla="*/ f166 1 1430"/>
                <a:gd name="f253" fmla="*/ f167 1 1969"/>
                <a:gd name="f254" fmla="*/ f168 1 1430"/>
                <a:gd name="f255" fmla="*/ f169 1 1969"/>
                <a:gd name="f256" fmla="*/ f170 1 1430"/>
                <a:gd name="f257" fmla="*/ f171 1 1969"/>
                <a:gd name="f258" fmla="*/ f172 1 1430"/>
                <a:gd name="f259" fmla="*/ f173 1 1969"/>
                <a:gd name="f260" fmla="*/ f174 1 1430"/>
                <a:gd name="f261" fmla="*/ f175 1 1969"/>
                <a:gd name="f262" fmla="*/ f176 1 1430"/>
                <a:gd name="f263" fmla="*/ f177 1 1969"/>
                <a:gd name="f264" fmla="*/ f178 1 1430"/>
                <a:gd name="f265" fmla="*/ f179 1 1969"/>
                <a:gd name="f266" fmla="*/ f180 1 1430"/>
                <a:gd name="f267" fmla="*/ f181 1 1969"/>
                <a:gd name="f268" fmla="*/ f182 1 1430"/>
                <a:gd name="f269" fmla="*/ f183 1 1969"/>
                <a:gd name="f270" fmla="*/ f184 1 1430"/>
                <a:gd name="f271" fmla="*/ f185 1 1969"/>
                <a:gd name="f272" fmla="*/ f186 1 1430"/>
                <a:gd name="f273" fmla="*/ f187 1 1969"/>
                <a:gd name="f274" fmla="*/ f188 1 1430"/>
                <a:gd name="f275" fmla="*/ f189 1 1969"/>
                <a:gd name="f276" fmla="*/ f190 1 1430"/>
                <a:gd name="f277" fmla="*/ f191 1 1969"/>
                <a:gd name="f278" fmla="*/ f192 1 1430"/>
                <a:gd name="f279" fmla="*/ f193 1 1969"/>
                <a:gd name="f280" fmla="*/ f194 1 1969"/>
                <a:gd name="f281" fmla="*/ f195 1 1430"/>
                <a:gd name="f282" fmla="*/ f196 1 1969"/>
                <a:gd name="f283" fmla="*/ f197 1 1430"/>
                <a:gd name="f284" fmla="*/ f198 1 1969"/>
                <a:gd name="f285" fmla="*/ f199 1 1430"/>
                <a:gd name="f286" fmla="*/ f200 1 1969"/>
                <a:gd name="f287" fmla="*/ f201 1 1430"/>
                <a:gd name="f288" fmla="*/ f202 1 1969"/>
                <a:gd name="f289" fmla="*/ f203 1 1430"/>
                <a:gd name="f290" fmla="*/ f204 1 1430"/>
                <a:gd name="f291" fmla="*/ f205 1 1969"/>
                <a:gd name="f292" fmla="*/ f206 1 1969"/>
                <a:gd name="f293" fmla="*/ f207 1 1430"/>
                <a:gd name="f294" fmla="*/ f208 1 1969"/>
                <a:gd name="f295" fmla="*/ f209 1 1430"/>
                <a:gd name="f296" fmla="*/ f210 1 1969"/>
                <a:gd name="f297" fmla="*/ f211 1 1430"/>
                <a:gd name="f298" fmla="*/ f212 1 1969"/>
                <a:gd name="f299" fmla="*/ f213 1 1430"/>
                <a:gd name="f300" fmla="*/ f214 1 1969"/>
                <a:gd name="f301" fmla="*/ f215 1 1430"/>
                <a:gd name="f302" fmla="*/ f216 1 1969"/>
                <a:gd name="f303" fmla="*/ f217 1 1430"/>
                <a:gd name="f304" fmla="*/ f218 1 1969"/>
                <a:gd name="f305" fmla="*/ f219 1 1430"/>
                <a:gd name="f306" fmla="*/ f220 1 1969"/>
                <a:gd name="f307" fmla="*/ f221 1 1969"/>
                <a:gd name="f308" fmla="*/ f222 1 1430"/>
                <a:gd name="f309" fmla="*/ f223 1 1969"/>
                <a:gd name="f310" fmla="*/ f224 1 1969"/>
                <a:gd name="f311" fmla="*/ f225 1 1430"/>
                <a:gd name="f312" fmla="*/ f226 1 1969"/>
                <a:gd name="f313" fmla="*/ f227 1 1430"/>
                <a:gd name="f314" fmla="*/ f228 1 1969"/>
                <a:gd name="f315" fmla="*/ 0 1 f142"/>
                <a:gd name="f316" fmla="*/ f6 1 f142"/>
                <a:gd name="f317" fmla="*/ 0 1 f143"/>
                <a:gd name="f318" fmla="*/ f7 1 f143"/>
                <a:gd name="f319" fmla="+- f229 0 f1"/>
                <a:gd name="f320" fmla="*/ f230 1 f142"/>
                <a:gd name="f321" fmla="*/ f231 1 f143"/>
                <a:gd name="f322" fmla="*/ f232 1 f142"/>
                <a:gd name="f323" fmla="*/ f233 1 f143"/>
                <a:gd name="f324" fmla="*/ f234 1 f142"/>
                <a:gd name="f325" fmla="*/ f235 1 f143"/>
                <a:gd name="f326" fmla="*/ f236 1 f142"/>
                <a:gd name="f327" fmla="*/ f237 1 f143"/>
                <a:gd name="f328" fmla="*/ f238 1 f142"/>
                <a:gd name="f329" fmla="*/ f239 1 f143"/>
                <a:gd name="f330" fmla="*/ f240 1 f142"/>
                <a:gd name="f331" fmla="*/ f241 1 f143"/>
                <a:gd name="f332" fmla="*/ f242 1 f142"/>
                <a:gd name="f333" fmla="*/ f243 1 f143"/>
                <a:gd name="f334" fmla="*/ f244 1 f142"/>
                <a:gd name="f335" fmla="*/ f245 1 f143"/>
                <a:gd name="f336" fmla="*/ f246 1 f142"/>
                <a:gd name="f337" fmla="*/ f247 1 f143"/>
                <a:gd name="f338" fmla="*/ f248 1 f142"/>
                <a:gd name="f339" fmla="*/ f249 1 f143"/>
                <a:gd name="f340" fmla="*/ f250 1 f142"/>
                <a:gd name="f341" fmla="*/ f251 1 f143"/>
                <a:gd name="f342" fmla="*/ f252 1 f142"/>
                <a:gd name="f343" fmla="*/ f253 1 f143"/>
                <a:gd name="f344" fmla="*/ f254 1 f142"/>
                <a:gd name="f345" fmla="*/ f255 1 f143"/>
                <a:gd name="f346" fmla="*/ f256 1 f142"/>
                <a:gd name="f347" fmla="*/ f257 1 f143"/>
                <a:gd name="f348" fmla="*/ f258 1 f142"/>
                <a:gd name="f349" fmla="*/ f259 1 f143"/>
                <a:gd name="f350" fmla="*/ f260 1 f142"/>
                <a:gd name="f351" fmla="*/ f261 1 f143"/>
                <a:gd name="f352" fmla="*/ f262 1 f142"/>
                <a:gd name="f353" fmla="*/ f263 1 f143"/>
                <a:gd name="f354" fmla="*/ f264 1 f142"/>
                <a:gd name="f355" fmla="*/ f265 1 f143"/>
                <a:gd name="f356" fmla="*/ f266 1 f142"/>
                <a:gd name="f357" fmla="*/ f267 1 f143"/>
                <a:gd name="f358" fmla="*/ f268 1 f142"/>
                <a:gd name="f359" fmla="*/ f269 1 f143"/>
                <a:gd name="f360" fmla="*/ f270 1 f142"/>
                <a:gd name="f361" fmla="*/ f271 1 f143"/>
                <a:gd name="f362" fmla="*/ f272 1 f142"/>
                <a:gd name="f363" fmla="*/ f273 1 f143"/>
                <a:gd name="f364" fmla="*/ f274 1 f142"/>
                <a:gd name="f365" fmla="*/ f275 1 f143"/>
                <a:gd name="f366" fmla="*/ f276 1 f142"/>
                <a:gd name="f367" fmla="*/ f277 1 f143"/>
                <a:gd name="f368" fmla="*/ f278 1 f142"/>
                <a:gd name="f369" fmla="*/ f279 1 f143"/>
                <a:gd name="f370" fmla="*/ f280 1 f143"/>
                <a:gd name="f371" fmla="*/ f281 1 f142"/>
                <a:gd name="f372" fmla="*/ f282 1 f143"/>
                <a:gd name="f373" fmla="*/ f283 1 f142"/>
                <a:gd name="f374" fmla="*/ f284 1 f143"/>
                <a:gd name="f375" fmla="*/ f285 1 f142"/>
                <a:gd name="f376" fmla="*/ f286 1 f143"/>
                <a:gd name="f377" fmla="*/ f287 1 f142"/>
                <a:gd name="f378" fmla="*/ f288 1 f143"/>
                <a:gd name="f379" fmla="*/ f289 1 f142"/>
                <a:gd name="f380" fmla="*/ f290 1 f142"/>
                <a:gd name="f381" fmla="*/ f291 1 f143"/>
                <a:gd name="f382" fmla="*/ f292 1 f143"/>
                <a:gd name="f383" fmla="*/ f293 1 f142"/>
                <a:gd name="f384" fmla="*/ f294 1 f143"/>
                <a:gd name="f385" fmla="*/ f295 1 f142"/>
                <a:gd name="f386" fmla="*/ f296 1 f143"/>
                <a:gd name="f387" fmla="*/ f297 1 f142"/>
                <a:gd name="f388" fmla="*/ f298 1 f143"/>
                <a:gd name="f389" fmla="*/ f299 1 f142"/>
                <a:gd name="f390" fmla="*/ f300 1 f143"/>
                <a:gd name="f391" fmla="*/ f301 1 f142"/>
                <a:gd name="f392" fmla="*/ f302 1 f143"/>
                <a:gd name="f393" fmla="*/ f303 1 f142"/>
                <a:gd name="f394" fmla="*/ f304 1 f143"/>
                <a:gd name="f395" fmla="*/ f305 1 f142"/>
                <a:gd name="f396" fmla="*/ f306 1 f143"/>
                <a:gd name="f397" fmla="*/ f307 1 f143"/>
                <a:gd name="f398" fmla="*/ f308 1 f142"/>
                <a:gd name="f399" fmla="*/ f309 1 f143"/>
                <a:gd name="f400" fmla="*/ f310 1 f143"/>
                <a:gd name="f401" fmla="*/ f311 1 f142"/>
                <a:gd name="f402" fmla="*/ f312 1 f143"/>
                <a:gd name="f403" fmla="*/ f313 1 f142"/>
                <a:gd name="f404" fmla="*/ f314 1 f143"/>
                <a:gd name="f405" fmla="*/ f315 f137 1"/>
                <a:gd name="f406" fmla="*/ f316 f137 1"/>
                <a:gd name="f407" fmla="*/ f318 f138 1"/>
                <a:gd name="f408" fmla="*/ f317 f138 1"/>
                <a:gd name="f409" fmla="*/ f320 f137 1"/>
                <a:gd name="f410" fmla="*/ f321 f138 1"/>
                <a:gd name="f411" fmla="*/ f322 f137 1"/>
                <a:gd name="f412" fmla="*/ f323 f138 1"/>
                <a:gd name="f413" fmla="*/ f324 f137 1"/>
                <a:gd name="f414" fmla="*/ f325 f138 1"/>
                <a:gd name="f415" fmla="*/ f326 f137 1"/>
                <a:gd name="f416" fmla="*/ f327 f138 1"/>
                <a:gd name="f417" fmla="*/ f328 f137 1"/>
                <a:gd name="f418" fmla="*/ f329 f138 1"/>
                <a:gd name="f419" fmla="*/ f330 f137 1"/>
                <a:gd name="f420" fmla="*/ f331 f138 1"/>
                <a:gd name="f421" fmla="*/ f332 f137 1"/>
                <a:gd name="f422" fmla="*/ f333 f138 1"/>
                <a:gd name="f423" fmla="*/ f334 f137 1"/>
                <a:gd name="f424" fmla="*/ f335 f138 1"/>
                <a:gd name="f425" fmla="*/ f336 f137 1"/>
                <a:gd name="f426" fmla="*/ f337 f138 1"/>
                <a:gd name="f427" fmla="*/ f338 f137 1"/>
                <a:gd name="f428" fmla="*/ f339 f138 1"/>
                <a:gd name="f429" fmla="*/ f340 f137 1"/>
                <a:gd name="f430" fmla="*/ f341 f138 1"/>
                <a:gd name="f431" fmla="*/ f342 f137 1"/>
                <a:gd name="f432" fmla="*/ f343 f138 1"/>
                <a:gd name="f433" fmla="*/ f344 f137 1"/>
                <a:gd name="f434" fmla="*/ f345 f138 1"/>
                <a:gd name="f435" fmla="*/ f346 f137 1"/>
                <a:gd name="f436" fmla="*/ f347 f138 1"/>
                <a:gd name="f437" fmla="*/ f348 f137 1"/>
                <a:gd name="f438" fmla="*/ f349 f138 1"/>
                <a:gd name="f439" fmla="*/ f350 f137 1"/>
                <a:gd name="f440" fmla="*/ f351 f138 1"/>
                <a:gd name="f441" fmla="*/ f352 f137 1"/>
                <a:gd name="f442" fmla="*/ f353 f138 1"/>
                <a:gd name="f443" fmla="*/ f354 f137 1"/>
                <a:gd name="f444" fmla="*/ f355 f138 1"/>
                <a:gd name="f445" fmla="*/ f356 f137 1"/>
                <a:gd name="f446" fmla="*/ f357 f138 1"/>
                <a:gd name="f447" fmla="*/ f358 f137 1"/>
                <a:gd name="f448" fmla="*/ f359 f138 1"/>
                <a:gd name="f449" fmla="*/ f360 f137 1"/>
                <a:gd name="f450" fmla="*/ f361 f138 1"/>
                <a:gd name="f451" fmla="*/ f362 f137 1"/>
                <a:gd name="f452" fmla="*/ f363 f138 1"/>
                <a:gd name="f453" fmla="*/ f364 f137 1"/>
                <a:gd name="f454" fmla="*/ f365 f138 1"/>
                <a:gd name="f455" fmla="*/ f366 f137 1"/>
                <a:gd name="f456" fmla="*/ f367 f138 1"/>
                <a:gd name="f457" fmla="*/ f368 f137 1"/>
                <a:gd name="f458" fmla="*/ f369 f138 1"/>
                <a:gd name="f459" fmla="*/ f370 f138 1"/>
                <a:gd name="f460" fmla="*/ f371 f137 1"/>
                <a:gd name="f461" fmla="*/ f372 f138 1"/>
                <a:gd name="f462" fmla="*/ f373 f137 1"/>
                <a:gd name="f463" fmla="*/ f374 f138 1"/>
                <a:gd name="f464" fmla="*/ f375 f137 1"/>
                <a:gd name="f465" fmla="*/ f376 f138 1"/>
                <a:gd name="f466" fmla="*/ f377 f137 1"/>
                <a:gd name="f467" fmla="*/ f378 f138 1"/>
                <a:gd name="f468" fmla="*/ f379 f137 1"/>
                <a:gd name="f469" fmla="*/ f380 f137 1"/>
                <a:gd name="f470" fmla="*/ f381 f138 1"/>
                <a:gd name="f471" fmla="*/ f382 f138 1"/>
                <a:gd name="f472" fmla="*/ f383 f137 1"/>
                <a:gd name="f473" fmla="*/ f384 f138 1"/>
                <a:gd name="f474" fmla="*/ f385 f137 1"/>
                <a:gd name="f475" fmla="*/ f386 f138 1"/>
                <a:gd name="f476" fmla="*/ f387 f137 1"/>
                <a:gd name="f477" fmla="*/ f388 f138 1"/>
                <a:gd name="f478" fmla="*/ f389 f137 1"/>
                <a:gd name="f479" fmla="*/ f390 f138 1"/>
                <a:gd name="f480" fmla="*/ f391 f137 1"/>
                <a:gd name="f481" fmla="*/ f392 f138 1"/>
                <a:gd name="f482" fmla="*/ f393 f137 1"/>
                <a:gd name="f483" fmla="*/ f394 f138 1"/>
                <a:gd name="f484" fmla="*/ f395 f137 1"/>
                <a:gd name="f485" fmla="*/ f396 f138 1"/>
                <a:gd name="f486" fmla="*/ f397 f138 1"/>
                <a:gd name="f487" fmla="*/ f398 f137 1"/>
                <a:gd name="f488" fmla="*/ f399 f138 1"/>
                <a:gd name="f489" fmla="*/ f400 f138 1"/>
                <a:gd name="f490" fmla="*/ f401 f137 1"/>
                <a:gd name="f491" fmla="*/ f402 f138 1"/>
                <a:gd name="f492" fmla="*/ f403 f137 1"/>
                <a:gd name="f493" fmla="*/ f404 f13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319">
                  <a:pos x="f409" y="f410"/>
                </a:cxn>
                <a:cxn ang="f319">
                  <a:pos x="f411" y="f412"/>
                </a:cxn>
                <a:cxn ang="f319">
                  <a:pos x="f413" y="f414"/>
                </a:cxn>
                <a:cxn ang="f319">
                  <a:pos x="f415" y="f416"/>
                </a:cxn>
                <a:cxn ang="f319">
                  <a:pos x="f417" y="f418"/>
                </a:cxn>
                <a:cxn ang="f319">
                  <a:pos x="f419" y="f420"/>
                </a:cxn>
                <a:cxn ang="f319">
                  <a:pos x="f421" y="f422"/>
                </a:cxn>
                <a:cxn ang="f319">
                  <a:pos x="f423" y="f424"/>
                </a:cxn>
                <a:cxn ang="f319">
                  <a:pos x="f425" y="f426"/>
                </a:cxn>
                <a:cxn ang="f319">
                  <a:pos x="f427" y="f428"/>
                </a:cxn>
                <a:cxn ang="f319">
                  <a:pos x="f429" y="f430"/>
                </a:cxn>
                <a:cxn ang="f319">
                  <a:pos x="f431" y="f432"/>
                </a:cxn>
                <a:cxn ang="f319">
                  <a:pos x="f433" y="f434"/>
                </a:cxn>
                <a:cxn ang="f319">
                  <a:pos x="f435" y="f436"/>
                </a:cxn>
                <a:cxn ang="f319">
                  <a:pos x="f437" y="f438"/>
                </a:cxn>
                <a:cxn ang="f319">
                  <a:pos x="f439" y="f440"/>
                </a:cxn>
                <a:cxn ang="f319">
                  <a:pos x="f441" y="f442"/>
                </a:cxn>
                <a:cxn ang="f319">
                  <a:pos x="f443" y="f444"/>
                </a:cxn>
                <a:cxn ang="f319">
                  <a:pos x="f445" y="f446"/>
                </a:cxn>
                <a:cxn ang="f319">
                  <a:pos x="f447" y="f448"/>
                </a:cxn>
                <a:cxn ang="f319">
                  <a:pos x="f449" y="f450"/>
                </a:cxn>
                <a:cxn ang="f319">
                  <a:pos x="f451" y="f452"/>
                </a:cxn>
                <a:cxn ang="f319">
                  <a:pos x="f453" y="f454"/>
                </a:cxn>
                <a:cxn ang="f319">
                  <a:pos x="f455" y="f456"/>
                </a:cxn>
                <a:cxn ang="f319">
                  <a:pos x="f457" y="f458"/>
                </a:cxn>
                <a:cxn ang="f319">
                  <a:pos x="f457" y="f459"/>
                </a:cxn>
                <a:cxn ang="f319">
                  <a:pos x="f460" y="f461"/>
                </a:cxn>
                <a:cxn ang="f319">
                  <a:pos x="f462" y="f463"/>
                </a:cxn>
                <a:cxn ang="f319">
                  <a:pos x="f464" y="f465"/>
                </a:cxn>
                <a:cxn ang="f319">
                  <a:pos x="f466" y="f467"/>
                </a:cxn>
                <a:cxn ang="f319">
                  <a:pos x="f468" y="f448"/>
                </a:cxn>
                <a:cxn ang="f319">
                  <a:pos x="f469" y="f470"/>
                </a:cxn>
                <a:cxn ang="f319">
                  <a:pos x="f413" y="f471"/>
                </a:cxn>
                <a:cxn ang="f319">
                  <a:pos x="f472" y="f473"/>
                </a:cxn>
                <a:cxn ang="f319">
                  <a:pos x="f474" y="f475"/>
                </a:cxn>
                <a:cxn ang="f319">
                  <a:pos x="f476" y="f477"/>
                </a:cxn>
                <a:cxn ang="f319">
                  <a:pos x="f478" y="f479"/>
                </a:cxn>
                <a:cxn ang="f319">
                  <a:pos x="f480" y="f481"/>
                </a:cxn>
                <a:cxn ang="f319">
                  <a:pos x="f482" y="f483"/>
                </a:cxn>
                <a:cxn ang="f319">
                  <a:pos x="f484" y="f485"/>
                </a:cxn>
                <a:cxn ang="f319">
                  <a:pos x="f482" y="f486"/>
                </a:cxn>
                <a:cxn ang="f319">
                  <a:pos x="f487" y="f488"/>
                </a:cxn>
                <a:cxn ang="f319">
                  <a:pos x="f484" y="f489"/>
                </a:cxn>
                <a:cxn ang="f319">
                  <a:pos x="f490" y="f491"/>
                </a:cxn>
                <a:cxn ang="f319">
                  <a:pos x="f492" y="f493"/>
                </a:cxn>
              </a:cxnLst>
              <a:rect l="f405" t="f408" r="f406" b="f407"/>
              <a:pathLst>
                <a:path w="1430" h="1969">
                  <a:moveTo>
                    <a:pt x="f8" y="f9"/>
                  </a:moveTo>
                  <a:lnTo>
                    <a:pt x="f10" y="f11"/>
                  </a:lnTo>
                  <a:lnTo>
                    <a:pt x="f12" y="f13"/>
                  </a:lnTo>
                  <a:lnTo>
                    <a:pt x="f14" y="f15"/>
                  </a:lnTo>
                  <a:lnTo>
                    <a:pt x="f16" y="f17"/>
                  </a:lnTo>
                  <a:lnTo>
                    <a:pt x="f18" y="f19"/>
                  </a:lnTo>
                  <a:lnTo>
                    <a:pt x="f20" y="f21"/>
                  </a:lnTo>
                  <a:lnTo>
                    <a:pt x="f22" y="f23"/>
                  </a:lnTo>
                  <a:lnTo>
                    <a:pt x="f24" y="f25"/>
                  </a:lnTo>
                  <a:lnTo>
                    <a:pt x="f26" y="f13"/>
                  </a:lnTo>
                  <a:lnTo>
                    <a:pt x="f27" y="f17"/>
                  </a:lnTo>
                  <a:lnTo>
                    <a:pt x="f28" y="f29"/>
                  </a:lnTo>
                  <a:lnTo>
                    <a:pt x="f30" y="f29"/>
                  </a:lnTo>
                  <a:lnTo>
                    <a:pt x="f31" y="f32"/>
                  </a:lnTo>
                  <a:lnTo>
                    <a:pt x="f33" y="f34"/>
                  </a:lnTo>
                  <a:lnTo>
                    <a:pt x="f35" y="f36"/>
                  </a:lnTo>
                  <a:lnTo>
                    <a:pt x="f37" y="f38"/>
                  </a:lnTo>
                  <a:lnTo>
                    <a:pt x="f39" y="f40"/>
                  </a:lnTo>
                  <a:lnTo>
                    <a:pt x="f41" y="f42"/>
                  </a:lnTo>
                  <a:lnTo>
                    <a:pt x="f43" y="f44"/>
                  </a:lnTo>
                  <a:lnTo>
                    <a:pt x="f31" y="f45"/>
                  </a:lnTo>
                  <a:lnTo>
                    <a:pt x="f46" y="f47"/>
                  </a:lnTo>
                  <a:lnTo>
                    <a:pt x="f48" y="f49"/>
                  </a:lnTo>
                  <a:lnTo>
                    <a:pt x="f50" y="f51"/>
                  </a:lnTo>
                  <a:lnTo>
                    <a:pt x="f46" y="f52"/>
                  </a:lnTo>
                  <a:lnTo>
                    <a:pt x="f53" y="f54"/>
                  </a:lnTo>
                  <a:lnTo>
                    <a:pt x="f33" y="f55"/>
                  </a:lnTo>
                  <a:lnTo>
                    <a:pt x="f56" y="f57"/>
                  </a:lnTo>
                  <a:lnTo>
                    <a:pt x="f58" y="f59"/>
                  </a:lnTo>
                  <a:lnTo>
                    <a:pt x="f60" y="f61"/>
                  </a:lnTo>
                  <a:lnTo>
                    <a:pt x="f62" y="f63"/>
                  </a:lnTo>
                  <a:lnTo>
                    <a:pt x="f64" y="f16"/>
                  </a:lnTo>
                  <a:lnTo>
                    <a:pt x="f65" y="f66"/>
                  </a:lnTo>
                  <a:lnTo>
                    <a:pt x="f67" y="f66"/>
                  </a:lnTo>
                  <a:lnTo>
                    <a:pt x="f68" y="f18"/>
                  </a:lnTo>
                  <a:lnTo>
                    <a:pt x="f5" y="f69"/>
                  </a:lnTo>
                  <a:lnTo>
                    <a:pt x="f70" y="f71"/>
                  </a:lnTo>
                  <a:lnTo>
                    <a:pt x="f72" y="f73"/>
                  </a:lnTo>
                  <a:lnTo>
                    <a:pt x="f72" y="f74"/>
                  </a:lnTo>
                  <a:lnTo>
                    <a:pt x="f75" y="f76"/>
                  </a:lnTo>
                  <a:lnTo>
                    <a:pt x="f77" y="f78"/>
                  </a:lnTo>
                  <a:lnTo>
                    <a:pt x="f79" y="f80"/>
                  </a:lnTo>
                  <a:lnTo>
                    <a:pt x="f67" y="f58"/>
                  </a:lnTo>
                  <a:lnTo>
                    <a:pt x="f70" y="f81"/>
                  </a:lnTo>
                  <a:lnTo>
                    <a:pt x="f82" y="f65"/>
                  </a:lnTo>
                  <a:lnTo>
                    <a:pt x="f83" y="f84"/>
                  </a:lnTo>
                  <a:lnTo>
                    <a:pt x="f85" y="f5"/>
                  </a:lnTo>
                  <a:lnTo>
                    <a:pt x="f86" y="f87"/>
                  </a:lnTo>
                  <a:lnTo>
                    <a:pt x="f88" y="f70"/>
                  </a:lnTo>
                  <a:lnTo>
                    <a:pt x="f89" y="f90"/>
                  </a:lnTo>
                  <a:lnTo>
                    <a:pt x="f89" y="f91"/>
                  </a:lnTo>
                  <a:lnTo>
                    <a:pt x="f89" y="f64"/>
                  </a:lnTo>
                  <a:lnTo>
                    <a:pt x="f92" y="f93"/>
                  </a:lnTo>
                  <a:lnTo>
                    <a:pt x="f94" y="f89"/>
                  </a:lnTo>
                  <a:lnTo>
                    <a:pt x="f80" y="f60"/>
                  </a:lnTo>
                  <a:lnTo>
                    <a:pt x="f80" y="f95"/>
                  </a:lnTo>
                  <a:lnTo>
                    <a:pt x="f95" y="f96"/>
                  </a:lnTo>
                  <a:lnTo>
                    <a:pt x="f41" y="f30"/>
                  </a:lnTo>
                  <a:lnTo>
                    <a:pt x="f37" y="f35"/>
                  </a:lnTo>
                  <a:lnTo>
                    <a:pt x="f76" y="f39"/>
                  </a:lnTo>
                  <a:lnTo>
                    <a:pt x="f97" y="f78"/>
                  </a:lnTo>
                  <a:lnTo>
                    <a:pt x="f98" y="f76"/>
                  </a:lnTo>
                  <a:lnTo>
                    <a:pt x="f24" y="f46"/>
                  </a:lnTo>
                  <a:lnTo>
                    <a:pt x="f99" y="f100"/>
                  </a:lnTo>
                  <a:lnTo>
                    <a:pt x="f101" y="f28"/>
                  </a:lnTo>
                  <a:lnTo>
                    <a:pt x="f18" y="f98"/>
                  </a:lnTo>
                  <a:lnTo>
                    <a:pt x="f16" y="f102"/>
                  </a:lnTo>
                  <a:lnTo>
                    <a:pt x="f103" y="f104"/>
                  </a:lnTo>
                  <a:lnTo>
                    <a:pt x="f105" y="f106"/>
                  </a:lnTo>
                  <a:lnTo>
                    <a:pt x="f107" y="f108"/>
                  </a:lnTo>
                  <a:lnTo>
                    <a:pt x="f109" y="f110"/>
                  </a:lnTo>
                  <a:lnTo>
                    <a:pt x="f111" y="f112"/>
                  </a:lnTo>
                  <a:lnTo>
                    <a:pt x="f52" y="f52"/>
                  </a:lnTo>
                  <a:lnTo>
                    <a:pt x="f51" y="f113"/>
                  </a:lnTo>
                  <a:lnTo>
                    <a:pt x="f114" y="f51"/>
                  </a:lnTo>
                  <a:lnTo>
                    <a:pt x="f47" y="f49"/>
                  </a:lnTo>
                  <a:lnTo>
                    <a:pt x="f44" y="f115"/>
                  </a:lnTo>
                  <a:lnTo>
                    <a:pt x="f44" y="f116"/>
                  </a:lnTo>
                  <a:lnTo>
                    <a:pt x="f117" y="f6"/>
                  </a:lnTo>
                  <a:lnTo>
                    <a:pt x="f118" y="f119"/>
                  </a:lnTo>
                  <a:lnTo>
                    <a:pt x="f120" y="f121"/>
                  </a:lnTo>
                  <a:lnTo>
                    <a:pt x="f44" y="f122"/>
                  </a:lnTo>
                  <a:lnTo>
                    <a:pt x="f123" y="f124"/>
                  </a:lnTo>
                  <a:lnTo>
                    <a:pt x="f125" y="f126"/>
                  </a:lnTo>
                  <a:lnTo>
                    <a:pt x="f115" y="f11"/>
                  </a:lnTo>
                  <a:lnTo>
                    <a:pt x="f118" y="f127"/>
                  </a:lnTo>
                  <a:lnTo>
                    <a:pt x="f128" y="f129"/>
                  </a:lnTo>
                  <a:lnTo>
                    <a:pt x="f130" y="f131"/>
                  </a:lnTo>
                  <a:lnTo>
                    <a:pt x="f132" y="f133"/>
                  </a:lnTo>
                  <a:lnTo>
                    <a:pt x="f134" y="f135"/>
                  </a:lnTo>
                  <a:lnTo>
                    <a:pt x="f8" y="f9"/>
                  </a:lnTo>
                </a:path>
              </a:pathLst>
            </a:custGeom>
            <a:noFill/>
            <a:ln w="15873" cap="flat">
              <a:solidFill>
                <a:srgbClr val="A6B19F">
                  <a:alpha val="47843"/>
                </a:srgbClr>
              </a:solidFill>
              <a:prstDash val="solid"/>
              <a:round/>
            </a:ln>
          </p:spPr>
          <p:txBody>
            <a:bodyPr vert="horz" wrap="square" lIns="91440" tIns="45720" rIns="91440" bIns="4572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CO" sz="1800" b="0" i="0" u="none" strike="noStrike" kern="0" cap="none" spc="0" baseline="0">
                <a:solidFill>
                  <a:srgbClr val="CCFFFF"/>
                </a:solidFill>
                <a:uFillTx/>
                <a:latin typeface="Montserrat ExtraBold" pitchFamily="2"/>
              </a:endParaRPr>
            </a:p>
          </p:txBody>
        </p:sp>
        <p:sp>
          <p:nvSpPr>
            <p:cNvPr id="75" name="Freeform 29">
              <a:extLst>
                <a:ext uri="{FF2B5EF4-FFF2-40B4-BE49-F238E27FC236}">
                  <a16:creationId xmlns:a16="http://schemas.microsoft.com/office/drawing/2014/main" id="{99A90900-5FBB-DC4C-B39D-4EF6B4376542}"/>
                </a:ext>
              </a:extLst>
            </p:cNvPr>
            <p:cNvSpPr/>
            <p:nvPr/>
          </p:nvSpPr>
          <p:spPr>
            <a:xfrm>
              <a:off x="684080" y="1035786"/>
              <a:ext cx="199394" cy="151333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1510"/>
                <a:gd name="f7" fmla="val 1077"/>
                <a:gd name="f8" fmla="val 1509"/>
                <a:gd name="f9" fmla="val 17"/>
                <a:gd name="f10" fmla="val 1438"/>
                <a:gd name="f11" fmla="val 1376"/>
                <a:gd name="f12" fmla="val 1323"/>
                <a:gd name="f13" fmla="val 79"/>
                <a:gd name="f14" fmla="val 1244"/>
                <a:gd name="f15" fmla="val 53"/>
                <a:gd name="f16" fmla="val 1165"/>
                <a:gd name="f17" fmla="val 35"/>
                <a:gd name="f18" fmla="val 1094"/>
                <a:gd name="f19" fmla="val 62"/>
                <a:gd name="f20" fmla="val 1006"/>
                <a:gd name="f21" fmla="val 115"/>
                <a:gd name="f22" fmla="val 935"/>
                <a:gd name="f23" fmla="val 141"/>
                <a:gd name="f24" fmla="val 194"/>
                <a:gd name="f25" fmla="val 891"/>
                <a:gd name="f26" fmla="val 256"/>
                <a:gd name="f27" fmla="val 776"/>
                <a:gd name="f28" fmla="val 300"/>
                <a:gd name="f29" fmla="val 732"/>
                <a:gd name="f30" fmla="val 362"/>
                <a:gd name="f31" fmla="val 661"/>
                <a:gd name="f32" fmla="val 326"/>
                <a:gd name="f33" fmla="val 609"/>
                <a:gd name="f34" fmla="val 176"/>
                <a:gd name="f35" fmla="val 556"/>
                <a:gd name="f36" fmla="val 97"/>
                <a:gd name="f37" fmla="val 503"/>
                <a:gd name="f38" fmla="val 123"/>
                <a:gd name="f39" fmla="val 432"/>
                <a:gd name="f40" fmla="val 150"/>
                <a:gd name="f41" fmla="val 388"/>
                <a:gd name="f42" fmla="val 317"/>
                <a:gd name="f43" fmla="val 335"/>
                <a:gd name="f44" fmla="val 238"/>
                <a:gd name="f45" fmla="val 282"/>
                <a:gd name="f46" fmla="val 220"/>
                <a:gd name="f47" fmla="val 158"/>
                <a:gd name="f48" fmla="val 291"/>
                <a:gd name="f49" fmla="val 106"/>
                <a:gd name="f50" fmla="val 70"/>
                <a:gd name="f51" fmla="val 353"/>
                <a:gd name="f52" fmla="val 485"/>
                <a:gd name="f53" fmla="val 61"/>
                <a:gd name="f54" fmla="val 494"/>
                <a:gd name="f55" fmla="val 459"/>
                <a:gd name="f56" fmla="val 476"/>
                <a:gd name="f57" fmla="val 132"/>
                <a:gd name="f58" fmla="val 538"/>
                <a:gd name="f59" fmla="val 88"/>
                <a:gd name="f60" fmla="val 582"/>
                <a:gd name="f61" fmla="val 635"/>
                <a:gd name="f62" fmla="val 688"/>
                <a:gd name="f63" fmla="val 759"/>
                <a:gd name="f64" fmla="val 829"/>
                <a:gd name="f65" fmla="val 838"/>
                <a:gd name="f66" fmla="val 185"/>
                <a:gd name="f67" fmla="val 856"/>
                <a:gd name="f68" fmla="val 203"/>
                <a:gd name="f69" fmla="val 918"/>
                <a:gd name="f70" fmla="val 962"/>
                <a:gd name="f71" fmla="val 361"/>
                <a:gd name="f72" fmla="val 944"/>
                <a:gd name="f73" fmla="val 441"/>
                <a:gd name="f74" fmla="val 467"/>
                <a:gd name="f75" fmla="val 979"/>
                <a:gd name="f76" fmla="val 547"/>
                <a:gd name="f77" fmla="val 988"/>
                <a:gd name="f78" fmla="val 1041"/>
                <a:gd name="f79" fmla="val 626"/>
                <a:gd name="f80" fmla="val 1076"/>
                <a:gd name="f81" fmla="val 1032"/>
                <a:gd name="f82" fmla="val 679"/>
                <a:gd name="f83" fmla="val 926"/>
                <a:gd name="f84" fmla="val 697"/>
                <a:gd name="f85" fmla="val 768"/>
                <a:gd name="f86" fmla="val 706"/>
                <a:gd name="f87" fmla="val 723"/>
                <a:gd name="f88" fmla="val 794"/>
                <a:gd name="f89" fmla="val 917"/>
                <a:gd name="f90" fmla="val 670"/>
                <a:gd name="f91" fmla="val 600"/>
                <a:gd name="f92" fmla="val 1023"/>
                <a:gd name="f93" fmla="val 529"/>
                <a:gd name="f94" fmla="val 1200"/>
                <a:gd name="f95" fmla="val 1315"/>
                <a:gd name="f96" fmla="val 1385"/>
                <a:gd name="f97" fmla="val 1447"/>
                <a:gd name="f98" fmla="val 415"/>
                <a:gd name="f99" fmla="val 1482"/>
                <a:gd name="f100" fmla="val 265"/>
                <a:gd name="f101" fmla="val 1473"/>
                <a:gd name="f102" fmla="val 167"/>
                <a:gd name="f103" fmla="+- 0 0 -90"/>
                <a:gd name="f104" fmla="*/ f3 1 1510"/>
                <a:gd name="f105" fmla="*/ f4 1 1077"/>
                <a:gd name="f106" fmla="+- f7 0 f5"/>
                <a:gd name="f107" fmla="+- f6 0 f5"/>
                <a:gd name="f108" fmla="*/ f103 f0 1"/>
                <a:gd name="f109" fmla="*/ f107 1 1510"/>
                <a:gd name="f110" fmla="*/ f106 1 1077"/>
                <a:gd name="f111" fmla="*/ 185902194 f107 1"/>
                <a:gd name="f112" fmla="*/ 0 f106 1"/>
                <a:gd name="f113" fmla="*/ 171035398 f107 1"/>
                <a:gd name="f114" fmla="*/ 10218919 f106 1"/>
                <a:gd name="f115" fmla="*/ 150609193 f107 1"/>
                <a:gd name="f116" fmla="*/ 4527355 f106 1"/>
                <a:gd name="f117" fmla="*/ 130053908 f107 1"/>
                <a:gd name="f118" fmla="*/ 14875391 f106 1"/>
                <a:gd name="f119" fmla="*/ 120875240 f107 1"/>
                <a:gd name="f120" fmla="*/ 25094310 f106 1"/>
                <a:gd name="f121" fmla="*/ 100319956 f107 1"/>
                <a:gd name="f122" fmla="*/ 38805852 f106 1"/>
                <a:gd name="f123" fmla="*/ 85453159 f107 1"/>
                <a:gd name="f124" fmla="*/ 42169000 f106 1"/>
                <a:gd name="f125" fmla="*/ 71878596 f107 1"/>
                <a:gd name="f126" fmla="*/ 12547335 f106 1"/>
                <a:gd name="f127" fmla="*/ 55848286 f107 1"/>
                <a:gd name="f128" fmla="*/ 19402746 f106 1"/>
                <a:gd name="f129" fmla="*/ 38783542 f107 1"/>
                <a:gd name="f130" fmla="*/ 43308156 f107 1"/>
                <a:gd name="f131" fmla="*/ 30785873 f106 1"/>
                <a:gd name="f132" fmla="*/ 28441360 f107 1"/>
                <a:gd name="f133" fmla="*/ 36477436 f106 1"/>
                <a:gd name="f134" fmla="*/ 13703643 f107 1"/>
                <a:gd name="f135" fmla="*/ 0 f107 1"/>
                <a:gd name="f136" fmla="*/ 46825832 f106 1"/>
                <a:gd name="f137" fmla="*/ 62735954 f106 1"/>
                <a:gd name="f138" fmla="*/ 15901231 f107 1"/>
                <a:gd name="f139" fmla="*/ 59372807 f106 1"/>
                <a:gd name="f140" fmla="*/ 17064744 f107 1"/>
                <a:gd name="f141" fmla="*/ 69591725 f106 1"/>
                <a:gd name="f142" fmla="*/ 10213102 f107 1"/>
                <a:gd name="f143" fmla="*/ 82139060 f106 1"/>
                <a:gd name="f144" fmla="*/ 7886076 f107 1"/>
                <a:gd name="f145" fmla="*/ 98178659 f106 1"/>
                <a:gd name="f146" fmla="*/ 108397578 f106 1"/>
                <a:gd name="f147" fmla="*/ 26243412 f107 1"/>
                <a:gd name="f148" fmla="*/ 118745973 f106 1"/>
                <a:gd name="f149" fmla="*/ 46669617 f107 1"/>
                <a:gd name="f150" fmla="*/ 122109120 f106 1"/>
                <a:gd name="f151" fmla="*/ 60372900 f107 1"/>
                <a:gd name="f152" fmla="*/ 126636476 f106 1"/>
                <a:gd name="f153" fmla="*/ 70715082 f107 1"/>
                <a:gd name="f154" fmla="*/ 134656095 f106 1"/>
                <a:gd name="f155" fmla="*/ 88943340 f107 1"/>
                <a:gd name="f156" fmla="*/ 133491887 f106 1"/>
                <a:gd name="f157" fmla="*/ 87779826 f107 1"/>
                <a:gd name="f158" fmla="*/ 119780704 f106 1"/>
                <a:gd name="f159" fmla="*/ 99342867 f106 1"/>
                <a:gd name="f160" fmla="*/ 102646983 f107 1"/>
                <a:gd name="f161" fmla="*/ 93522187 f106 1"/>
                <a:gd name="f162" fmla="*/ 118548213 f107 1"/>
                <a:gd name="f163" fmla="*/ 86666416 f106 1"/>
                <a:gd name="f164" fmla="*/ 132251856 f107 1"/>
                <a:gd name="f165" fmla="*/ 71920141 f106 1"/>
                <a:gd name="f166" fmla="*/ 155134167 f107 1"/>
                <a:gd name="f167" fmla="*/ 179050553 f107 1"/>
                <a:gd name="f168" fmla="*/ 65064370 f106 1"/>
                <a:gd name="f169" fmla="*/ 187065708 f107 1"/>
                <a:gd name="f170" fmla="*/ 190427168 f107 1"/>
                <a:gd name="f171" fmla="*/ 21602046 f106 1"/>
                <a:gd name="f172" fmla="*/ 195080863 f107 1"/>
                <a:gd name="f173" fmla="*/ 2198940 f106 1"/>
                <a:gd name="f174" fmla="*/ f108 1 f2"/>
                <a:gd name="f175" fmla="*/ f111 1 1510"/>
                <a:gd name="f176" fmla="*/ f112 1 1077"/>
                <a:gd name="f177" fmla="*/ f113 1 1510"/>
                <a:gd name="f178" fmla="*/ f114 1 1077"/>
                <a:gd name="f179" fmla="*/ f115 1 1510"/>
                <a:gd name="f180" fmla="*/ f116 1 1077"/>
                <a:gd name="f181" fmla="*/ f117 1 1510"/>
                <a:gd name="f182" fmla="*/ f118 1 1077"/>
                <a:gd name="f183" fmla="*/ f119 1 1510"/>
                <a:gd name="f184" fmla="*/ f120 1 1077"/>
                <a:gd name="f185" fmla="*/ f121 1 1510"/>
                <a:gd name="f186" fmla="*/ f122 1 1077"/>
                <a:gd name="f187" fmla="*/ f123 1 1510"/>
                <a:gd name="f188" fmla="*/ f124 1 1077"/>
                <a:gd name="f189" fmla="*/ f125 1 1510"/>
                <a:gd name="f190" fmla="*/ f126 1 1077"/>
                <a:gd name="f191" fmla="*/ f127 1 1510"/>
                <a:gd name="f192" fmla="*/ f128 1 1077"/>
                <a:gd name="f193" fmla="*/ f129 1 1510"/>
                <a:gd name="f194" fmla="*/ f130 1 1510"/>
                <a:gd name="f195" fmla="*/ f131 1 1077"/>
                <a:gd name="f196" fmla="*/ f132 1 1510"/>
                <a:gd name="f197" fmla="*/ f133 1 1077"/>
                <a:gd name="f198" fmla="*/ f134 1 1510"/>
                <a:gd name="f199" fmla="*/ f135 1 1510"/>
                <a:gd name="f200" fmla="*/ f136 1 1077"/>
                <a:gd name="f201" fmla="*/ f137 1 1077"/>
                <a:gd name="f202" fmla="*/ f138 1 1510"/>
                <a:gd name="f203" fmla="*/ f139 1 1077"/>
                <a:gd name="f204" fmla="*/ f140 1 1510"/>
                <a:gd name="f205" fmla="*/ f141 1 1077"/>
                <a:gd name="f206" fmla="*/ f142 1 1510"/>
                <a:gd name="f207" fmla="*/ f143 1 1077"/>
                <a:gd name="f208" fmla="*/ f144 1 1510"/>
                <a:gd name="f209" fmla="*/ f145 1 1077"/>
                <a:gd name="f210" fmla="*/ f146 1 1077"/>
                <a:gd name="f211" fmla="*/ f147 1 1510"/>
                <a:gd name="f212" fmla="*/ f148 1 1077"/>
                <a:gd name="f213" fmla="*/ f149 1 1510"/>
                <a:gd name="f214" fmla="*/ f150 1 1077"/>
                <a:gd name="f215" fmla="*/ f151 1 1510"/>
                <a:gd name="f216" fmla="*/ f152 1 1077"/>
                <a:gd name="f217" fmla="*/ f153 1 1510"/>
                <a:gd name="f218" fmla="*/ f154 1 1077"/>
                <a:gd name="f219" fmla="*/ f155 1 1510"/>
                <a:gd name="f220" fmla="*/ f156 1 1077"/>
                <a:gd name="f221" fmla="*/ f157 1 1510"/>
                <a:gd name="f222" fmla="*/ f158 1 1077"/>
                <a:gd name="f223" fmla="*/ f159 1 1077"/>
                <a:gd name="f224" fmla="*/ f160 1 1510"/>
                <a:gd name="f225" fmla="*/ f161 1 1077"/>
                <a:gd name="f226" fmla="*/ f162 1 1510"/>
                <a:gd name="f227" fmla="*/ f163 1 1077"/>
                <a:gd name="f228" fmla="*/ f164 1 1510"/>
                <a:gd name="f229" fmla="*/ f165 1 1077"/>
                <a:gd name="f230" fmla="*/ f166 1 1510"/>
                <a:gd name="f231" fmla="*/ f167 1 1510"/>
                <a:gd name="f232" fmla="*/ f168 1 1077"/>
                <a:gd name="f233" fmla="*/ f169 1 1510"/>
                <a:gd name="f234" fmla="*/ f170 1 1510"/>
                <a:gd name="f235" fmla="*/ f171 1 1077"/>
                <a:gd name="f236" fmla="*/ f172 1 1510"/>
                <a:gd name="f237" fmla="*/ f173 1 1077"/>
                <a:gd name="f238" fmla="*/ 0 1 f109"/>
                <a:gd name="f239" fmla="*/ f6 1 f109"/>
                <a:gd name="f240" fmla="*/ 0 1 f110"/>
                <a:gd name="f241" fmla="*/ f7 1 f110"/>
                <a:gd name="f242" fmla="+- f174 0 f1"/>
                <a:gd name="f243" fmla="*/ f175 1 f109"/>
                <a:gd name="f244" fmla="*/ f176 1 f110"/>
                <a:gd name="f245" fmla="*/ f177 1 f109"/>
                <a:gd name="f246" fmla="*/ f178 1 f110"/>
                <a:gd name="f247" fmla="*/ f179 1 f109"/>
                <a:gd name="f248" fmla="*/ f180 1 f110"/>
                <a:gd name="f249" fmla="*/ f181 1 f109"/>
                <a:gd name="f250" fmla="*/ f182 1 f110"/>
                <a:gd name="f251" fmla="*/ f183 1 f109"/>
                <a:gd name="f252" fmla="*/ f184 1 f110"/>
                <a:gd name="f253" fmla="*/ f185 1 f109"/>
                <a:gd name="f254" fmla="*/ f186 1 f110"/>
                <a:gd name="f255" fmla="*/ f187 1 f109"/>
                <a:gd name="f256" fmla="*/ f188 1 f110"/>
                <a:gd name="f257" fmla="*/ f189 1 f109"/>
                <a:gd name="f258" fmla="*/ f190 1 f110"/>
                <a:gd name="f259" fmla="*/ f191 1 f109"/>
                <a:gd name="f260" fmla="*/ f192 1 f110"/>
                <a:gd name="f261" fmla="*/ f193 1 f109"/>
                <a:gd name="f262" fmla="*/ f194 1 f109"/>
                <a:gd name="f263" fmla="*/ f195 1 f110"/>
                <a:gd name="f264" fmla="*/ f196 1 f109"/>
                <a:gd name="f265" fmla="*/ f197 1 f110"/>
                <a:gd name="f266" fmla="*/ f198 1 f109"/>
                <a:gd name="f267" fmla="*/ f199 1 f109"/>
                <a:gd name="f268" fmla="*/ f200 1 f110"/>
                <a:gd name="f269" fmla="*/ f201 1 f110"/>
                <a:gd name="f270" fmla="*/ f202 1 f109"/>
                <a:gd name="f271" fmla="*/ f203 1 f110"/>
                <a:gd name="f272" fmla="*/ f204 1 f109"/>
                <a:gd name="f273" fmla="*/ f205 1 f110"/>
                <a:gd name="f274" fmla="*/ f206 1 f109"/>
                <a:gd name="f275" fmla="*/ f207 1 f110"/>
                <a:gd name="f276" fmla="*/ f208 1 f109"/>
                <a:gd name="f277" fmla="*/ f209 1 f110"/>
                <a:gd name="f278" fmla="*/ f210 1 f110"/>
                <a:gd name="f279" fmla="*/ f211 1 f109"/>
                <a:gd name="f280" fmla="*/ f212 1 f110"/>
                <a:gd name="f281" fmla="*/ f213 1 f109"/>
                <a:gd name="f282" fmla="*/ f214 1 f110"/>
                <a:gd name="f283" fmla="*/ f215 1 f109"/>
                <a:gd name="f284" fmla="*/ f216 1 f110"/>
                <a:gd name="f285" fmla="*/ f217 1 f109"/>
                <a:gd name="f286" fmla="*/ f218 1 f110"/>
                <a:gd name="f287" fmla="*/ f219 1 f109"/>
                <a:gd name="f288" fmla="*/ f220 1 f110"/>
                <a:gd name="f289" fmla="*/ f221 1 f109"/>
                <a:gd name="f290" fmla="*/ f222 1 f110"/>
                <a:gd name="f291" fmla="*/ f223 1 f110"/>
                <a:gd name="f292" fmla="*/ f224 1 f109"/>
                <a:gd name="f293" fmla="*/ f225 1 f110"/>
                <a:gd name="f294" fmla="*/ f226 1 f109"/>
                <a:gd name="f295" fmla="*/ f227 1 f110"/>
                <a:gd name="f296" fmla="*/ f228 1 f109"/>
                <a:gd name="f297" fmla="*/ f229 1 f110"/>
                <a:gd name="f298" fmla="*/ f230 1 f109"/>
                <a:gd name="f299" fmla="*/ f231 1 f109"/>
                <a:gd name="f300" fmla="*/ f232 1 f110"/>
                <a:gd name="f301" fmla="*/ f233 1 f109"/>
                <a:gd name="f302" fmla="*/ f234 1 f109"/>
                <a:gd name="f303" fmla="*/ f235 1 f110"/>
                <a:gd name="f304" fmla="*/ f236 1 f109"/>
                <a:gd name="f305" fmla="*/ f237 1 f110"/>
                <a:gd name="f306" fmla="*/ f238 f104 1"/>
                <a:gd name="f307" fmla="*/ f239 f104 1"/>
                <a:gd name="f308" fmla="*/ f241 f105 1"/>
                <a:gd name="f309" fmla="*/ f240 f105 1"/>
                <a:gd name="f310" fmla="*/ f243 f104 1"/>
                <a:gd name="f311" fmla="*/ f244 f105 1"/>
                <a:gd name="f312" fmla="*/ f245 f104 1"/>
                <a:gd name="f313" fmla="*/ f246 f105 1"/>
                <a:gd name="f314" fmla="*/ f247 f104 1"/>
                <a:gd name="f315" fmla="*/ f248 f105 1"/>
                <a:gd name="f316" fmla="*/ f249 f104 1"/>
                <a:gd name="f317" fmla="*/ f250 f105 1"/>
                <a:gd name="f318" fmla="*/ f251 f104 1"/>
                <a:gd name="f319" fmla="*/ f252 f105 1"/>
                <a:gd name="f320" fmla="*/ f253 f104 1"/>
                <a:gd name="f321" fmla="*/ f254 f105 1"/>
                <a:gd name="f322" fmla="*/ f255 f104 1"/>
                <a:gd name="f323" fmla="*/ f256 f105 1"/>
                <a:gd name="f324" fmla="*/ f257 f104 1"/>
                <a:gd name="f325" fmla="*/ f258 f105 1"/>
                <a:gd name="f326" fmla="*/ f259 f104 1"/>
                <a:gd name="f327" fmla="*/ f260 f105 1"/>
                <a:gd name="f328" fmla="*/ f261 f104 1"/>
                <a:gd name="f329" fmla="*/ f262 f104 1"/>
                <a:gd name="f330" fmla="*/ f263 f105 1"/>
                <a:gd name="f331" fmla="*/ f264 f104 1"/>
                <a:gd name="f332" fmla="*/ f265 f105 1"/>
                <a:gd name="f333" fmla="*/ f266 f104 1"/>
                <a:gd name="f334" fmla="*/ f267 f104 1"/>
                <a:gd name="f335" fmla="*/ f268 f105 1"/>
                <a:gd name="f336" fmla="*/ f269 f105 1"/>
                <a:gd name="f337" fmla="*/ f270 f104 1"/>
                <a:gd name="f338" fmla="*/ f271 f105 1"/>
                <a:gd name="f339" fmla="*/ f272 f104 1"/>
                <a:gd name="f340" fmla="*/ f273 f105 1"/>
                <a:gd name="f341" fmla="*/ f274 f104 1"/>
                <a:gd name="f342" fmla="*/ f275 f105 1"/>
                <a:gd name="f343" fmla="*/ f276 f104 1"/>
                <a:gd name="f344" fmla="*/ f277 f105 1"/>
                <a:gd name="f345" fmla="*/ f278 f105 1"/>
                <a:gd name="f346" fmla="*/ f279 f104 1"/>
                <a:gd name="f347" fmla="*/ f280 f105 1"/>
                <a:gd name="f348" fmla="*/ f281 f104 1"/>
                <a:gd name="f349" fmla="*/ f282 f105 1"/>
                <a:gd name="f350" fmla="*/ f283 f104 1"/>
                <a:gd name="f351" fmla="*/ f284 f105 1"/>
                <a:gd name="f352" fmla="*/ f285 f104 1"/>
                <a:gd name="f353" fmla="*/ f286 f105 1"/>
                <a:gd name="f354" fmla="*/ f287 f104 1"/>
                <a:gd name="f355" fmla="*/ f288 f105 1"/>
                <a:gd name="f356" fmla="*/ f289 f104 1"/>
                <a:gd name="f357" fmla="*/ f290 f105 1"/>
                <a:gd name="f358" fmla="*/ f291 f105 1"/>
                <a:gd name="f359" fmla="*/ f292 f104 1"/>
                <a:gd name="f360" fmla="*/ f293 f105 1"/>
                <a:gd name="f361" fmla="*/ f294 f104 1"/>
                <a:gd name="f362" fmla="*/ f295 f105 1"/>
                <a:gd name="f363" fmla="*/ f296 f104 1"/>
                <a:gd name="f364" fmla="*/ f297 f105 1"/>
                <a:gd name="f365" fmla="*/ f298 f104 1"/>
                <a:gd name="f366" fmla="*/ f299 f104 1"/>
                <a:gd name="f367" fmla="*/ f300 f105 1"/>
                <a:gd name="f368" fmla="*/ f301 f104 1"/>
                <a:gd name="f369" fmla="*/ f302 f104 1"/>
                <a:gd name="f370" fmla="*/ f303 f105 1"/>
                <a:gd name="f371" fmla="*/ f304 f104 1"/>
                <a:gd name="f372" fmla="*/ f305 f10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42">
                  <a:pos x="f310" y="f311"/>
                </a:cxn>
                <a:cxn ang="f242">
                  <a:pos x="f312" y="f313"/>
                </a:cxn>
                <a:cxn ang="f242">
                  <a:pos x="f314" y="f315"/>
                </a:cxn>
                <a:cxn ang="f242">
                  <a:pos x="f316" y="f317"/>
                </a:cxn>
                <a:cxn ang="f242">
                  <a:pos x="f318" y="f319"/>
                </a:cxn>
                <a:cxn ang="f242">
                  <a:pos x="f320" y="f321"/>
                </a:cxn>
                <a:cxn ang="f242">
                  <a:pos x="f322" y="f323"/>
                </a:cxn>
                <a:cxn ang="f242">
                  <a:pos x="f324" y="f325"/>
                </a:cxn>
                <a:cxn ang="f242">
                  <a:pos x="f326" y="f327"/>
                </a:cxn>
                <a:cxn ang="f242">
                  <a:pos x="f328" y="f313"/>
                </a:cxn>
                <a:cxn ang="f242">
                  <a:pos x="f329" y="f330"/>
                </a:cxn>
                <a:cxn ang="f242">
                  <a:pos x="f331" y="f332"/>
                </a:cxn>
                <a:cxn ang="f242">
                  <a:pos x="f333" y="f323"/>
                </a:cxn>
                <a:cxn ang="f242">
                  <a:pos x="f334" y="f335"/>
                </a:cxn>
                <a:cxn ang="f242">
                  <a:pos x="f334" y="f336"/>
                </a:cxn>
                <a:cxn ang="f242">
                  <a:pos x="f337" y="f338"/>
                </a:cxn>
                <a:cxn ang="f242">
                  <a:pos x="f339" y="f340"/>
                </a:cxn>
                <a:cxn ang="f242">
                  <a:pos x="f341" y="f342"/>
                </a:cxn>
                <a:cxn ang="f242">
                  <a:pos x="f343" y="f344"/>
                </a:cxn>
                <a:cxn ang="f242">
                  <a:pos x="f339" y="f345"/>
                </a:cxn>
                <a:cxn ang="f242">
                  <a:pos x="f346" y="f347"/>
                </a:cxn>
                <a:cxn ang="f242">
                  <a:pos x="f348" y="f349"/>
                </a:cxn>
                <a:cxn ang="f242">
                  <a:pos x="f350" y="f351"/>
                </a:cxn>
                <a:cxn ang="f242">
                  <a:pos x="f352" y="f353"/>
                </a:cxn>
                <a:cxn ang="f242">
                  <a:pos x="f354" y="f355"/>
                </a:cxn>
                <a:cxn ang="f242">
                  <a:pos x="f356" y="f357"/>
                </a:cxn>
                <a:cxn ang="f242">
                  <a:pos x="f322" y="f358"/>
                </a:cxn>
                <a:cxn ang="f242">
                  <a:pos x="f359" y="f360"/>
                </a:cxn>
                <a:cxn ang="f242">
                  <a:pos x="f361" y="f362"/>
                </a:cxn>
                <a:cxn ang="f242">
                  <a:pos x="f363" y="f364"/>
                </a:cxn>
                <a:cxn ang="f242">
                  <a:pos x="f365" y="f340"/>
                </a:cxn>
                <a:cxn ang="f242">
                  <a:pos x="f366" y="f367"/>
                </a:cxn>
                <a:cxn ang="f242">
                  <a:pos x="f368" y="f323"/>
                </a:cxn>
                <a:cxn ang="f242">
                  <a:pos x="f369" y="f370"/>
                </a:cxn>
                <a:cxn ang="f242">
                  <a:pos x="f371" y="f372"/>
                </a:cxn>
              </a:cxnLst>
              <a:rect l="f306" t="f309" r="f307" b="f308"/>
              <a:pathLst>
                <a:path w="1510" h="1077">
                  <a:moveTo>
                    <a:pt x="f8" y="f9"/>
                  </a:moveTo>
                  <a:lnTo>
                    <a:pt x="f10" y="f5"/>
                  </a:lnTo>
                  <a:lnTo>
                    <a:pt x="f11" y="f9"/>
                  </a:lnTo>
                  <a:lnTo>
                    <a:pt x="f12" y="f13"/>
                  </a:lnTo>
                  <a:lnTo>
                    <a:pt x="f14" y="f15"/>
                  </a:lnTo>
                  <a:lnTo>
                    <a:pt x="f16" y="f17"/>
                  </a:lnTo>
                  <a:lnTo>
                    <a:pt x="f18" y="f19"/>
                  </a:lnTo>
                  <a:lnTo>
                    <a:pt x="f20" y="f21"/>
                  </a:lnTo>
                  <a:lnTo>
                    <a:pt x="f22" y="f23"/>
                  </a:lnTo>
                  <a:lnTo>
                    <a:pt x="f22" y="f24"/>
                  </a:lnTo>
                  <a:lnTo>
                    <a:pt x="f25" y="f26"/>
                  </a:lnTo>
                  <a:lnTo>
                    <a:pt x="f27" y="f28"/>
                  </a:lnTo>
                  <a:lnTo>
                    <a:pt x="f29" y="f30"/>
                  </a:lnTo>
                  <a:lnTo>
                    <a:pt x="f31" y="f32"/>
                  </a:lnTo>
                  <a:lnTo>
                    <a:pt x="f33" y="f34"/>
                  </a:lnTo>
                  <a:lnTo>
                    <a:pt x="f35" y="f36"/>
                  </a:lnTo>
                  <a:lnTo>
                    <a:pt x="f37" y="f38"/>
                  </a:lnTo>
                  <a:lnTo>
                    <a:pt x="f39" y="f40"/>
                  </a:lnTo>
                  <a:lnTo>
                    <a:pt x="f41" y="f36"/>
                  </a:lnTo>
                  <a:lnTo>
                    <a:pt x="f28" y="f13"/>
                  </a:lnTo>
                  <a:lnTo>
                    <a:pt x="f42" y="f40"/>
                  </a:lnTo>
                  <a:lnTo>
                    <a:pt x="f43" y="f44"/>
                  </a:lnTo>
                  <a:lnTo>
                    <a:pt x="f45" y="f28"/>
                  </a:lnTo>
                  <a:lnTo>
                    <a:pt x="f46" y="f45"/>
                  </a:lnTo>
                  <a:lnTo>
                    <a:pt x="f47" y="f48"/>
                  </a:lnTo>
                  <a:lnTo>
                    <a:pt x="f49" y="f32"/>
                  </a:lnTo>
                  <a:lnTo>
                    <a:pt x="f50" y="f51"/>
                  </a:lnTo>
                  <a:lnTo>
                    <a:pt x="f5" y="f30"/>
                  </a:lnTo>
                  <a:lnTo>
                    <a:pt x="f17" y="f39"/>
                  </a:lnTo>
                  <a:lnTo>
                    <a:pt x="f5" y="f52"/>
                  </a:lnTo>
                  <a:lnTo>
                    <a:pt x="f53" y="f54"/>
                  </a:lnTo>
                  <a:lnTo>
                    <a:pt x="f38" y="f55"/>
                  </a:lnTo>
                  <a:lnTo>
                    <a:pt x="f24" y="f56"/>
                  </a:lnTo>
                  <a:lnTo>
                    <a:pt x="f57" y="f58"/>
                  </a:lnTo>
                  <a:lnTo>
                    <a:pt x="f59" y="f60"/>
                  </a:lnTo>
                  <a:lnTo>
                    <a:pt x="f13" y="f61"/>
                  </a:lnTo>
                  <a:lnTo>
                    <a:pt x="f13" y="f62"/>
                  </a:lnTo>
                  <a:lnTo>
                    <a:pt x="f53" y="f63"/>
                  </a:lnTo>
                  <a:lnTo>
                    <a:pt x="f53" y="f64"/>
                  </a:lnTo>
                  <a:lnTo>
                    <a:pt x="f57" y="f65"/>
                  </a:lnTo>
                  <a:lnTo>
                    <a:pt x="f66" y="f67"/>
                  </a:lnTo>
                  <a:lnTo>
                    <a:pt x="f68" y="f69"/>
                  </a:lnTo>
                  <a:lnTo>
                    <a:pt x="f44" y="f70"/>
                  </a:lnTo>
                  <a:lnTo>
                    <a:pt x="f71" y="f72"/>
                  </a:lnTo>
                  <a:lnTo>
                    <a:pt x="f73" y="f72"/>
                  </a:lnTo>
                  <a:lnTo>
                    <a:pt x="f74" y="f75"/>
                  </a:lnTo>
                  <a:lnTo>
                    <a:pt x="f76" y="f77"/>
                  </a:lnTo>
                  <a:lnTo>
                    <a:pt x="f76" y="f78"/>
                  </a:lnTo>
                  <a:lnTo>
                    <a:pt x="f79" y="f80"/>
                  </a:lnTo>
                  <a:lnTo>
                    <a:pt x="f62" y="f81"/>
                  </a:lnTo>
                  <a:lnTo>
                    <a:pt x="f82" y="f75"/>
                  </a:lnTo>
                  <a:lnTo>
                    <a:pt x="f82" y="f83"/>
                  </a:lnTo>
                  <a:lnTo>
                    <a:pt x="f84" y="f67"/>
                  </a:lnTo>
                  <a:lnTo>
                    <a:pt x="f31" y="f85"/>
                  </a:lnTo>
                  <a:lnTo>
                    <a:pt x="f86" y="f87"/>
                  </a:lnTo>
                  <a:lnTo>
                    <a:pt x="f88" y="f87"/>
                  </a:lnTo>
                  <a:lnTo>
                    <a:pt x="f65" y="f62"/>
                  </a:lnTo>
                  <a:lnTo>
                    <a:pt x="f89" y="f90"/>
                  </a:lnTo>
                  <a:lnTo>
                    <a:pt x="f75" y="f91"/>
                  </a:lnTo>
                  <a:lnTo>
                    <a:pt x="f92" y="f35"/>
                  </a:lnTo>
                  <a:lnTo>
                    <a:pt x="f18" y="f93"/>
                  </a:lnTo>
                  <a:lnTo>
                    <a:pt x="f94" y="f58"/>
                  </a:lnTo>
                  <a:lnTo>
                    <a:pt x="f95" y="f58"/>
                  </a:lnTo>
                  <a:lnTo>
                    <a:pt x="f96" y="f37"/>
                  </a:lnTo>
                  <a:lnTo>
                    <a:pt x="f97" y="f98"/>
                  </a:lnTo>
                  <a:lnTo>
                    <a:pt x="f97" y="f32"/>
                  </a:lnTo>
                  <a:lnTo>
                    <a:pt x="f99" y="f100"/>
                  </a:lnTo>
                  <a:lnTo>
                    <a:pt x="f101" y="f102"/>
                  </a:lnTo>
                  <a:lnTo>
                    <a:pt x="f99" y="f36"/>
                  </a:lnTo>
                  <a:lnTo>
                    <a:pt x="f8" y="f9"/>
                  </a:lnTo>
                </a:path>
              </a:pathLst>
            </a:custGeom>
            <a:noFill/>
            <a:ln w="15873" cap="flat">
              <a:solidFill>
                <a:srgbClr val="A6B19F">
                  <a:alpha val="47843"/>
                </a:srgbClr>
              </a:solidFill>
              <a:prstDash val="solid"/>
              <a:round/>
            </a:ln>
          </p:spPr>
          <p:txBody>
            <a:bodyPr vert="horz" wrap="square" lIns="91440" tIns="45720" rIns="91440" bIns="4572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CO" sz="1800" b="0" i="0" u="none" strike="noStrike" kern="0" cap="none" spc="0" baseline="0">
                <a:solidFill>
                  <a:srgbClr val="CCFFFF"/>
                </a:solidFill>
                <a:uFillTx/>
                <a:latin typeface="Montserrat ExtraBold" pitchFamily="2"/>
              </a:endParaRPr>
            </a:p>
          </p:txBody>
        </p:sp>
        <p:sp>
          <p:nvSpPr>
            <p:cNvPr id="76" name="Freeform 30">
              <a:extLst>
                <a:ext uri="{FF2B5EF4-FFF2-40B4-BE49-F238E27FC236}">
                  <a16:creationId xmlns:a16="http://schemas.microsoft.com/office/drawing/2014/main" id="{C9D9B955-2711-3A4B-8085-BBD8610A533C}"/>
                </a:ext>
              </a:extLst>
            </p:cNvPr>
            <p:cNvSpPr/>
            <p:nvPr/>
          </p:nvSpPr>
          <p:spPr>
            <a:xfrm>
              <a:off x="359340" y="610307"/>
              <a:ext cx="304924" cy="716368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2305"/>
                <a:gd name="f7" fmla="val 5092"/>
                <a:gd name="f8" fmla="val 2277"/>
                <a:gd name="f9" fmla="val 3352"/>
                <a:gd name="f10" fmla="val 2268"/>
                <a:gd name="f11" fmla="val 3308"/>
                <a:gd name="f12" fmla="val 2233"/>
                <a:gd name="f13" fmla="val 3273"/>
                <a:gd name="f14" fmla="val 2198"/>
                <a:gd name="f15" fmla="val 3211"/>
                <a:gd name="f16" fmla="val 2207"/>
                <a:gd name="f17" fmla="val 3141"/>
                <a:gd name="f18" fmla="val 2171"/>
                <a:gd name="f19" fmla="val 3088"/>
                <a:gd name="f20" fmla="val 2127"/>
                <a:gd name="f21" fmla="val 3017"/>
                <a:gd name="f22" fmla="val 2162"/>
                <a:gd name="f23" fmla="val 2929"/>
                <a:gd name="f24" fmla="val 2867"/>
                <a:gd name="f25" fmla="val 2145"/>
                <a:gd name="f26" fmla="val 2814"/>
                <a:gd name="f27" fmla="val 2039"/>
                <a:gd name="f28" fmla="val 2823"/>
                <a:gd name="f29" fmla="val 1995"/>
                <a:gd name="f30" fmla="val 2752"/>
                <a:gd name="f31" fmla="val 2004"/>
                <a:gd name="f32" fmla="val 2664"/>
                <a:gd name="f33" fmla="val 1977"/>
                <a:gd name="f34" fmla="val 2611"/>
                <a:gd name="f35" fmla="val 1871"/>
                <a:gd name="f36" fmla="val 2620"/>
                <a:gd name="f37" fmla="val 1730"/>
                <a:gd name="f38" fmla="val 2646"/>
                <a:gd name="f39" fmla="val 1633"/>
                <a:gd name="f40" fmla="val 1527"/>
                <a:gd name="f41" fmla="val 2673"/>
                <a:gd name="f42" fmla="val 1448"/>
                <a:gd name="f43" fmla="val 2638"/>
                <a:gd name="f44" fmla="val 1421"/>
                <a:gd name="f45" fmla="val 2567"/>
                <a:gd name="f46" fmla="val 1359"/>
                <a:gd name="f47" fmla="val 2532"/>
                <a:gd name="f48" fmla="val 1351"/>
                <a:gd name="f49" fmla="val 2470"/>
                <a:gd name="f50" fmla="val 2399"/>
                <a:gd name="f51" fmla="val 1377"/>
                <a:gd name="f52" fmla="val 2329"/>
                <a:gd name="f53" fmla="val 1324"/>
                <a:gd name="f54" fmla="val 2293"/>
                <a:gd name="f55" fmla="val 1262"/>
                <a:gd name="f56" fmla="val 2241"/>
                <a:gd name="f57" fmla="val 1236"/>
                <a:gd name="f58" fmla="val 2179"/>
                <a:gd name="f59" fmla="val 1183"/>
                <a:gd name="f60" fmla="val 2152"/>
                <a:gd name="f61" fmla="val 1174"/>
                <a:gd name="f62" fmla="val 2082"/>
                <a:gd name="f63" fmla="val 1121"/>
                <a:gd name="f64" fmla="val 2029"/>
                <a:gd name="f65" fmla="val 1976"/>
                <a:gd name="f66" fmla="val 1253"/>
                <a:gd name="f67" fmla="val 1923"/>
                <a:gd name="f68" fmla="val 1315"/>
                <a:gd name="f69" fmla="val 1888"/>
                <a:gd name="f70" fmla="val 1306"/>
                <a:gd name="f71" fmla="val 1817"/>
                <a:gd name="f72" fmla="val 1298"/>
                <a:gd name="f73" fmla="val 1746"/>
                <a:gd name="f74" fmla="val 1412"/>
                <a:gd name="f75" fmla="val 1720"/>
                <a:gd name="f76" fmla="val 1492"/>
                <a:gd name="f77" fmla="val 1738"/>
                <a:gd name="f78" fmla="val 1562"/>
                <a:gd name="f79" fmla="val 1755"/>
                <a:gd name="f80" fmla="val 1668"/>
                <a:gd name="f81" fmla="val 1614"/>
                <a:gd name="f82" fmla="val 1651"/>
                <a:gd name="f83" fmla="val 1526"/>
                <a:gd name="f84" fmla="val 1615"/>
                <a:gd name="f85" fmla="val 1455"/>
                <a:gd name="f86" fmla="val 1545"/>
                <a:gd name="f87" fmla="val 1402"/>
                <a:gd name="f88" fmla="val 1456"/>
                <a:gd name="f89" fmla="val 1393"/>
                <a:gd name="f90" fmla="val 1271"/>
                <a:gd name="f91" fmla="val 1173"/>
                <a:gd name="f92" fmla="val 962"/>
                <a:gd name="f93" fmla="val 943"/>
                <a:gd name="f94" fmla="val 900"/>
                <a:gd name="f95" fmla="val 864"/>
                <a:gd name="f96" fmla="val 945"/>
                <a:gd name="f97" fmla="val 829"/>
                <a:gd name="f98" fmla="val 1006"/>
                <a:gd name="f99" fmla="val 785"/>
                <a:gd name="f100" fmla="val 1024"/>
                <a:gd name="f101" fmla="val 705"/>
                <a:gd name="f102" fmla="val 1033"/>
                <a:gd name="f103" fmla="val 644"/>
                <a:gd name="f104" fmla="val 1112"/>
                <a:gd name="f105" fmla="val 618"/>
                <a:gd name="f106" fmla="val 1103"/>
                <a:gd name="f107" fmla="val 556"/>
                <a:gd name="f108" fmla="val 1077"/>
                <a:gd name="f109" fmla="val 494"/>
                <a:gd name="f110" fmla="val 1095"/>
                <a:gd name="f111" fmla="val 441"/>
                <a:gd name="f112" fmla="val 1059"/>
                <a:gd name="f113" fmla="val 371"/>
                <a:gd name="f114" fmla="val 971"/>
                <a:gd name="f115" fmla="val 927"/>
                <a:gd name="f116" fmla="val 327"/>
                <a:gd name="f117" fmla="val 865"/>
                <a:gd name="f118" fmla="val 203"/>
                <a:gd name="f119" fmla="val 768"/>
                <a:gd name="f120" fmla="val 177"/>
                <a:gd name="f121" fmla="val 697"/>
                <a:gd name="f122" fmla="val 141"/>
                <a:gd name="f123" fmla="val 689"/>
                <a:gd name="f124" fmla="val 80"/>
                <a:gd name="f125" fmla="val 583"/>
                <a:gd name="f126" fmla="val 503"/>
                <a:gd name="f127" fmla="val 106"/>
                <a:gd name="f128" fmla="val 512"/>
                <a:gd name="f129" fmla="val 168"/>
                <a:gd name="f130" fmla="val 565"/>
                <a:gd name="f131" fmla="val 221"/>
                <a:gd name="f132" fmla="val 627"/>
                <a:gd name="f133" fmla="val 291"/>
                <a:gd name="f134" fmla="val 680"/>
                <a:gd name="f135" fmla="val 424"/>
                <a:gd name="f136" fmla="val 742"/>
                <a:gd name="f137" fmla="val 486"/>
                <a:gd name="f138" fmla="val 759"/>
                <a:gd name="f139" fmla="val 786"/>
                <a:gd name="f140" fmla="val 609"/>
                <a:gd name="f141" fmla="val 812"/>
                <a:gd name="f142" fmla="val 696"/>
                <a:gd name="f143" fmla="val 803"/>
                <a:gd name="f144" fmla="val 740"/>
                <a:gd name="f145" fmla="val 793"/>
                <a:gd name="f146" fmla="val 671"/>
                <a:gd name="f147" fmla="val 855"/>
                <a:gd name="f148" fmla="val 406"/>
                <a:gd name="f149" fmla="val 1217"/>
                <a:gd name="f150" fmla="val 344"/>
                <a:gd name="f151" fmla="val 1199"/>
                <a:gd name="f152" fmla="val 283"/>
                <a:gd name="f153" fmla="val 1120"/>
                <a:gd name="f154" fmla="val 230"/>
                <a:gd name="f155" fmla="val 1067"/>
                <a:gd name="f156" fmla="val 1093"/>
                <a:gd name="f157" fmla="val 186"/>
                <a:gd name="f158" fmla="val 1279"/>
                <a:gd name="f159" fmla="val 97"/>
                <a:gd name="f160" fmla="val 1323"/>
                <a:gd name="f161" fmla="val 1358"/>
                <a:gd name="f162" fmla="val 1552"/>
                <a:gd name="f163" fmla="val 71"/>
                <a:gd name="f164" fmla="val 1605"/>
                <a:gd name="f165" fmla="val 142"/>
                <a:gd name="f166" fmla="val 1667"/>
                <a:gd name="f167" fmla="val 239"/>
                <a:gd name="f168" fmla="val 1729"/>
                <a:gd name="f169" fmla="val 1791"/>
                <a:gd name="f170" fmla="val 309"/>
                <a:gd name="f171" fmla="val 1852"/>
                <a:gd name="f172" fmla="val 265"/>
                <a:gd name="f173" fmla="val 1949"/>
                <a:gd name="f174" fmla="val 1985"/>
                <a:gd name="f175" fmla="val 389"/>
                <a:gd name="f176" fmla="val 2011"/>
                <a:gd name="f177" fmla="val 442"/>
                <a:gd name="f178" fmla="val 2073"/>
                <a:gd name="f179" fmla="val 459"/>
                <a:gd name="f180" fmla="val 2161"/>
                <a:gd name="f181" fmla="val 2117"/>
                <a:gd name="f182" fmla="val 636"/>
                <a:gd name="f183" fmla="val 2205"/>
                <a:gd name="f184" fmla="val 2267"/>
                <a:gd name="f185" fmla="val 2346"/>
                <a:gd name="f186" fmla="val 2435"/>
                <a:gd name="f187" fmla="val 2549"/>
                <a:gd name="f188" fmla="val 547"/>
                <a:gd name="f189" fmla="val 2629"/>
                <a:gd name="f190" fmla="val 539"/>
                <a:gd name="f191" fmla="val 2708"/>
                <a:gd name="f192" fmla="val 2743"/>
                <a:gd name="f193" fmla="val 662"/>
                <a:gd name="f194" fmla="val 2805"/>
                <a:gd name="f195" fmla="val 2858"/>
                <a:gd name="f196" fmla="val 2920"/>
                <a:gd name="f197" fmla="val 733"/>
                <a:gd name="f198" fmla="val 2973"/>
                <a:gd name="f199" fmla="val 750"/>
                <a:gd name="f200" fmla="val 3035"/>
                <a:gd name="f201" fmla="val 3096"/>
                <a:gd name="f202" fmla="val 3176"/>
                <a:gd name="f203" fmla="val 3246"/>
                <a:gd name="f204" fmla="val 3317"/>
                <a:gd name="f205" fmla="val 3361"/>
                <a:gd name="f206" fmla="val 3379"/>
                <a:gd name="f207" fmla="val 468"/>
                <a:gd name="f208" fmla="val 3441"/>
                <a:gd name="f209" fmla="val 521"/>
                <a:gd name="f210" fmla="val 3458"/>
                <a:gd name="f211" fmla="val 3485"/>
                <a:gd name="f212" fmla="val 3546"/>
                <a:gd name="f213" fmla="val 653"/>
                <a:gd name="f214" fmla="val 3608"/>
                <a:gd name="f215" fmla="val 3679"/>
                <a:gd name="f216" fmla="val 3749"/>
                <a:gd name="f217" fmla="val 3820"/>
                <a:gd name="f218" fmla="val 3917"/>
                <a:gd name="f219" fmla="val 715"/>
                <a:gd name="f220" fmla="val 3979"/>
                <a:gd name="f221" fmla="val 4049"/>
                <a:gd name="f222" fmla="val 4146"/>
                <a:gd name="f223" fmla="val 4226"/>
                <a:gd name="f224" fmla="val 777"/>
                <a:gd name="f225" fmla="val 4279"/>
                <a:gd name="f226" fmla="val 4367"/>
                <a:gd name="f227" fmla="val 4464"/>
                <a:gd name="f228" fmla="val 4552"/>
                <a:gd name="f229" fmla="val 4614"/>
                <a:gd name="f230" fmla="val 4685"/>
                <a:gd name="f231" fmla="val 4746"/>
                <a:gd name="f232" fmla="val 4799"/>
                <a:gd name="f233" fmla="val 4861"/>
                <a:gd name="f234" fmla="val 4914"/>
                <a:gd name="f235" fmla="val 4958"/>
                <a:gd name="f236" fmla="val 645"/>
                <a:gd name="f237" fmla="val 4923"/>
                <a:gd name="f238" fmla="val 4949"/>
                <a:gd name="f239" fmla="val 4870"/>
                <a:gd name="f240" fmla="val 795"/>
                <a:gd name="f241" fmla="val 4905"/>
                <a:gd name="f242" fmla="val 839"/>
                <a:gd name="f243" fmla="val 4852"/>
                <a:gd name="f244" fmla="val 998"/>
                <a:gd name="f245" fmla="val 4879"/>
                <a:gd name="f246" fmla="val 1086"/>
                <a:gd name="f247" fmla="val 4932"/>
                <a:gd name="f248" fmla="val 1130"/>
                <a:gd name="f249" fmla="val 4967"/>
                <a:gd name="f250" fmla="val 1245"/>
                <a:gd name="f251" fmla="val 4941"/>
                <a:gd name="f252" fmla="val 1333"/>
                <a:gd name="f253" fmla="val 5011"/>
                <a:gd name="f254" fmla="val 1403"/>
                <a:gd name="f255" fmla="val 5055"/>
                <a:gd name="f256" fmla="val 1509"/>
                <a:gd name="f257" fmla="val 5091"/>
                <a:gd name="f258" fmla="val 1553"/>
                <a:gd name="f259" fmla="val 5029"/>
                <a:gd name="f260" fmla="val 1686"/>
                <a:gd name="f261" fmla="val 1721"/>
                <a:gd name="f262" fmla="val 1783"/>
                <a:gd name="f263" fmla="val 1845"/>
                <a:gd name="f264" fmla="val 1827"/>
                <a:gd name="f265" fmla="val 4835"/>
                <a:gd name="f266" fmla="val 1739"/>
                <a:gd name="f267" fmla="val 4676"/>
                <a:gd name="f268" fmla="val 4579"/>
                <a:gd name="f269" fmla="val 1756"/>
                <a:gd name="f270" fmla="val 4508"/>
                <a:gd name="f271" fmla="val 4341"/>
                <a:gd name="f272" fmla="val 1906"/>
                <a:gd name="f273" fmla="val 4235"/>
                <a:gd name="f274" fmla="val 1933"/>
                <a:gd name="f275" fmla="val 4191"/>
                <a:gd name="f276" fmla="val 2012"/>
                <a:gd name="f277" fmla="val 4164"/>
                <a:gd name="f278" fmla="val 2092"/>
                <a:gd name="f279" fmla="val 4076"/>
                <a:gd name="f280" fmla="val 2154"/>
                <a:gd name="f281" fmla="val 3996"/>
                <a:gd name="f282" fmla="val 2136"/>
                <a:gd name="f283" fmla="val 3944"/>
                <a:gd name="f284" fmla="val 2065"/>
                <a:gd name="f285" fmla="val 3899"/>
                <a:gd name="f286" fmla="val 2057"/>
                <a:gd name="f287" fmla="val 3829"/>
                <a:gd name="f288" fmla="val 3758"/>
                <a:gd name="f289" fmla="val 1959"/>
                <a:gd name="f290" fmla="val 3714"/>
                <a:gd name="f291" fmla="val 1915"/>
                <a:gd name="f292" fmla="val 3644"/>
                <a:gd name="f293" fmla="val 3599"/>
                <a:gd name="f294" fmla="val 3538"/>
                <a:gd name="f295" fmla="val 3432"/>
                <a:gd name="f296" fmla="val 2304"/>
                <a:gd name="f297" fmla="+- 0 0 -90"/>
                <a:gd name="f298" fmla="*/ f3 1 2305"/>
                <a:gd name="f299" fmla="*/ f4 1 5092"/>
                <a:gd name="f300" fmla="+- f7 0 f5"/>
                <a:gd name="f301" fmla="+- f6 0 f5"/>
                <a:gd name="f302" fmla="*/ f297 f0 1"/>
                <a:gd name="f303" fmla="*/ f301 1 2305"/>
                <a:gd name="f304" fmla="*/ f300 1 5092"/>
                <a:gd name="f305" fmla="*/ 285178248 f301 1"/>
                <a:gd name="f306" fmla="*/ 416346405 f300 1"/>
                <a:gd name="f307" fmla="*/ 280507168 f301 1"/>
                <a:gd name="f308" fmla="*/ 379781390 f300 1"/>
                <a:gd name="f309" fmla="*/ 258840032 f301 1"/>
                <a:gd name="f310" fmla="*/ 356831258 f300 1"/>
                <a:gd name="f311" fmla="*/ 224457820 f301 1"/>
                <a:gd name="f312" fmla="*/ 343087105 f300 1"/>
                <a:gd name="f313" fmla="*/ 184366791 f301 1"/>
                <a:gd name="f314" fmla="*/ 332843716 f300 1"/>
                <a:gd name="f315" fmla="*/ 178657974 f301 1"/>
                <a:gd name="f316" fmla="*/ 301983916 f300 1"/>
                <a:gd name="f317" fmla="*/ 153487528 f301 1"/>
                <a:gd name="f318" fmla="*/ 279033784 f300 1"/>
                <a:gd name="f319" fmla="*/ 162569622 f301 1"/>
                <a:gd name="f320" fmla="*/ 249341026 f300 1"/>
                <a:gd name="f321" fmla="*/ 183199021 f301 1"/>
                <a:gd name="f322" fmla="*/ 223019401 f300 1"/>
                <a:gd name="f323" fmla="*/ 216413463 f301 1"/>
                <a:gd name="f324" fmla="*/ 209275248 f300 1"/>
                <a:gd name="f325" fmla="*/ 188907838 f301 1"/>
                <a:gd name="f326" fmla="*/ 180619900 f300 1"/>
                <a:gd name="f327" fmla="*/ 122608265 f301 1"/>
                <a:gd name="f328" fmla="*/ 107490232 f300 1"/>
                <a:gd name="f329" fmla="*/ 144275762 f301 1"/>
                <a:gd name="f330" fmla="*/ 80131557 f300 1"/>
                <a:gd name="f331" fmla="*/ 137399176 f301 1"/>
                <a:gd name="f332" fmla="*/ 48104716 f300 1"/>
                <a:gd name="f333" fmla="*/ 99643687 f301 1"/>
                <a:gd name="f334" fmla="*/ 22950132 f300 1"/>
                <a:gd name="f335" fmla="*/ 65261475 f301 1"/>
                <a:gd name="f336" fmla="*/ 13744153 f300 1"/>
                <a:gd name="f337" fmla="*/ 81349827 f301 1"/>
                <a:gd name="f338" fmla="*/ 101979226 f301 1"/>
                <a:gd name="f339" fmla="*/ 78964515 f300 1"/>
                <a:gd name="f340" fmla="*/ 96270410 f301 1"/>
                <a:gd name="f341" fmla="*/ 36717752 f301 1"/>
                <a:gd name="f342" fmla="*/ 145221927 f300 1"/>
                <a:gd name="f343" fmla="*/ 24132348 f301 1"/>
                <a:gd name="f344" fmla="*/ 165838337 f300 1"/>
                <a:gd name="f345" fmla="*/ 9211766 f301 1"/>
                <a:gd name="f346" fmla="*/ 208108207 f300 1"/>
                <a:gd name="f347" fmla="*/ 40091029 f301 1"/>
                <a:gd name="f348" fmla="*/ 240135047 f300 1"/>
                <a:gd name="f349" fmla="*/ 50470564 f301 1"/>
                <a:gd name="f350" fmla="*/ 260751457 f300 1"/>
                <a:gd name="f351" fmla="*/ 75641011 f301 1"/>
                <a:gd name="f352" fmla="*/ 274495610 f300 1"/>
                <a:gd name="f353" fmla="*/ 87058284 f301 1"/>
                <a:gd name="f354" fmla="*/ 304188368 f300 1"/>
                <a:gd name="f355" fmla="*/ 72137701 f301 1"/>
                <a:gd name="f356" fmla="*/ 330509633 f300 1"/>
                <a:gd name="f357" fmla="*/ 85890874 f301 1"/>
                <a:gd name="f358" fmla="*/ 363703155 f300 1"/>
                <a:gd name="f359" fmla="*/ 97308147 f301 1"/>
                <a:gd name="f360" fmla="*/ 393525544 f300 1"/>
                <a:gd name="f361" fmla="*/ 90431921 f301 1"/>
                <a:gd name="f362" fmla="*/ 430090558 f300 1"/>
                <a:gd name="f363" fmla="*/ 438129496 f300 1"/>
                <a:gd name="f364" fmla="*/ 80182057 f301 1"/>
                <a:gd name="f365" fmla="*/ 459783316 f300 1"/>
                <a:gd name="f366" fmla="*/ 89393823 f301 1"/>
                <a:gd name="f367" fmla="*/ 495310920 f300 1"/>
                <a:gd name="f368" fmla="*/ 537580790 f300 1"/>
                <a:gd name="f369" fmla="*/ 100811457 f301 1"/>
                <a:gd name="f370" fmla="*/ 578813249 f300 1"/>
                <a:gd name="f371" fmla="*/ 84723104 f301 1"/>
                <a:gd name="f372" fmla="*/ 615378264 f300 1"/>
                <a:gd name="f373" fmla="*/ 70970291 f301 1"/>
                <a:gd name="f374" fmla="*/ 637161715 f300 1"/>
                <a:gd name="f375" fmla="*/ 631456499 f300 1"/>
                <a:gd name="f376" fmla="*/ 129484852 f301 1"/>
                <a:gd name="f377" fmla="*/ 632623541 f300 1"/>
                <a:gd name="f378" fmla="*/ 172949158 f301 1"/>
                <a:gd name="f379" fmla="*/ 649738827 f300 1"/>
                <a:gd name="f380" fmla="*/ 218749003 f301 1"/>
                <a:gd name="f381" fmla="*/ 652072909 f300 1"/>
                <a:gd name="f382" fmla="*/ 237042863 f301 1"/>
                <a:gd name="f383" fmla="*/ 626918325 f300 1"/>
                <a:gd name="f384" fmla="*/ 593724444 f300 1"/>
                <a:gd name="f385" fmla="*/ 247292726 f301 1"/>
                <a:gd name="f386" fmla="*/ 549120852 f300 1"/>
                <a:gd name="f387" fmla="*/ 279469431 f301 1"/>
                <a:gd name="f388" fmla="*/ 518131421 f300 1"/>
                <a:gd name="f389" fmla="*/ 261045539 f301 1"/>
                <a:gd name="f390" fmla="*/ 487271622 f300 1"/>
                <a:gd name="f391" fmla="*/ 264548848 f301 1"/>
                <a:gd name="f392" fmla="*/ 458745906 f300 1"/>
                <a:gd name="f393" fmla="*/ 298931060 f301 1"/>
                <a:gd name="f394" fmla="*/ 445001752 f300 1"/>
                <a:gd name="f395" fmla="*/ f302 1 f2"/>
                <a:gd name="f396" fmla="*/ f305 1 2305"/>
                <a:gd name="f397" fmla="*/ f306 1 5092"/>
                <a:gd name="f398" fmla="*/ f307 1 2305"/>
                <a:gd name="f399" fmla="*/ f308 1 5092"/>
                <a:gd name="f400" fmla="*/ f309 1 2305"/>
                <a:gd name="f401" fmla="*/ f310 1 5092"/>
                <a:gd name="f402" fmla="*/ f311 1 2305"/>
                <a:gd name="f403" fmla="*/ f312 1 5092"/>
                <a:gd name="f404" fmla="*/ f313 1 2305"/>
                <a:gd name="f405" fmla="*/ f314 1 5092"/>
                <a:gd name="f406" fmla="*/ f315 1 2305"/>
                <a:gd name="f407" fmla="*/ f316 1 5092"/>
                <a:gd name="f408" fmla="*/ f317 1 2305"/>
                <a:gd name="f409" fmla="*/ f318 1 5092"/>
                <a:gd name="f410" fmla="*/ f319 1 2305"/>
                <a:gd name="f411" fmla="*/ f320 1 5092"/>
                <a:gd name="f412" fmla="*/ f321 1 2305"/>
                <a:gd name="f413" fmla="*/ f322 1 5092"/>
                <a:gd name="f414" fmla="*/ f323 1 2305"/>
                <a:gd name="f415" fmla="*/ f324 1 5092"/>
                <a:gd name="f416" fmla="*/ f325 1 2305"/>
                <a:gd name="f417" fmla="*/ f326 1 5092"/>
                <a:gd name="f418" fmla="*/ f327 1 2305"/>
                <a:gd name="f419" fmla="*/ f328 1 5092"/>
                <a:gd name="f420" fmla="*/ f329 1 2305"/>
                <a:gd name="f421" fmla="*/ f330 1 5092"/>
                <a:gd name="f422" fmla="*/ f331 1 2305"/>
                <a:gd name="f423" fmla="*/ f332 1 5092"/>
                <a:gd name="f424" fmla="*/ f333 1 2305"/>
                <a:gd name="f425" fmla="*/ f334 1 5092"/>
                <a:gd name="f426" fmla="*/ f335 1 2305"/>
                <a:gd name="f427" fmla="*/ f336 1 5092"/>
                <a:gd name="f428" fmla="*/ f337 1 2305"/>
                <a:gd name="f429" fmla="*/ f338 1 2305"/>
                <a:gd name="f430" fmla="*/ f339 1 5092"/>
                <a:gd name="f431" fmla="*/ f340 1 2305"/>
                <a:gd name="f432" fmla="*/ f341 1 2305"/>
                <a:gd name="f433" fmla="*/ f342 1 5092"/>
                <a:gd name="f434" fmla="*/ f343 1 2305"/>
                <a:gd name="f435" fmla="*/ f344 1 5092"/>
                <a:gd name="f436" fmla="*/ f345 1 2305"/>
                <a:gd name="f437" fmla="*/ f346 1 5092"/>
                <a:gd name="f438" fmla="*/ f347 1 2305"/>
                <a:gd name="f439" fmla="*/ f348 1 5092"/>
                <a:gd name="f440" fmla="*/ f349 1 2305"/>
                <a:gd name="f441" fmla="*/ f350 1 5092"/>
                <a:gd name="f442" fmla="*/ f351 1 2305"/>
                <a:gd name="f443" fmla="*/ f352 1 5092"/>
                <a:gd name="f444" fmla="*/ f353 1 2305"/>
                <a:gd name="f445" fmla="*/ f354 1 5092"/>
                <a:gd name="f446" fmla="*/ f355 1 2305"/>
                <a:gd name="f447" fmla="*/ f356 1 5092"/>
                <a:gd name="f448" fmla="*/ f357 1 2305"/>
                <a:gd name="f449" fmla="*/ f358 1 5092"/>
                <a:gd name="f450" fmla="*/ f359 1 2305"/>
                <a:gd name="f451" fmla="*/ f360 1 5092"/>
                <a:gd name="f452" fmla="*/ f361 1 2305"/>
                <a:gd name="f453" fmla="*/ f362 1 5092"/>
                <a:gd name="f454" fmla="*/ f363 1 5092"/>
                <a:gd name="f455" fmla="*/ f364 1 2305"/>
                <a:gd name="f456" fmla="*/ f365 1 5092"/>
                <a:gd name="f457" fmla="*/ f366 1 2305"/>
                <a:gd name="f458" fmla="*/ f367 1 5092"/>
                <a:gd name="f459" fmla="*/ f368 1 5092"/>
                <a:gd name="f460" fmla="*/ f369 1 2305"/>
                <a:gd name="f461" fmla="*/ f370 1 5092"/>
                <a:gd name="f462" fmla="*/ f371 1 2305"/>
                <a:gd name="f463" fmla="*/ f372 1 5092"/>
                <a:gd name="f464" fmla="*/ f373 1 2305"/>
                <a:gd name="f465" fmla="*/ f374 1 5092"/>
                <a:gd name="f466" fmla="*/ f375 1 5092"/>
                <a:gd name="f467" fmla="*/ f376 1 2305"/>
                <a:gd name="f468" fmla="*/ f377 1 5092"/>
                <a:gd name="f469" fmla="*/ f378 1 2305"/>
                <a:gd name="f470" fmla="*/ f379 1 5092"/>
                <a:gd name="f471" fmla="*/ f380 1 2305"/>
                <a:gd name="f472" fmla="*/ f381 1 5092"/>
                <a:gd name="f473" fmla="*/ f382 1 2305"/>
                <a:gd name="f474" fmla="*/ f383 1 5092"/>
                <a:gd name="f475" fmla="*/ f384 1 5092"/>
                <a:gd name="f476" fmla="*/ f385 1 2305"/>
                <a:gd name="f477" fmla="*/ f386 1 5092"/>
                <a:gd name="f478" fmla="*/ f387 1 2305"/>
                <a:gd name="f479" fmla="*/ f388 1 5092"/>
                <a:gd name="f480" fmla="*/ f389 1 2305"/>
                <a:gd name="f481" fmla="*/ f390 1 5092"/>
                <a:gd name="f482" fmla="*/ f391 1 2305"/>
                <a:gd name="f483" fmla="*/ f392 1 5092"/>
                <a:gd name="f484" fmla="*/ f393 1 2305"/>
                <a:gd name="f485" fmla="*/ f394 1 5092"/>
                <a:gd name="f486" fmla="*/ 0 1 f303"/>
                <a:gd name="f487" fmla="*/ f6 1 f303"/>
                <a:gd name="f488" fmla="*/ 0 1 f304"/>
                <a:gd name="f489" fmla="*/ f7 1 f304"/>
                <a:gd name="f490" fmla="+- f395 0 f1"/>
                <a:gd name="f491" fmla="*/ f396 1 f303"/>
                <a:gd name="f492" fmla="*/ f397 1 f304"/>
                <a:gd name="f493" fmla="*/ f398 1 f303"/>
                <a:gd name="f494" fmla="*/ f399 1 f304"/>
                <a:gd name="f495" fmla="*/ f400 1 f303"/>
                <a:gd name="f496" fmla="*/ f401 1 f304"/>
                <a:gd name="f497" fmla="*/ f402 1 f303"/>
                <a:gd name="f498" fmla="*/ f403 1 f304"/>
                <a:gd name="f499" fmla="*/ f404 1 f303"/>
                <a:gd name="f500" fmla="*/ f405 1 f304"/>
                <a:gd name="f501" fmla="*/ f406 1 f303"/>
                <a:gd name="f502" fmla="*/ f407 1 f304"/>
                <a:gd name="f503" fmla="*/ f408 1 f303"/>
                <a:gd name="f504" fmla="*/ f409 1 f304"/>
                <a:gd name="f505" fmla="*/ f410 1 f303"/>
                <a:gd name="f506" fmla="*/ f411 1 f304"/>
                <a:gd name="f507" fmla="*/ f412 1 f303"/>
                <a:gd name="f508" fmla="*/ f413 1 f304"/>
                <a:gd name="f509" fmla="*/ f414 1 f303"/>
                <a:gd name="f510" fmla="*/ f415 1 f304"/>
                <a:gd name="f511" fmla="*/ f416 1 f303"/>
                <a:gd name="f512" fmla="*/ f417 1 f304"/>
                <a:gd name="f513" fmla="*/ f418 1 f303"/>
                <a:gd name="f514" fmla="*/ f419 1 f304"/>
                <a:gd name="f515" fmla="*/ f420 1 f303"/>
                <a:gd name="f516" fmla="*/ f421 1 f304"/>
                <a:gd name="f517" fmla="*/ f422 1 f303"/>
                <a:gd name="f518" fmla="*/ f423 1 f304"/>
                <a:gd name="f519" fmla="*/ f424 1 f303"/>
                <a:gd name="f520" fmla="*/ f425 1 f304"/>
                <a:gd name="f521" fmla="*/ f426 1 f303"/>
                <a:gd name="f522" fmla="*/ f427 1 f304"/>
                <a:gd name="f523" fmla="*/ f428 1 f303"/>
                <a:gd name="f524" fmla="*/ f429 1 f303"/>
                <a:gd name="f525" fmla="*/ f430 1 f304"/>
                <a:gd name="f526" fmla="*/ f431 1 f303"/>
                <a:gd name="f527" fmla="*/ f432 1 f303"/>
                <a:gd name="f528" fmla="*/ f433 1 f304"/>
                <a:gd name="f529" fmla="*/ f434 1 f303"/>
                <a:gd name="f530" fmla="*/ f435 1 f304"/>
                <a:gd name="f531" fmla="*/ f436 1 f303"/>
                <a:gd name="f532" fmla="*/ f437 1 f304"/>
                <a:gd name="f533" fmla="*/ f438 1 f303"/>
                <a:gd name="f534" fmla="*/ f439 1 f304"/>
                <a:gd name="f535" fmla="*/ f440 1 f303"/>
                <a:gd name="f536" fmla="*/ f441 1 f304"/>
                <a:gd name="f537" fmla="*/ f442 1 f303"/>
                <a:gd name="f538" fmla="*/ f443 1 f304"/>
                <a:gd name="f539" fmla="*/ f444 1 f303"/>
                <a:gd name="f540" fmla="*/ f445 1 f304"/>
                <a:gd name="f541" fmla="*/ f446 1 f303"/>
                <a:gd name="f542" fmla="*/ f447 1 f304"/>
                <a:gd name="f543" fmla="*/ f448 1 f303"/>
                <a:gd name="f544" fmla="*/ f449 1 f304"/>
                <a:gd name="f545" fmla="*/ f450 1 f303"/>
                <a:gd name="f546" fmla="*/ f451 1 f304"/>
                <a:gd name="f547" fmla="*/ f452 1 f303"/>
                <a:gd name="f548" fmla="*/ f453 1 f304"/>
                <a:gd name="f549" fmla="*/ f454 1 f304"/>
                <a:gd name="f550" fmla="*/ f455 1 f303"/>
                <a:gd name="f551" fmla="*/ f456 1 f304"/>
                <a:gd name="f552" fmla="*/ f457 1 f303"/>
                <a:gd name="f553" fmla="*/ f458 1 f304"/>
                <a:gd name="f554" fmla="*/ f459 1 f304"/>
                <a:gd name="f555" fmla="*/ f460 1 f303"/>
                <a:gd name="f556" fmla="*/ f461 1 f304"/>
                <a:gd name="f557" fmla="*/ f462 1 f303"/>
                <a:gd name="f558" fmla="*/ f463 1 f304"/>
                <a:gd name="f559" fmla="*/ f464 1 f303"/>
                <a:gd name="f560" fmla="*/ f465 1 f304"/>
                <a:gd name="f561" fmla="*/ f466 1 f304"/>
                <a:gd name="f562" fmla="*/ f467 1 f303"/>
                <a:gd name="f563" fmla="*/ f468 1 f304"/>
                <a:gd name="f564" fmla="*/ f469 1 f303"/>
                <a:gd name="f565" fmla="*/ f470 1 f304"/>
                <a:gd name="f566" fmla="*/ f471 1 f303"/>
                <a:gd name="f567" fmla="*/ f472 1 f304"/>
                <a:gd name="f568" fmla="*/ f473 1 f303"/>
                <a:gd name="f569" fmla="*/ f474 1 f304"/>
                <a:gd name="f570" fmla="*/ f475 1 f304"/>
                <a:gd name="f571" fmla="*/ f476 1 f303"/>
                <a:gd name="f572" fmla="*/ f477 1 f304"/>
                <a:gd name="f573" fmla="*/ f478 1 f303"/>
                <a:gd name="f574" fmla="*/ f479 1 f304"/>
                <a:gd name="f575" fmla="*/ f480 1 f303"/>
                <a:gd name="f576" fmla="*/ f481 1 f304"/>
                <a:gd name="f577" fmla="*/ f482 1 f303"/>
                <a:gd name="f578" fmla="*/ f483 1 f304"/>
                <a:gd name="f579" fmla="*/ f484 1 f303"/>
                <a:gd name="f580" fmla="*/ f485 1 f304"/>
                <a:gd name="f581" fmla="*/ f486 f298 1"/>
                <a:gd name="f582" fmla="*/ f487 f298 1"/>
                <a:gd name="f583" fmla="*/ f489 f299 1"/>
                <a:gd name="f584" fmla="*/ f488 f299 1"/>
                <a:gd name="f585" fmla="*/ f491 f298 1"/>
                <a:gd name="f586" fmla="*/ f492 f299 1"/>
                <a:gd name="f587" fmla="*/ f493 f298 1"/>
                <a:gd name="f588" fmla="*/ f494 f299 1"/>
                <a:gd name="f589" fmla="*/ f495 f298 1"/>
                <a:gd name="f590" fmla="*/ f496 f299 1"/>
                <a:gd name="f591" fmla="*/ f497 f298 1"/>
                <a:gd name="f592" fmla="*/ f498 f299 1"/>
                <a:gd name="f593" fmla="*/ f499 f298 1"/>
                <a:gd name="f594" fmla="*/ f500 f299 1"/>
                <a:gd name="f595" fmla="*/ f501 f298 1"/>
                <a:gd name="f596" fmla="*/ f502 f299 1"/>
                <a:gd name="f597" fmla="*/ f503 f298 1"/>
                <a:gd name="f598" fmla="*/ f504 f299 1"/>
                <a:gd name="f599" fmla="*/ f505 f298 1"/>
                <a:gd name="f600" fmla="*/ f506 f299 1"/>
                <a:gd name="f601" fmla="*/ f507 f298 1"/>
                <a:gd name="f602" fmla="*/ f508 f299 1"/>
                <a:gd name="f603" fmla="*/ f509 f298 1"/>
                <a:gd name="f604" fmla="*/ f510 f299 1"/>
                <a:gd name="f605" fmla="*/ f511 f298 1"/>
                <a:gd name="f606" fmla="*/ f512 f299 1"/>
                <a:gd name="f607" fmla="*/ f513 f298 1"/>
                <a:gd name="f608" fmla="*/ f514 f299 1"/>
                <a:gd name="f609" fmla="*/ f515 f298 1"/>
                <a:gd name="f610" fmla="*/ f516 f299 1"/>
                <a:gd name="f611" fmla="*/ f517 f298 1"/>
                <a:gd name="f612" fmla="*/ f518 f299 1"/>
                <a:gd name="f613" fmla="*/ f519 f298 1"/>
                <a:gd name="f614" fmla="*/ f520 f299 1"/>
                <a:gd name="f615" fmla="*/ f521 f298 1"/>
                <a:gd name="f616" fmla="*/ f522 f299 1"/>
                <a:gd name="f617" fmla="*/ f523 f298 1"/>
                <a:gd name="f618" fmla="*/ f524 f298 1"/>
                <a:gd name="f619" fmla="*/ f525 f299 1"/>
                <a:gd name="f620" fmla="*/ f526 f298 1"/>
                <a:gd name="f621" fmla="*/ f527 f298 1"/>
                <a:gd name="f622" fmla="*/ f528 f299 1"/>
                <a:gd name="f623" fmla="*/ f529 f298 1"/>
                <a:gd name="f624" fmla="*/ f530 f299 1"/>
                <a:gd name="f625" fmla="*/ f531 f298 1"/>
                <a:gd name="f626" fmla="*/ f532 f299 1"/>
                <a:gd name="f627" fmla="*/ f533 f298 1"/>
                <a:gd name="f628" fmla="*/ f534 f299 1"/>
                <a:gd name="f629" fmla="*/ f535 f298 1"/>
                <a:gd name="f630" fmla="*/ f536 f299 1"/>
                <a:gd name="f631" fmla="*/ f537 f298 1"/>
                <a:gd name="f632" fmla="*/ f538 f299 1"/>
                <a:gd name="f633" fmla="*/ f539 f298 1"/>
                <a:gd name="f634" fmla="*/ f540 f299 1"/>
                <a:gd name="f635" fmla="*/ f541 f298 1"/>
                <a:gd name="f636" fmla="*/ f542 f299 1"/>
                <a:gd name="f637" fmla="*/ f543 f298 1"/>
                <a:gd name="f638" fmla="*/ f544 f299 1"/>
                <a:gd name="f639" fmla="*/ f545 f298 1"/>
                <a:gd name="f640" fmla="*/ f546 f299 1"/>
                <a:gd name="f641" fmla="*/ f547 f298 1"/>
                <a:gd name="f642" fmla="*/ f548 f299 1"/>
                <a:gd name="f643" fmla="*/ f549 f299 1"/>
                <a:gd name="f644" fmla="*/ f550 f298 1"/>
                <a:gd name="f645" fmla="*/ f551 f299 1"/>
                <a:gd name="f646" fmla="*/ f552 f298 1"/>
                <a:gd name="f647" fmla="*/ f553 f299 1"/>
                <a:gd name="f648" fmla="*/ f554 f299 1"/>
                <a:gd name="f649" fmla="*/ f555 f298 1"/>
                <a:gd name="f650" fmla="*/ f556 f299 1"/>
                <a:gd name="f651" fmla="*/ f557 f298 1"/>
                <a:gd name="f652" fmla="*/ f558 f299 1"/>
                <a:gd name="f653" fmla="*/ f559 f298 1"/>
                <a:gd name="f654" fmla="*/ f560 f299 1"/>
                <a:gd name="f655" fmla="*/ f561 f299 1"/>
                <a:gd name="f656" fmla="*/ f562 f298 1"/>
                <a:gd name="f657" fmla="*/ f563 f299 1"/>
                <a:gd name="f658" fmla="*/ f564 f298 1"/>
                <a:gd name="f659" fmla="*/ f565 f299 1"/>
                <a:gd name="f660" fmla="*/ f566 f298 1"/>
                <a:gd name="f661" fmla="*/ f567 f299 1"/>
                <a:gd name="f662" fmla="*/ f568 f298 1"/>
                <a:gd name="f663" fmla="*/ f569 f299 1"/>
                <a:gd name="f664" fmla="*/ f570 f299 1"/>
                <a:gd name="f665" fmla="*/ f571 f298 1"/>
                <a:gd name="f666" fmla="*/ f572 f299 1"/>
                <a:gd name="f667" fmla="*/ f573 f298 1"/>
                <a:gd name="f668" fmla="*/ f574 f299 1"/>
                <a:gd name="f669" fmla="*/ f575 f298 1"/>
                <a:gd name="f670" fmla="*/ f576 f299 1"/>
                <a:gd name="f671" fmla="*/ f577 f298 1"/>
                <a:gd name="f672" fmla="*/ f578 f299 1"/>
                <a:gd name="f673" fmla="*/ f579 f298 1"/>
                <a:gd name="f674" fmla="*/ f580 f299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490">
                  <a:pos x="f585" y="f586"/>
                </a:cxn>
                <a:cxn ang="f490">
                  <a:pos x="f587" y="f588"/>
                </a:cxn>
                <a:cxn ang="f490">
                  <a:pos x="f589" y="f590"/>
                </a:cxn>
                <a:cxn ang="f490">
                  <a:pos x="f591" y="f592"/>
                </a:cxn>
                <a:cxn ang="f490">
                  <a:pos x="f593" y="f594"/>
                </a:cxn>
                <a:cxn ang="f490">
                  <a:pos x="f595" y="f596"/>
                </a:cxn>
                <a:cxn ang="f490">
                  <a:pos x="f597" y="f598"/>
                </a:cxn>
                <a:cxn ang="f490">
                  <a:pos x="f599" y="f600"/>
                </a:cxn>
                <a:cxn ang="f490">
                  <a:pos x="f601" y="f602"/>
                </a:cxn>
                <a:cxn ang="f490">
                  <a:pos x="f603" y="f604"/>
                </a:cxn>
                <a:cxn ang="f490">
                  <a:pos x="f605" y="f606"/>
                </a:cxn>
                <a:cxn ang="f490">
                  <a:pos x="f607" y="f608"/>
                </a:cxn>
                <a:cxn ang="f490">
                  <a:pos x="f609" y="f610"/>
                </a:cxn>
                <a:cxn ang="f490">
                  <a:pos x="f611" y="f612"/>
                </a:cxn>
                <a:cxn ang="f490">
                  <a:pos x="f613" y="f614"/>
                </a:cxn>
                <a:cxn ang="f490">
                  <a:pos x="f615" y="f616"/>
                </a:cxn>
                <a:cxn ang="f490">
                  <a:pos x="f617" y="f612"/>
                </a:cxn>
                <a:cxn ang="f490">
                  <a:pos x="f618" y="f619"/>
                </a:cxn>
                <a:cxn ang="f490">
                  <a:pos x="f620" y="f608"/>
                </a:cxn>
                <a:cxn ang="f490">
                  <a:pos x="f621" y="f622"/>
                </a:cxn>
                <a:cxn ang="f490">
                  <a:pos x="f623" y="f624"/>
                </a:cxn>
                <a:cxn ang="f490">
                  <a:pos x="f625" y="f626"/>
                </a:cxn>
                <a:cxn ang="f490">
                  <a:pos x="f627" y="f628"/>
                </a:cxn>
                <a:cxn ang="f490">
                  <a:pos x="f629" y="f630"/>
                </a:cxn>
                <a:cxn ang="f490">
                  <a:pos x="f631" y="f632"/>
                </a:cxn>
                <a:cxn ang="f490">
                  <a:pos x="f633" y="f634"/>
                </a:cxn>
                <a:cxn ang="f490">
                  <a:pos x="f635" y="f636"/>
                </a:cxn>
                <a:cxn ang="f490">
                  <a:pos x="f637" y="f638"/>
                </a:cxn>
                <a:cxn ang="f490">
                  <a:pos x="f639" y="f640"/>
                </a:cxn>
                <a:cxn ang="f490">
                  <a:pos x="f641" y="f642"/>
                </a:cxn>
                <a:cxn ang="f490">
                  <a:pos x="f615" y="f643"/>
                </a:cxn>
                <a:cxn ang="f490">
                  <a:pos x="f644" y="f645"/>
                </a:cxn>
                <a:cxn ang="f490">
                  <a:pos x="f646" y="f647"/>
                </a:cxn>
                <a:cxn ang="f490">
                  <a:pos x="f639" y="f648"/>
                </a:cxn>
                <a:cxn ang="f490">
                  <a:pos x="f649" y="f650"/>
                </a:cxn>
                <a:cxn ang="f490">
                  <a:pos x="f651" y="f652"/>
                </a:cxn>
                <a:cxn ang="f490">
                  <a:pos x="f653" y="f654"/>
                </a:cxn>
                <a:cxn ang="f490">
                  <a:pos x="f613" y="f655"/>
                </a:cxn>
                <a:cxn ang="f490">
                  <a:pos x="f656" y="f657"/>
                </a:cxn>
                <a:cxn ang="f490">
                  <a:pos x="f658" y="f659"/>
                </a:cxn>
                <a:cxn ang="f490">
                  <a:pos x="f660" y="f661"/>
                </a:cxn>
                <a:cxn ang="f490">
                  <a:pos x="f662" y="f663"/>
                </a:cxn>
                <a:cxn ang="f490">
                  <a:pos x="f603" y="f664"/>
                </a:cxn>
                <a:cxn ang="f490">
                  <a:pos x="f665" y="f666"/>
                </a:cxn>
                <a:cxn ang="f490">
                  <a:pos x="f667" y="f668"/>
                </a:cxn>
                <a:cxn ang="f490">
                  <a:pos x="f669" y="f670"/>
                </a:cxn>
                <a:cxn ang="f490">
                  <a:pos x="f671" y="f672"/>
                </a:cxn>
                <a:cxn ang="f490">
                  <a:pos x="f673" y="f674"/>
                </a:cxn>
              </a:cxnLst>
              <a:rect l="f581" t="f584" r="f582" b="f583"/>
              <a:pathLst>
                <a:path w="2305" h="5092">
                  <a:moveTo>
                    <a:pt x="f8" y="f9"/>
                  </a:moveTo>
                  <a:lnTo>
                    <a:pt x="f10" y="f11"/>
                  </a:lnTo>
                  <a:lnTo>
                    <a:pt x="f12" y="f13"/>
                  </a:lnTo>
                  <a:lnTo>
                    <a:pt x="f14" y="f15"/>
                  </a:lnTo>
                  <a:lnTo>
                    <a:pt x="f16" y="f17"/>
                  </a:lnTo>
                  <a:lnTo>
                    <a:pt x="f18" y="f19"/>
                  </a:lnTo>
                  <a:lnTo>
                    <a:pt x="f20" y="f21"/>
                  </a:lnTo>
                  <a:lnTo>
                    <a:pt x="f22" y="f23"/>
                  </a:lnTo>
                  <a:lnTo>
                    <a:pt x="f18" y="f24"/>
                  </a:lnTo>
                  <a:lnTo>
                    <a:pt x="f25" y="f26"/>
                  </a:lnTo>
                  <a:lnTo>
                    <a:pt x="f27" y="f28"/>
                  </a:lnTo>
                  <a:lnTo>
                    <a:pt x="f29" y="f30"/>
                  </a:lnTo>
                  <a:lnTo>
                    <a:pt x="f31" y="f32"/>
                  </a:lnTo>
                  <a:lnTo>
                    <a:pt x="f33" y="f34"/>
                  </a:lnTo>
                  <a:lnTo>
                    <a:pt x="f35" y="f36"/>
                  </a:lnTo>
                  <a:lnTo>
                    <a:pt x="f37" y="f38"/>
                  </a:lnTo>
                  <a:lnTo>
                    <a:pt x="f39" y="f32"/>
                  </a:lnTo>
                  <a:lnTo>
                    <a:pt x="f40" y="f41"/>
                  </a:lnTo>
                  <a:lnTo>
                    <a:pt x="f42" y="f43"/>
                  </a:lnTo>
                  <a:lnTo>
                    <a:pt x="f44" y="f45"/>
                  </a:lnTo>
                  <a:lnTo>
                    <a:pt x="f46" y="f47"/>
                  </a:lnTo>
                  <a:lnTo>
                    <a:pt x="f48" y="f49"/>
                  </a:lnTo>
                  <a:lnTo>
                    <a:pt x="f48" y="f50"/>
                  </a:lnTo>
                  <a:lnTo>
                    <a:pt x="f51" y="f52"/>
                  </a:lnTo>
                  <a:lnTo>
                    <a:pt x="f53" y="f54"/>
                  </a:lnTo>
                  <a:lnTo>
                    <a:pt x="f55" y="f56"/>
                  </a:lnTo>
                  <a:lnTo>
                    <a:pt x="f57" y="f58"/>
                  </a:lnTo>
                  <a:lnTo>
                    <a:pt x="f59" y="f60"/>
                  </a:lnTo>
                  <a:lnTo>
                    <a:pt x="f61" y="f62"/>
                  </a:lnTo>
                  <a:lnTo>
                    <a:pt x="f63" y="f64"/>
                  </a:lnTo>
                  <a:lnTo>
                    <a:pt x="f63" y="f65"/>
                  </a:lnTo>
                  <a:lnTo>
                    <a:pt x="f66" y="f67"/>
                  </a:lnTo>
                  <a:lnTo>
                    <a:pt x="f68" y="f69"/>
                  </a:lnTo>
                  <a:lnTo>
                    <a:pt x="f70" y="f71"/>
                  </a:lnTo>
                  <a:lnTo>
                    <a:pt x="f72" y="f73"/>
                  </a:lnTo>
                  <a:lnTo>
                    <a:pt x="f74" y="f75"/>
                  </a:lnTo>
                  <a:lnTo>
                    <a:pt x="f76" y="f77"/>
                  </a:lnTo>
                  <a:lnTo>
                    <a:pt x="f78" y="f79"/>
                  </a:lnTo>
                  <a:lnTo>
                    <a:pt x="f39" y="f73"/>
                  </a:lnTo>
                  <a:lnTo>
                    <a:pt x="f80" y="f81"/>
                  </a:lnTo>
                  <a:lnTo>
                    <a:pt x="f82" y="f83"/>
                  </a:lnTo>
                  <a:lnTo>
                    <a:pt x="f84" y="f85"/>
                  </a:lnTo>
                  <a:lnTo>
                    <a:pt x="f86" y="f87"/>
                  </a:lnTo>
                  <a:lnTo>
                    <a:pt x="f88" y="f89"/>
                  </a:lnTo>
                  <a:lnTo>
                    <a:pt x="f90" y="f91"/>
                  </a:lnTo>
                  <a:lnTo>
                    <a:pt x="f92" y="f93"/>
                  </a:lnTo>
                  <a:lnTo>
                    <a:pt x="f94" y="f95"/>
                  </a:lnTo>
                  <a:lnTo>
                    <a:pt x="f96" y="f97"/>
                  </a:lnTo>
                  <a:lnTo>
                    <a:pt x="f98" y="f99"/>
                  </a:lnTo>
                  <a:lnTo>
                    <a:pt x="f100" y="f101"/>
                  </a:lnTo>
                  <a:lnTo>
                    <a:pt x="f102" y="f103"/>
                  </a:lnTo>
                  <a:lnTo>
                    <a:pt x="f104" y="f105"/>
                  </a:lnTo>
                  <a:lnTo>
                    <a:pt x="f106" y="f107"/>
                  </a:lnTo>
                  <a:lnTo>
                    <a:pt x="f108" y="f109"/>
                  </a:lnTo>
                  <a:lnTo>
                    <a:pt x="f110" y="f111"/>
                  </a:lnTo>
                  <a:lnTo>
                    <a:pt x="f112" y="f113"/>
                  </a:lnTo>
                  <a:lnTo>
                    <a:pt x="f114" y="f113"/>
                  </a:lnTo>
                  <a:lnTo>
                    <a:pt x="f115" y="f116"/>
                  </a:lnTo>
                  <a:lnTo>
                    <a:pt x="f117" y="f118"/>
                  </a:lnTo>
                  <a:lnTo>
                    <a:pt x="f119" y="f120"/>
                  </a:lnTo>
                  <a:lnTo>
                    <a:pt x="f121" y="f122"/>
                  </a:lnTo>
                  <a:lnTo>
                    <a:pt x="f123" y="f124"/>
                  </a:lnTo>
                  <a:lnTo>
                    <a:pt x="f125" y="f5"/>
                  </a:lnTo>
                  <a:lnTo>
                    <a:pt x="f126" y="f127"/>
                  </a:lnTo>
                  <a:lnTo>
                    <a:pt x="f128" y="f129"/>
                  </a:lnTo>
                  <a:lnTo>
                    <a:pt x="f130" y="f131"/>
                  </a:lnTo>
                  <a:lnTo>
                    <a:pt x="f132" y="f133"/>
                  </a:lnTo>
                  <a:lnTo>
                    <a:pt x="f132" y="f113"/>
                  </a:lnTo>
                  <a:lnTo>
                    <a:pt x="f134" y="f135"/>
                  </a:lnTo>
                  <a:lnTo>
                    <a:pt x="f136" y="f137"/>
                  </a:lnTo>
                  <a:lnTo>
                    <a:pt x="f138" y="f107"/>
                  </a:lnTo>
                  <a:lnTo>
                    <a:pt x="f139" y="f140"/>
                  </a:lnTo>
                  <a:lnTo>
                    <a:pt x="f141" y="f142"/>
                  </a:lnTo>
                  <a:lnTo>
                    <a:pt x="f143" y="f144"/>
                  </a:lnTo>
                  <a:lnTo>
                    <a:pt x="f143" y="f145"/>
                  </a:lnTo>
                  <a:lnTo>
                    <a:pt x="f136" y="f97"/>
                  </a:lnTo>
                  <a:lnTo>
                    <a:pt x="f146" y="f147"/>
                  </a:lnTo>
                  <a:lnTo>
                    <a:pt x="f148" y="f149"/>
                  </a:lnTo>
                  <a:lnTo>
                    <a:pt x="f150" y="f151"/>
                  </a:lnTo>
                  <a:lnTo>
                    <a:pt x="f152" y="f153"/>
                  </a:lnTo>
                  <a:lnTo>
                    <a:pt x="f154" y="f155"/>
                  </a:lnTo>
                  <a:lnTo>
                    <a:pt x="f120" y="f156"/>
                  </a:lnTo>
                  <a:lnTo>
                    <a:pt x="f157" y="f151"/>
                  </a:lnTo>
                  <a:lnTo>
                    <a:pt x="f157" y="f158"/>
                  </a:lnTo>
                  <a:lnTo>
                    <a:pt x="f159" y="f160"/>
                  </a:lnTo>
                  <a:lnTo>
                    <a:pt x="f124" y="f161"/>
                  </a:lnTo>
                  <a:lnTo>
                    <a:pt x="f5" y="f162"/>
                  </a:lnTo>
                  <a:lnTo>
                    <a:pt x="f163" y="f164"/>
                  </a:lnTo>
                  <a:lnTo>
                    <a:pt x="f165" y="f166"/>
                  </a:lnTo>
                  <a:lnTo>
                    <a:pt x="f167" y="f168"/>
                  </a:lnTo>
                  <a:lnTo>
                    <a:pt x="f152" y="f169"/>
                  </a:lnTo>
                  <a:lnTo>
                    <a:pt x="f170" y="f171"/>
                  </a:lnTo>
                  <a:lnTo>
                    <a:pt x="f172" y="f69"/>
                  </a:lnTo>
                  <a:lnTo>
                    <a:pt x="f167" y="f173"/>
                  </a:lnTo>
                  <a:lnTo>
                    <a:pt x="f170" y="f174"/>
                  </a:lnTo>
                  <a:lnTo>
                    <a:pt x="f175" y="f176"/>
                  </a:lnTo>
                  <a:lnTo>
                    <a:pt x="f177" y="f178"/>
                  </a:lnTo>
                  <a:lnTo>
                    <a:pt x="f179" y="f180"/>
                  </a:lnTo>
                  <a:lnTo>
                    <a:pt x="f128" y="f181"/>
                  </a:lnTo>
                  <a:lnTo>
                    <a:pt x="f125" y="f181"/>
                  </a:lnTo>
                  <a:lnTo>
                    <a:pt x="f182" y="f180"/>
                  </a:lnTo>
                  <a:lnTo>
                    <a:pt x="f132" y="f183"/>
                  </a:lnTo>
                  <a:lnTo>
                    <a:pt x="f146" y="f184"/>
                  </a:lnTo>
                  <a:lnTo>
                    <a:pt x="f146" y="f185"/>
                  </a:lnTo>
                  <a:lnTo>
                    <a:pt x="f146" y="f186"/>
                  </a:lnTo>
                  <a:lnTo>
                    <a:pt x="f182" y="f49"/>
                  </a:lnTo>
                  <a:lnTo>
                    <a:pt x="f132" y="f47"/>
                  </a:lnTo>
                  <a:lnTo>
                    <a:pt x="f107" y="f187"/>
                  </a:lnTo>
                  <a:lnTo>
                    <a:pt x="f188" y="f189"/>
                  </a:lnTo>
                  <a:lnTo>
                    <a:pt x="f190" y="f191"/>
                  </a:lnTo>
                  <a:lnTo>
                    <a:pt x="f140" y="f192"/>
                  </a:lnTo>
                  <a:lnTo>
                    <a:pt x="f193" y="f194"/>
                  </a:lnTo>
                  <a:lnTo>
                    <a:pt x="f121" y="f195"/>
                  </a:lnTo>
                  <a:lnTo>
                    <a:pt x="f121" y="f196"/>
                  </a:lnTo>
                  <a:lnTo>
                    <a:pt x="f197" y="f198"/>
                  </a:lnTo>
                  <a:lnTo>
                    <a:pt x="f199" y="f200"/>
                  </a:lnTo>
                  <a:lnTo>
                    <a:pt x="f141" y="f201"/>
                  </a:lnTo>
                  <a:lnTo>
                    <a:pt x="f143" y="f202"/>
                  </a:lnTo>
                  <a:lnTo>
                    <a:pt x="f199" y="f203"/>
                  </a:lnTo>
                  <a:lnTo>
                    <a:pt x="f121" y="f204"/>
                  </a:lnTo>
                  <a:lnTo>
                    <a:pt x="f193" y="f205"/>
                  </a:lnTo>
                  <a:lnTo>
                    <a:pt x="f125" y="f9"/>
                  </a:lnTo>
                  <a:lnTo>
                    <a:pt x="f128" y="f204"/>
                  </a:lnTo>
                  <a:lnTo>
                    <a:pt x="f126" y="f206"/>
                  </a:lnTo>
                  <a:lnTo>
                    <a:pt x="f207" y="f208"/>
                  </a:lnTo>
                  <a:lnTo>
                    <a:pt x="f209" y="f210"/>
                  </a:lnTo>
                  <a:lnTo>
                    <a:pt x="f105" y="f211"/>
                  </a:lnTo>
                  <a:lnTo>
                    <a:pt x="f105" y="f212"/>
                  </a:lnTo>
                  <a:lnTo>
                    <a:pt x="f213" y="f214"/>
                  </a:lnTo>
                  <a:lnTo>
                    <a:pt x="f213" y="f215"/>
                  </a:lnTo>
                  <a:lnTo>
                    <a:pt x="f213" y="f216"/>
                  </a:lnTo>
                  <a:lnTo>
                    <a:pt x="f123" y="f217"/>
                  </a:lnTo>
                  <a:lnTo>
                    <a:pt x="f134" y="f218"/>
                  </a:lnTo>
                  <a:lnTo>
                    <a:pt x="f219" y="f220"/>
                  </a:lnTo>
                  <a:lnTo>
                    <a:pt x="f123" y="f221"/>
                  </a:lnTo>
                  <a:lnTo>
                    <a:pt x="f199" y="f222"/>
                  </a:lnTo>
                  <a:lnTo>
                    <a:pt x="f197" y="f223"/>
                  </a:lnTo>
                  <a:lnTo>
                    <a:pt x="f224" y="f225"/>
                  </a:lnTo>
                  <a:lnTo>
                    <a:pt x="f224" y="f226"/>
                  </a:lnTo>
                  <a:lnTo>
                    <a:pt x="f224" y="f227"/>
                  </a:lnTo>
                  <a:lnTo>
                    <a:pt x="f224" y="f228"/>
                  </a:lnTo>
                  <a:lnTo>
                    <a:pt x="f119" y="f229"/>
                  </a:lnTo>
                  <a:lnTo>
                    <a:pt x="f219" y="f230"/>
                  </a:lnTo>
                  <a:lnTo>
                    <a:pt x="f213" y="f231"/>
                  </a:lnTo>
                  <a:lnTo>
                    <a:pt x="f107" y="f232"/>
                  </a:lnTo>
                  <a:lnTo>
                    <a:pt x="f190" y="f233"/>
                  </a:lnTo>
                  <a:lnTo>
                    <a:pt x="f182" y="f233"/>
                  </a:lnTo>
                  <a:lnTo>
                    <a:pt x="f188" y="f234"/>
                  </a:lnTo>
                  <a:lnTo>
                    <a:pt x="f107" y="f235"/>
                  </a:lnTo>
                  <a:lnTo>
                    <a:pt x="f236" y="f237"/>
                  </a:lnTo>
                  <a:lnTo>
                    <a:pt x="f219" y="f238"/>
                  </a:lnTo>
                  <a:lnTo>
                    <a:pt x="f119" y="f239"/>
                  </a:lnTo>
                  <a:lnTo>
                    <a:pt x="f240" y="f241"/>
                  </a:lnTo>
                  <a:lnTo>
                    <a:pt x="f242" y="f243"/>
                  </a:lnTo>
                  <a:lnTo>
                    <a:pt x="f115" y="f243"/>
                  </a:lnTo>
                  <a:lnTo>
                    <a:pt x="f244" y="f245"/>
                  </a:lnTo>
                  <a:lnTo>
                    <a:pt x="f246" y="f247"/>
                  </a:lnTo>
                  <a:lnTo>
                    <a:pt x="f248" y="f249"/>
                  </a:lnTo>
                  <a:lnTo>
                    <a:pt x="f250" y="f251"/>
                  </a:lnTo>
                  <a:lnTo>
                    <a:pt x="f252" y="f253"/>
                  </a:lnTo>
                  <a:lnTo>
                    <a:pt x="f254" y="f255"/>
                  </a:lnTo>
                  <a:lnTo>
                    <a:pt x="f256" y="f257"/>
                  </a:lnTo>
                  <a:lnTo>
                    <a:pt x="f258" y="f259"/>
                  </a:lnTo>
                  <a:lnTo>
                    <a:pt x="f260" y="f259"/>
                  </a:lnTo>
                  <a:lnTo>
                    <a:pt x="f261" y="f238"/>
                  </a:lnTo>
                  <a:lnTo>
                    <a:pt x="f262" y="f237"/>
                  </a:lnTo>
                  <a:lnTo>
                    <a:pt x="f263" y="f241"/>
                  </a:lnTo>
                  <a:lnTo>
                    <a:pt x="f264" y="f265"/>
                  </a:lnTo>
                  <a:lnTo>
                    <a:pt x="f266" y="f232"/>
                  </a:lnTo>
                  <a:lnTo>
                    <a:pt x="f261" y="f231"/>
                  </a:lnTo>
                  <a:lnTo>
                    <a:pt x="f260" y="f267"/>
                  </a:lnTo>
                  <a:lnTo>
                    <a:pt x="f80" y="f268"/>
                  </a:lnTo>
                  <a:lnTo>
                    <a:pt x="f266" y="f268"/>
                  </a:lnTo>
                  <a:lnTo>
                    <a:pt x="f269" y="f270"/>
                  </a:lnTo>
                  <a:lnTo>
                    <a:pt x="f263" y="f271"/>
                  </a:lnTo>
                  <a:lnTo>
                    <a:pt x="f272" y="f273"/>
                  </a:lnTo>
                  <a:lnTo>
                    <a:pt x="f274" y="f275"/>
                  </a:lnTo>
                  <a:lnTo>
                    <a:pt x="f276" y="f277"/>
                  </a:lnTo>
                  <a:lnTo>
                    <a:pt x="f278" y="f279"/>
                  </a:lnTo>
                  <a:lnTo>
                    <a:pt x="f280" y="f281"/>
                  </a:lnTo>
                  <a:lnTo>
                    <a:pt x="f282" y="f283"/>
                  </a:lnTo>
                  <a:lnTo>
                    <a:pt x="f284" y="f285"/>
                  </a:lnTo>
                  <a:lnTo>
                    <a:pt x="f286" y="f287"/>
                  </a:lnTo>
                  <a:lnTo>
                    <a:pt x="f276" y="f288"/>
                  </a:lnTo>
                  <a:lnTo>
                    <a:pt x="f289" y="f290"/>
                  </a:lnTo>
                  <a:lnTo>
                    <a:pt x="f291" y="f292"/>
                  </a:lnTo>
                  <a:lnTo>
                    <a:pt x="f29" y="f293"/>
                  </a:lnTo>
                  <a:lnTo>
                    <a:pt x="f27" y="f294"/>
                  </a:lnTo>
                  <a:lnTo>
                    <a:pt x="f278" y="f211"/>
                  </a:lnTo>
                  <a:lnTo>
                    <a:pt x="f25" y="f211"/>
                  </a:lnTo>
                  <a:lnTo>
                    <a:pt x="f14" y="f295"/>
                  </a:lnTo>
                  <a:lnTo>
                    <a:pt x="f296" y="f295"/>
                  </a:lnTo>
                  <a:lnTo>
                    <a:pt x="f8" y="f9"/>
                  </a:lnTo>
                </a:path>
              </a:pathLst>
            </a:custGeom>
            <a:noFill/>
            <a:ln w="15873" cap="flat">
              <a:solidFill>
                <a:srgbClr val="A6B19F">
                  <a:alpha val="47843"/>
                </a:srgbClr>
              </a:solidFill>
              <a:prstDash val="solid"/>
              <a:round/>
            </a:ln>
          </p:spPr>
          <p:txBody>
            <a:bodyPr vert="horz" wrap="square" lIns="91440" tIns="45720" rIns="91440" bIns="4572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CO" sz="1800" b="0" i="0" u="none" strike="noStrike" kern="0" cap="none" spc="0" baseline="0">
                <a:solidFill>
                  <a:srgbClr val="CCFFFF"/>
                </a:solidFill>
                <a:uFillTx/>
                <a:latin typeface="Montserrat ExtraBold" pitchFamily="2"/>
              </a:endParaRPr>
            </a:p>
          </p:txBody>
        </p:sp>
        <p:sp>
          <p:nvSpPr>
            <p:cNvPr id="77" name="Freeform 17">
              <a:extLst>
                <a:ext uri="{FF2B5EF4-FFF2-40B4-BE49-F238E27FC236}">
                  <a16:creationId xmlns:a16="http://schemas.microsoft.com/office/drawing/2014/main" id="{9AAE174C-C664-ED4F-A33D-123A1F0E4E26}"/>
                </a:ext>
              </a:extLst>
            </p:cNvPr>
            <p:cNvSpPr/>
            <p:nvPr/>
          </p:nvSpPr>
          <p:spPr>
            <a:xfrm>
              <a:off x="612949" y="1081680"/>
              <a:ext cx="153920" cy="136446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1166"/>
                <a:gd name="f7" fmla="val 972"/>
                <a:gd name="f8" fmla="val 221"/>
                <a:gd name="f9" fmla="val 592"/>
                <a:gd name="f10" fmla="val 150"/>
                <a:gd name="f11" fmla="val 547"/>
                <a:gd name="f12" fmla="val 142"/>
                <a:gd name="f13" fmla="val 477"/>
                <a:gd name="f14" fmla="val 97"/>
                <a:gd name="f15" fmla="val 406"/>
                <a:gd name="f16" fmla="val 44"/>
                <a:gd name="f17" fmla="val 362"/>
                <a:gd name="f18" fmla="val 292"/>
                <a:gd name="f19" fmla="val 80"/>
                <a:gd name="f20" fmla="val 247"/>
                <a:gd name="f21" fmla="val 124"/>
                <a:gd name="f22" fmla="val 186"/>
                <a:gd name="f23" fmla="val 177"/>
                <a:gd name="f24" fmla="val 133"/>
                <a:gd name="f25" fmla="val 230"/>
                <a:gd name="f26" fmla="val 283"/>
                <a:gd name="f27" fmla="val 389"/>
                <a:gd name="f28" fmla="val 433"/>
                <a:gd name="f29" fmla="val 36"/>
                <a:gd name="f30" fmla="val 539"/>
                <a:gd name="f31" fmla="val 574"/>
                <a:gd name="f32" fmla="val 106"/>
                <a:gd name="f33" fmla="val 159"/>
                <a:gd name="f34" fmla="val 600"/>
                <a:gd name="f35" fmla="val 168"/>
                <a:gd name="f36" fmla="val 662"/>
                <a:gd name="f37" fmla="val 733"/>
                <a:gd name="f38" fmla="val 203"/>
                <a:gd name="f39" fmla="val 627"/>
                <a:gd name="f40" fmla="val 256"/>
                <a:gd name="f41" fmla="val 618"/>
                <a:gd name="f42" fmla="val 309"/>
                <a:gd name="f43" fmla="val 503"/>
                <a:gd name="f44" fmla="val 671"/>
                <a:gd name="f45" fmla="val 512"/>
                <a:gd name="f46" fmla="val 724"/>
                <a:gd name="f47" fmla="val 530"/>
                <a:gd name="f48" fmla="val 742"/>
                <a:gd name="f49" fmla="val 777"/>
                <a:gd name="f50" fmla="val 636"/>
                <a:gd name="f51" fmla="val 900"/>
                <a:gd name="f52" fmla="val 980"/>
                <a:gd name="f53" fmla="val 1006"/>
                <a:gd name="f54" fmla="val 653"/>
                <a:gd name="f55" fmla="val 1086"/>
                <a:gd name="f56" fmla="val 715"/>
                <a:gd name="f57" fmla="val 1165"/>
                <a:gd name="f58" fmla="val 750"/>
                <a:gd name="f59" fmla="val 830"/>
                <a:gd name="f60" fmla="val 1139"/>
                <a:gd name="f61" fmla="val 874"/>
                <a:gd name="f62" fmla="val 1059"/>
                <a:gd name="f63" fmla="val 918"/>
                <a:gd name="f64" fmla="val 989"/>
                <a:gd name="f65" fmla="val 909"/>
                <a:gd name="f66" fmla="val 883"/>
                <a:gd name="f67" fmla="val 821"/>
                <a:gd name="f68" fmla="val 892"/>
                <a:gd name="f69" fmla="val 768"/>
                <a:gd name="f70" fmla="val 936"/>
                <a:gd name="f71" fmla="val 680"/>
                <a:gd name="f72" fmla="val 971"/>
                <a:gd name="f73" fmla="val 865"/>
                <a:gd name="f74" fmla="val 856"/>
                <a:gd name="f75" fmla="val 486"/>
                <a:gd name="f76" fmla="val 812"/>
                <a:gd name="f77" fmla="val 424"/>
                <a:gd name="f78" fmla="val 353"/>
                <a:gd name="f79" fmla="val 583"/>
                <a:gd name="f80" fmla="+- 0 0 -90"/>
                <a:gd name="f81" fmla="*/ f3 1 1166"/>
                <a:gd name="f82" fmla="*/ f4 1 972"/>
                <a:gd name="f83" fmla="+- f7 0 f5"/>
                <a:gd name="f84" fmla="+- f6 0 f5"/>
                <a:gd name="f85" fmla="*/ f80 f0 1"/>
                <a:gd name="f86" fmla="*/ f84 1 1166"/>
                <a:gd name="f87" fmla="*/ f83 1 972"/>
                <a:gd name="f88" fmla="*/ 28551637 f84 1"/>
                <a:gd name="f89" fmla="*/ 76429698 f83 1"/>
                <a:gd name="f90" fmla="*/ 19378882 f84 1"/>
                <a:gd name="f91" fmla="*/ 70620003 f83 1"/>
                <a:gd name="f92" fmla="*/ 18345509 f84 1"/>
                <a:gd name="f93" fmla="*/ 61582620 f83 1"/>
                <a:gd name="f94" fmla="*/ 12531665 f84 1"/>
                <a:gd name="f95" fmla="*/ 52416245 f83 1"/>
                <a:gd name="f96" fmla="*/ 5684448 f84 1"/>
                <a:gd name="f97" fmla="*/ 46735543 f83 1"/>
                <a:gd name="f98" fmla="*/ 0 f84 1"/>
                <a:gd name="f99" fmla="*/ 37698519 f83 1"/>
                <a:gd name="f100" fmla="*/ 10335524 f84 1"/>
                <a:gd name="f101" fmla="*/ 31888825 f83 1"/>
                <a:gd name="f102" fmla="*/ 16019972 f84 1"/>
                <a:gd name="f103" fmla="*/ 24013453 f83 1"/>
                <a:gd name="f104" fmla="*/ 22867189 f84 1"/>
                <a:gd name="f105" fmla="*/ 17170740 f83 1"/>
                <a:gd name="f106" fmla="*/ 29714406 f84 1"/>
                <a:gd name="f107" fmla="*/ 36561623 f84 1"/>
                <a:gd name="f108" fmla="*/ 10328386 f83 1"/>
                <a:gd name="f109" fmla="*/ 50256057 f84 1"/>
                <a:gd name="f110" fmla="*/ 46767750 f84 1"/>
                <a:gd name="f111" fmla="*/ 0 f83 1"/>
                <a:gd name="f112" fmla="*/ 55940505 f84 1"/>
                <a:gd name="f113" fmla="*/ 4647684 f83 1"/>
                <a:gd name="f114" fmla="*/ 69634939 f84 1"/>
                <a:gd name="f115" fmla="*/ 74156618 f84 1"/>
                <a:gd name="f116" fmla="*/ 13685067 f83 1"/>
                <a:gd name="f117" fmla="*/ 20527420 f83 1"/>
                <a:gd name="f118" fmla="*/ 77515528 f84 1"/>
                <a:gd name="f119" fmla="*/ 21689431 f83 1"/>
                <a:gd name="f120" fmla="*/ 85525514 f84 1"/>
                <a:gd name="f121" fmla="*/ 94698269 f84 1"/>
                <a:gd name="f122" fmla="*/ 19365769 f83 1"/>
                <a:gd name="f123" fmla="*/ 26208122 f83 1"/>
                <a:gd name="f124" fmla="*/ 81003835 f84 1"/>
                <a:gd name="f125" fmla="*/ 33050835 f83 1"/>
                <a:gd name="f126" fmla="*/ 79841066 f84 1"/>
                <a:gd name="f127" fmla="*/ 39893189 f83 1"/>
                <a:gd name="f128" fmla="*/ 55902277 f83 1"/>
                <a:gd name="f129" fmla="*/ 64939301 f83 1"/>
                <a:gd name="f130" fmla="*/ 86688283 f84 1"/>
                <a:gd name="f131" fmla="*/ 66101311 f83 1"/>
                <a:gd name="f132" fmla="*/ 93535500 f84 1"/>
                <a:gd name="f133" fmla="*/ 68425333 f83 1"/>
                <a:gd name="f134" fmla="*/ 95861038 f84 1"/>
                <a:gd name="f135" fmla="*/ 100382717 f84 1"/>
                <a:gd name="f136" fmla="*/ 82110400 f83 1"/>
                <a:gd name="f137" fmla="*/ 116273652 f84 1"/>
                <a:gd name="f138" fmla="*/ 79786378 f83 1"/>
                <a:gd name="f139" fmla="*/ 126608816 f84 1"/>
                <a:gd name="f140" fmla="*/ 129968086 f84 1"/>
                <a:gd name="f141" fmla="*/ 84305069 f83 1"/>
                <a:gd name="f142" fmla="*/ 140303250 f84 1"/>
                <a:gd name="f143" fmla="*/ 85467080 f83 1"/>
                <a:gd name="f144" fmla="*/ 92309434 f83 1"/>
                <a:gd name="f145" fmla="*/ 150509737 f84 1"/>
                <a:gd name="f146" fmla="*/ 96828125 f83 1"/>
                <a:gd name="f147" fmla="*/ 107156511 f83 1"/>
                <a:gd name="f148" fmla="*/ 147150467 f84 1"/>
                <a:gd name="f149" fmla="*/ 112837213 f83 1"/>
                <a:gd name="f150" fmla="*/ 136815303 f84 1"/>
                <a:gd name="f151" fmla="*/ 118517556 f83 1"/>
                <a:gd name="f152" fmla="*/ 127771585 f84 1"/>
                <a:gd name="f153" fmla="*/ 116193894 f83 1"/>
                <a:gd name="f154" fmla="*/ 117436061 f84 1"/>
                <a:gd name="f155" fmla="*/ 113998865 f83 1"/>
                <a:gd name="f156" fmla="*/ 106067165 f84 1"/>
                <a:gd name="f157" fmla="*/ 115160876 f83 1"/>
                <a:gd name="f158" fmla="*/ 96894410 f84 1"/>
                <a:gd name="f159" fmla="*/ 99219948 f84 1"/>
                <a:gd name="f160" fmla="*/ 120841578 f83 1"/>
                <a:gd name="f161" fmla="*/ 87851052 f84 1"/>
                <a:gd name="f162" fmla="*/ 125360269 f83 1"/>
                <a:gd name="f163" fmla="*/ 84362745 f84 1"/>
                <a:gd name="f164" fmla="*/ 76482156 f84 1"/>
                <a:gd name="f165" fmla="*/ 111675203 f83 1"/>
                <a:gd name="f166" fmla="*/ 110513192 f83 1"/>
                <a:gd name="f167" fmla="*/ 62787722 f84 1"/>
                <a:gd name="f168" fmla="*/ 104832490 f83 1"/>
                <a:gd name="f169" fmla="*/ 66146632 f84 1"/>
                <a:gd name="f170" fmla="*/ 54777736 f84 1"/>
                <a:gd name="f171" fmla="*/ 52452198 f84 1"/>
                <a:gd name="f172" fmla="*/ 87790743 f83 1"/>
                <a:gd name="f173" fmla="*/ 45604981 f84 1"/>
                <a:gd name="f174" fmla="*/ 75267687 f83 1"/>
                <a:gd name="f175" fmla="*/ f85 1 f2"/>
                <a:gd name="f176" fmla="*/ f88 1 1166"/>
                <a:gd name="f177" fmla="*/ f89 1 972"/>
                <a:gd name="f178" fmla="*/ f90 1 1166"/>
                <a:gd name="f179" fmla="*/ f91 1 972"/>
                <a:gd name="f180" fmla="*/ f92 1 1166"/>
                <a:gd name="f181" fmla="*/ f93 1 972"/>
                <a:gd name="f182" fmla="*/ f94 1 1166"/>
                <a:gd name="f183" fmla="*/ f95 1 972"/>
                <a:gd name="f184" fmla="*/ f96 1 1166"/>
                <a:gd name="f185" fmla="*/ f97 1 972"/>
                <a:gd name="f186" fmla="*/ f98 1 1166"/>
                <a:gd name="f187" fmla="*/ f99 1 972"/>
                <a:gd name="f188" fmla="*/ f100 1 1166"/>
                <a:gd name="f189" fmla="*/ f101 1 972"/>
                <a:gd name="f190" fmla="*/ f102 1 1166"/>
                <a:gd name="f191" fmla="*/ f103 1 972"/>
                <a:gd name="f192" fmla="*/ f104 1 1166"/>
                <a:gd name="f193" fmla="*/ f105 1 972"/>
                <a:gd name="f194" fmla="*/ f106 1 1166"/>
                <a:gd name="f195" fmla="*/ f107 1 1166"/>
                <a:gd name="f196" fmla="*/ f108 1 972"/>
                <a:gd name="f197" fmla="*/ f109 1 1166"/>
                <a:gd name="f198" fmla="*/ f110 1 1166"/>
                <a:gd name="f199" fmla="*/ f111 1 972"/>
                <a:gd name="f200" fmla="*/ f112 1 1166"/>
                <a:gd name="f201" fmla="*/ f113 1 972"/>
                <a:gd name="f202" fmla="*/ f114 1 1166"/>
                <a:gd name="f203" fmla="*/ f115 1 1166"/>
                <a:gd name="f204" fmla="*/ f116 1 972"/>
                <a:gd name="f205" fmla="*/ f117 1 972"/>
                <a:gd name="f206" fmla="*/ f118 1 1166"/>
                <a:gd name="f207" fmla="*/ f119 1 972"/>
                <a:gd name="f208" fmla="*/ f120 1 1166"/>
                <a:gd name="f209" fmla="*/ f121 1 1166"/>
                <a:gd name="f210" fmla="*/ f122 1 972"/>
                <a:gd name="f211" fmla="*/ f123 1 972"/>
                <a:gd name="f212" fmla="*/ f124 1 1166"/>
                <a:gd name="f213" fmla="*/ f125 1 972"/>
                <a:gd name="f214" fmla="*/ f126 1 1166"/>
                <a:gd name="f215" fmla="*/ f127 1 972"/>
                <a:gd name="f216" fmla="*/ f128 1 972"/>
                <a:gd name="f217" fmla="*/ f129 1 972"/>
                <a:gd name="f218" fmla="*/ f130 1 1166"/>
                <a:gd name="f219" fmla="*/ f131 1 972"/>
                <a:gd name="f220" fmla="*/ f132 1 1166"/>
                <a:gd name="f221" fmla="*/ f133 1 972"/>
                <a:gd name="f222" fmla="*/ f134 1 1166"/>
                <a:gd name="f223" fmla="*/ f135 1 1166"/>
                <a:gd name="f224" fmla="*/ f136 1 972"/>
                <a:gd name="f225" fmla="*/ f137 1 1166"/>
                <a:gd name="f226" fmla="*/ f138 1 972"/>
                <a:gd name="f227" fmla="*/ f139 1 1166"/>
                <a:gd name="f228" fmla="*/ f140 1 1166"/>
                <a:gd name="f229" fmla="*/ f141 1 972"/>
                <a:gd name="f230" fmla="*/ f142 1 1166"/>
                <a:gd name="f231" fmla="*/ f143 1 972"/>
                <a:gd name="f232" fmla="*/ f144 1 972"/>
                <a:gd name="f233" fmla="*/ f145 1 1166"/>
                <a:gd name="f234" fmla="*/ f146 1 972"/>
                <a:gd name="f235" fmla="*/ f147 1 972"/>
                <a:gd name="f236" fmla="*/ f148 1 1166"/>
                <a:gd name="f237" fmla="*/ f149 1 972"/>
                <a:gd name="f238" fmla="*/ f150 1 1166"/>
                <a:gd name="f239" fmla="*/ f151 1 972"/>
                <a:gd name="f240" fmla="*/ f152 1 1166"/>
                <a:gd name="f241" fmla="*/ f153 1 972"/>
                <a:gd name="f242" fmla="*/ f154 1 1166"/>
                <a:gd name="f243" fmla="*/ f155 1 972"/>
                <a:gd name="f244" fmla="*/ f156 1 1166"/>
                <a:gd name="f245" fmla="*/ f157 1 972"/>
                <a:gd name="f246" fmla="*/ f158 1 1166"/>
                <a:gd name="f247" fmla="*/ f159 1 1166"/>
                <a:gd name="f248" fmla="*/ f160 1 972"/>
                <a:gd name="f249" fmla="*/ f161 1 1166"/>
                <a:gd name="f250" fmla="*/ f162 1 972"/>
                <a:gd name="f251" fmla="*/ f163 1 1166"/>
                <a:gd name="f252" fmla="*/ f164 1 1166"/>
                <a:gd name="f253" fmla="*/ f165 1 972"/>
                <a:gd name="f254" fmla="*/ f166 1 972"/>
                <a:gd name="f255" fmla="*/ f167 1 1166"/>
                <a:gd name="f256" fmla="*/ f168 1 972"/>
                <a:gd name="f257" fmla="*/ f169 1 1166"/>
                <a:gd name="f258" fmla="*/ f170 1 1166"/>
                <a:gd name="f259" fmla="*/ f171 1 1166"/>
                <a:gd name="f260" fmla="*/ f172 1 972"/>
                <a:gd name="f261" fmla="*/ f173 1 1166"/>
                <a:gd name="f262" fmla="*/ f174 1 972"/>
                <a:gd name="f263" fmla="*/ 0 1 f86"/>
                <a:gd name="f264" fmla="*/ f6 1 f86"/>
                <a:gd name="f265" fmla="*/ 0 1 f87"/>
                <a:gd name="f266" fmla="*/ f7 1 f87"/>
                <a:gd name="f267" fmla="+- f175 0 f1"/>
                <a:gd name="f268" fmla="*/ f176 1 f86"/>
                <a:gd name="f269" fmla="*/ f177 1 f87"/>
                <a:gd name="f270" fmla="*/ f178 1 f86"/>
                <a:gd name="f271" fmla="*/ f179 1 f87"/>
                <a:gd name="f272" fmla="*/ f180 1 f86"/>
                <a:gd name="f273" fmla="*/ f181 1 f87"/>
                <a:gd name="f274" fmla="*/ f182 1 f86"/>
                <a:gd name="f275" fmla="*/ f183 1 f87"/>
                <a:gd name="f276" fmla="*/ f184 1 f86"/>
                <a:gd name="f277" fmla="*/ f185 1 f87"/>
                <a:gd name="f278" fmla="*/ f186 1 f86"/>
                <a:gd name="f279" fmla="*/ f187 1 f87"/>
                <a:gd name="f280" fmla="*/ f188 1 f86"/>
                <a:gd name="f281" fmla="*/ f189 1 f87"/>
                <a:gd name="f282" fmla="*/ f190 1 f86"/>
                <a:gd name="f283" fmla="*/ f191 1 f87"/>
                <a:gd name="f284" fmla="*/ f192 1 f86"/>
                <a:gd name="f285" fmla="*/ f193 1 f87"/>
                <a:gd name="f286" fmla="*/ f194 1 f86"/>
                <a:gd name="f287" fmla="*/ f195 1 f86"/>
                <a:gd name="f288" fmla="*/ f196 1 f87"/>
                <a:gd name="f289" fmla="*/ f197 1 f86"/>
                <a:gd name="f290" fmla="*/ f198 1 f86"/>
                <a:gd name="f291" fmla="*/ f199 1 f87"/>
                <a:gd name="f292" fmla="*/ f200 1 f86"/>
                <a:gd name="f293" fmla="*/ f201 1 f87"/>
                <a:gd name="f294" fmla="*/ f202 1 f86"/>
                <a:gd name="f295" fmla="*/ f203 1 f86"/>
                <a:gd name="f296" fmla="*/ f204 1 f87"/>
                <a:gd name="f297" fmla="*/ f205 1 f87"/>
                <a:gd name="f298" fmla="*/ f206 1 f86"/>
                <a:gd name="f299" fmla="*/ f207 1 f87"/>
                <a:gd name="f300" fmla="*/ f208 1 f86"/>
                <a:gd name="f301" fmla="*/ f209 1 f86"/>
                <a:gd name="f302" fmla="*/ f210 1 f87"/>
                <a:gd name="f303" fmla="*/ f211 1 f87"/>
                <a:gd name="f304" fmla="*/ f212 1 f86"/>
                <a:gd name="f305" fmla="*/ f213 1 f87"/>
                <a:gd name="f306" fmla="*/ f214 1 f86"/>
                <a:gd name="f307" fmla="*/ f215 1 f87"/>
                <a:gd name="f308" fmla="*/ f216 1 f87"/>
                <a:gd name="f309" fmla="*/ f217 1 f87"/>
                <a:gd name="f310" fmla="*/ f218 1 f86"/>
                <a:gd name="f311" fmla="*/ f219 1 f87"/>
                <a:gd name="f312" fmla="*/ f220 1 f86"/>
                <a:gd name="f313" fmla="*/ f221 1 f87"/>
                <a:gd name="f314" fmla="*/ f222 1 f86"/>
                <a:gd name="f315" fmla="*/ f223 1 f86"/>
                <a:gd name="f316" fmla="*/ f224 1 f87"/>
                <a:gd name="f317" fmla="*/ f225 1 f86"/>
                <a:gd name="f318" fmla="*/ f226 1 f87"/>
                <a:gd name="f319" fmla="*/ f227 1 f86"/>
                <a:gd name="f320" fmla="*/ f228 1 f86"/>
                <a:gd name="f321" fmla="*/ f229 1 f87"/>
                <a:gd name="f322" fmla="*/ f230 1 f86"/>
                <a:gd name="f323" fmla="*/ f231 1 f87"/>
                <a:gd name="f324" fmla="*/ f232 1 f87"/>
                <a:gd name="f325" fmla="*/ f233 1 f86"/>
                <a:gd name="f326" fmla="*/ f234 1 f87"/>
                <a:gd name="f327" fmla="*/ f235 1 f87"/>
                <a:gd name="f328" fmla="*/ f236 1 f86"/>
                <a:gd name="f329" fmla="*/ f237 1 f87"/>
                <a:gd name="f330" fmla="*/ f238 1 f86"/>
                <a:gd name="f331" fmla="*/ f239 1 f87"/>
                <a:gd name="f332" fmla="*/ f240 1 f86"/>
                <a:gd name="f333" fmla="*/ f241 1 f87"/>
                <a:gd name="f334" fmla="*/ f242 1 f86"/>
                <a:gd name="f335" fmla="*/ f243 1 f87"/>
                <a:gd name="f336" fmla="*/ f244 1 f86"/>
                <a:gd name="f337" fmla="*/ f245 1 f87"/>
                <a:gd name="f338" fmla="*/ f246 1 f86"/>
                <a:gd name="f339" fmla="*/ f247 1 f86"/>
                <a:gd name="f340" fmla="*/ f248 1 f87"/>
                <a:gd name="f341" fmla="*/ f249 1 f86"/>
                <a:gd name="f342" fmla="*/ f250 1 f87"/>
                <a:gd name="f343" fmla="*/ f251 1 f86"/>
                <a:gd name="f344" fmla="*/ f252 1 f86"/>
                <a:gd name="f345" fmla="*/ f253 1 f87"/>
                <a:gd name="f346" fmla="*/ f254 1 f87"/>
                <a:gd name="f347" fmla="*/ f255 1 f86"/>
                <a:gd name="f348" fmla="*/ f256 1 f87"/>
                <a:gd name="f349" fmla="*/ f257 1 f86"/>
                <a:gd name="f350" fmla="*/ f258 1 f86"/>
                <a:gd name="f351" fmla="*/ f259 1 f86"/>
                <a:gd name="f352" fmla="*/ f260 1 f87"/>
                <a:gd name="f353" fmla="*/ f261 1 f86"/>
                <a:gd name="f354" fmla="*/ f262 1 f87"/>
                <a:gd name="f355" fmla="*/ f263 f81 1"/>
                <a:gd name="f356" fmla="*/ f264 f81 1"/>
                <a:gd name="f357" fmla="*/ f266 f82 1"/>
                <a:gd name="f358" fmla="*/ f265 f82 1"/>
                <a:gd name="f359" fmla="*/ f268 f81 1"/>
                <a:gd name="f360" fmla="*/ f269 f82 1"/>
                <a:gd name="f361" fmla="*/ f270 f81 1"/>
                <a:gd name="f362" fmla="*/ f271 f82 1"/>
                <a:gd name="f363" fmla="*/ f272 f81 1"/>
                <a:gd name="f364" fmla="*/ f273 f82 1"/>
                <a:gd name="f365" fmla="*/ f274 f81 1"/>
                <a:gd name="f366" fmla="*/ f275 f82 1"/>
                <a:gd name="f367" fmla="*/ f276 f81 1"/>
                <a:gd name="f368" fmla="*/ f277 f82 1"/>
                <a:gd name="f369" fmla="*/ f278 f81 1"/>
                <a:gd name="f370" fmla="*/ f279 f82 1"/>
                <a:gd name="f371" fmla="*/ f280 f81 1"/>
                <a:gd name="f372" fmla="*/ f281 f82 1"/>
                <a:gd name="f373" fmla="*/ f282 f81 1"/>
                <a:gd name="f374" fmla="*/ f283 f82 1"/>
                <a:gd name="f375" fmla="*/ f284 f81 1"/>
                <a:gd name="f376" fmla="*/ f285 f82 1"/>
                <a:gd name="f377" fmla="*/ f286 f81 1"/>
                <a:gd name="f378" fmla="*/ f287 f81 1"/>
                <a:gd name="f379" fmla="*/ f288 f82 1"/>
                <a:gd name="f380" fmla="*/ f289 f81 1"/>
                <a:gd name="f381" fmla="*/ f290 f81 1"/>
                <a:gd name="f382" fmla="*/ f291 f82 1"/>
                <a:gd name="f383" fmla="*/ f292 f81 1"/>
                <a:gd name="f384" fmla="*/ f293 f82 1"/>
                <a:gd name="f385" fmla="*/ f294 f81 1"/>
                <a:gd name="f386" fmla="*/ f295 f81 1"/>
                <a:gd name="f387" fmla="*/ f296 f82 1"/>
                <a:gd name="f388" fmla="*/ f297 f82 1"/>
                <a:gd name="f389" fmla="*/ f298 f81 1"/>
                <a:gd name="f390" fmla="*/ f299 f82 1"/>
                <a:gd name="f391" fmla="*/ f300 f81 1"/>
                <a:gd name="f392" fmla="*/ f301 f81 1"/>
                <a:gd name="f393" fmla="*/ f302 f82 1"/>
                <a:gd name="f394" fmla="*/ f303 f82 1"/>
                <a:gd name="f395" fmla="*/ f304 f81 1"/>
                <a:gd name="f396" fmla="*/ f305 f82 1"/>
                <a:gd name="f397" fmla="*/ f306 f81 1"/>
                <a:gd name="f398" fmla="*/ f307 f82 1"/>
                <a:gd name="f399" fmla="*/ f308 f82 1"/>
                <a:gd name="f400" fmla="*/ f309 f82 1"/>
                <a:gd name="f401" fmla="*/ f310 f81 1"/>
                <a:gd name="f402" fmla="*/ f311 f82 1"/>
                <a:gd name="f403" fmla="*/ f312 f81 1"/>
                <a:gd name="f404" fmla="*/ f313 f82 1"/>
                <a:gd name="f405" fmla="*/ f314 f81 1"/>
                <a:gd name="f406" fmla="*/ f315 f81 1"/>
                <a:gd name="f407" fmla="*/ f316 f82 1"/>
                <a:gd name="f408" fmla="*/ f317 f81 1"/>
                <a:gd name="f409" fmla="*/ f318 f82 1"/>
                <a:gd name="f410" fmla="*/ f319 f81 1"/>
                <a:gd name="f411" fmla="*/ f320 f81 1"/>
                <a:gd name="f412" fmla="*/ f321 f82 1"/>
                <a:gd name="f413" fmla="*/ f322 f81 1"/>
                <a:gd name="f414" fmla="*/ f323 f82 1"/>
                <a:gd name="f415" fmla="*/ f324 f82 1"/>
                <a:gd name="f416" fmla="*/ f325 f81 1"/>
                <a:gd name="f417" fmla="*/ f326 f82 1"/>
                <a:gd name="f418" fmla="*/ f327 f82 1"/>
                <a:gd name="f419" fmla="*/ f328 f81 1"/>
                <a:gd name="f420" fmla="*/ f329 f82 1"/>
                <a:gd name="f421" fmla="*/ f330 f81 1"/>
                <a:gd name="f422" fmla="*/ f331 f82 1"/>
                <a:gd name="f423" fmla="*/ f332 f81 1"/>
                <a:gd name="f424" fmla="*/ f333 f82 1"/>
                <a:gd name="f425" fmla="*/ f334 f81 1"/>
                <a:gd name="f426" fmla="*/ f335 f82 1"/>
                <a:gd name="f427" fmla="*/ f336 f81 1"/>
                <a:gd name="f428" fmla="*/ f337 f82 1"/>
                <a:gd name="f429" fmla="*/ f338 f81 1"/>
                <a:gd name="f430" fmla="*/ f339 f81 1"/>
                <a:gd name="f431" fmla="*/ f340 f82 1"/>
                <a:gd name="f432" fmla="*/ f341 f81 1"/>
                <a:gd name="f433" fmla="*/ f342 f82 1"/>
                <a:gd name="f434" fmla="*/ f343 f81 1"/>
                <a:gd name="f435" fmla="*/ f344 f81 1"/>
                <a:gd name="f436" fmla="*/ f345 f82 1"/>
                <a:gd name="f437" fmla="*/ f346 f82 1"/>
                <a:gd name="f438" fmla="*/ f347 f81 1"/>
                <a:gd name="f439" fmla="*/ f348 f82 1"/>
                <a:gd name="f440" fmla="*/ f349 f81 1"/>
                <a:gd name="f441" fmla="*/ f350 f81 1"/>
                <a:gd name="f442" fmla="*/ f351 f81 1"/>
                <a:gd name="f443" fmla="*/ f352 f82 1"/>
                <a:gd name="f444" fmla="*/ f353 f81 1"/>
                <a:gd name="f445" fmla="*/ f354 f82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67">
                  <a:pos x="f359" y="f360"/>
                </a:cxn>
                <a:cxn ang="f267">
                  <a:pos x="f361" y="f362"/>
                </a:cxn>
                <a:cxn ang="f267">
                  <a:pos x="f363" y="f364"/>
                </a:cxn>
                <a:cxn ang="f267">
                  <a:pos x="f365" y="f366"/>
                </a:cxn>
                <a:cxn ang="f267">
                  <a:pos x="f367" y="f368"/>
                </a:cxn>
                <a:cxn ang="f267">
                  <a:pos x="f369" y="f370"/>
                </a:cxn>
                <a:cxn ang="f267">
                  <a:pos x="f371" y="f372"/>
                </a:cxn>
                <a:cxn ang="f267">
                  <a:pos x="f373" y="f374"/>
                </a:cxn>
                <a:cxn ang="f267">
                  <a:pos x="f375" y="f376"/>
                </a:cxn>
                <a:cxn ang="f267">
                  <a:pos x="f377" y="f376"/>
                </a:cxn>
                <a:cxn ang="f267">
                  <a:pos x="f378" y="f379"/>
                </a:cxn>
                <a:cxn ang="f267">
                  <a:pos x="f380" y="f379"/>
                </a:cxn>
                <a:cxn ang="f267">
                  <a:pos x="f381" y="f382"/>
                </a:cxn>
                <a:cxn ang="f267">
                  <a:pos x="f383" y="f384"/>
                </a:cxn>
                <a:cxn ang="f267">
                  <a:pos x="f385" y="f384"/>
                </a:cxn>
                <a:cxn ang="f267">
                  <a:pos x="f386" y="f387"/>
                </a:cxn>
                <a:cxn ang="f267">
                  <a:pos x="f385" y="f388"/>
                </a:cxn>
                <a:cxn ang="f267">
                  <a:pos x="f389" y="f390"/>
                </a:cxn>
                <a:cxn ang="f267">
                  <a:pos x="f391" y="f376"/>
                </a:cxn>
                <a:cxn ang="f267">
                  <a:pos x="f392" y="f393"/>
                </a:cxn>
                <a:cxn ang="f267">
                  <a:pos x="f392" y="f394"/>
                </a:cxn>
                <a:cxn ang="f267">
                  <a:pos x="f395" y="f396"/>
                </a:cxn>
                <a:cxn ang="f267">
                  <a:pos x="f397" y="f398"/>
                </a:cxn>
                <a:cxn ang="f267">
                  <a:pos x="f397" y="f368"/>
                </a:cxn>
                <a:cxn ang="f267">
                  <a:pos x="f389" y="f399"/>
                </a:cxn>
                <a:cxn ang="f267">
                  <a:pos x="f389" y="f400"/>
                </a:cxn>
                <a:cxn ang="f267">
                  <a:pos x="f401" y="f402"/>
                </a:cxn>
                <a:cxn ang="f267">
                  <a:pos x="f403" y="f404"/>
                </a:cxn>
                <a:cxn ang="f267">
                  <a:pos x="f405" y="f360"/>
                </a:cxn>
                <a:cxn ang="f267">
                  <a:pos x="f406" y="f407"/>
                </a:cxn>
                <a:cxn ang="f267">
                  <a:pos x="f408" y="f409"/>
                </a:cxn>
                <a:cxn ang="f267">
                  <a:pos x="f410" y="f409"/>
                </a:cxn>
                <a:cxn ang="f267">
                  <a:pos x="f411" y="f412"/>
                </a:cxn>
                <a:cxn ang="f267">
                  <a:pos x="f413" y="f414"/>
                </a:cxn>
                <a:cxn ang="f267">
                  <a:pos x="f413" y="f415"/>
                </a:cxn>
                <a:cxn ang="f267">
                  <a:pos x="f416" y="f417"/>
                </a:cxn>
                <a:cxn ang="f267">
                  <a:pos x="f416" y="f418"/>
                </a:cxn>
                <a:cxn ang="f267">
                  <a:pos x="f419" y="f420"/>
                </a:cxn>
                <a:cxn ang="f267">
                  <a:pos x="f421" y="f422"/>
                </a:cxn>
                <a:cxn ang="f267">
                  <a:pos x="f423" y="f424"/>
                </a:cxn>
                <a:cxn ang="f267">
                  <a:pos x="f425" y="f426"/>
                </a:cxn>
                <a:cxn ang="f267">
                  <a:pos x="f427" y="f428"/>
                </a:cxn>
                <a:cxn ang="f267">
                  <a:pos x="f429" y="f424"/>
                </a:cxn>
                <a:cxn ang="f267">
                  <a:pos x="f430" y="f431"/>
                </a:cxn>
                <a:cxn ang="f267">
                  <a:pos x="f432" y="f433"/>
                </a:cxn>
                <a:cxn ang="f267">
                  <a:pos x="f434" y="f426"/>
                </a:cxn>
                <a:cxn ang="f267">
                  <a:pos x="f435" y="f436"/>
                </a:cxn>
                <a:cxn ang="f267">
                  <a:pos x="f385" y="f437"/>
                </a:cxn>
                <a:cxn ang="f267">
                  <a:pos x="f438" y="f439"/>
                </a:cxn>
                <a:cxn ang="f267">
                  <a:pos x="f440" y="f415"/>
                </a:cxn>
                <a:cxn ang="f267">
                  <a:pos x="f441" y="f415"/>
                </a:cxn>
                <a:cxn ang="f267">
                  <a:pos x="f442" y="f443"/>
                </a:cxn>
                <a:cxn ang="f267">
                  <a:pos x="f444" y="f409"/>
                </a:cxn>
                <a:cxn ang="f267">
                  <a:pos x="f378" y="f445"/>
                </a:cxn>
                <a:cxn ang="f267">
                  <a:pos x="f359" y="f360"/>
                </a:cxn>
              </a:cxnLst>
              <a:rect l="f355" t="f358" r="f356" b="f357"/>
              <a:pathLst>
                <a:path w="1166" h="972">
                  <a:moveTo>
                    <a:pt x="f8" y="f9"/>
                  </a:moveTo>
                  <a:lnTo>
                    <a:pt x="f10" y="f11"/>
                  </a:lnTo>
                  <a:lnTo>
                    <a:pt x="f12" y="f13"/>
                  </a:lnTo>
                  <a:lnTo>
                    <a:pt x="f14" y="f15"/>
                  </a:lnTo>
                  <a:lnTo>
                    <a:pt x="f16" y="f17"/>
                  </a:lnTo>
                  <a:lnTo>
                    <a:pt x="f5" y="f18"/>
                  </a:lnTo>
                  <a:lnTo>
                    <a:pt x="f19" y="f20"/>
                  </a:lnTo>
                  <a:lnTo>
                    <a:pt x="f21" y="f22"/>
                  </a:lnTo>
                  <a:lnTo>
                    <a:pt x="f23" y="f24"/>
                  </a:lnTo>
                  <a:lnTo>
                    <a:pt x="f25" y="f24"/>
                  </a:lnTo>
                  <a:lnTo>
                    <a:pt x="f26" y="f19"/>
                  </a:lnTo>
                  <a:lnTo>
                    <a:pt x="f27" y="f19"/>
                  </a:lnTo>
                  <a:lnTo>
                    <a:pt x="f17" y="f5"/>
                  </a:lnTo>
                  <a:lnTo>
                    <a:pt x="f28" y="f29"/>
                  </a:lnTo>
                  <a:lnTo>
                    <a:pt x="f30" y="f29"/>
                  </a:lnTo>
                  <a:lnTo>
                    <a:pt x="f31" y="f32"/>
                  </a:lnTo>
                  <a:lnTo>
                    <a:pt x="f30" y="f33"/>
                  </a:lnTo>
                  <a:lnTo>
                    <a:pt x="f34" y="f35"/>
                  </a:lnTo>
                  <a:lnTo>
                    <a:pt x="f36" y="f24"/>
                  </a:lnTo>
                  <a:lnTo>
                    <a:pt x="f37" y="f10"/>
                  </a:lnTo>
                  <a:lnTo>
                    <a:pt x="f37" y="f38"/>
                  </a:lnTo>
                  <a:lnTo>
                    <a:pt x="f39" y="f40"/>
                  </a:lnTo>
                  <a:lnTo>
                    <a:pt x="f41" y="f42"/>
                  </a:lnTo>
                  <a:lnTo>
                    <a:pt x="f41" y="f17"/>
                  </a:lnTo>
                  <a:lnTo>
                    <a:pt x="f34" y="f28"/>
                  </a:lnTo>
                  <a:lnTo>
                    <a:pt x="f34" y="f43"/>
                  </a:lnTo>
                  <a:lnTo>
                    <a:pt x="f44" y="f45"/>
                  </a:lnTo>
                  <a:lnTo>
                    <a:pt x="f46" y="f47"/>
                  </a:lnTo>
                  <a:lnTo>
                    <a:pt x="f48" y="f9"/>
                  </a:lnTo>
                  <a:lnTo>
                    <a:pt x="f49" y="f50"/>
                  </a:lnTo>
                  <a:lnTo>
                    <a:pt x="f51" y="f41"/>
                  </a:lnTo>
                  <a:lnTo>
                    <a:pt x="f52" y="f41"/>
                  </a:lnTo>
                  <a:lnTo>
                    <a:pt x="f53" y="f54"/>
                  </a:lnTo>
                  <a:lnTo>
                    <a:pt x="f55" y="f36"/>
                  </a:lnTo>
                  <a:lnTo>
                    <a:pt x="f55" y="f56"/>
                  </a:lnTo>
                  <a:lnTo>
                    <a:pt x="f57" y="f58"/>
                  </a:lnTo>
                  <a:lnTo>
                    <a:pt x="f57" y="f59"/>
                  </a:lnTo>
                  <a:lnTo>
                    <a:pt x="f60" y="f61"/>
                  </a:lnTo>
                  <a:lnTo>
                    <a:pt x="f62" y="f63"/>
                  </a:lnTo>
                  <a:lnTo>
                    <a:pt x="f64" y="f51"/>
                  </a:lnTo>
                  <a:lnTo>
                    <a:pt x="f65" y="f66"/>
                  </a:lnTo>
                  <a:lnTo>
                    <a:pt x="f67" y="f68"/>
                  </a:lnTo>
                  <a:lnTo>
                    <a:pt x="f58" y="f51"/>
                  </a:lnTo>
                  <a:lnTo>
                    <a:pt x="f69" y="f70"/>
                  </a:lnTo>
                  <a:lnTo>
                    <a:pt x="f71" y="f72"/>
                  </a:lnTo>
                  <a:lnTo>
                    <a:pt x="f54" y="f66"/>
                  </a:lnTo>
                  <a:lnTo>
                    <a:pt x="f9" y="f73"/>
                  </a:lnTo>
                  <a:lnTo>
                    <a:pt x="f30" y="f74"/>
                  </a:lnTo>
                  <a:lnTo>
                    <a:pt x="f75" y="f76"/>
                  </a:lnTo>
                  <a:lnTo>
                    <a:pt x="f45" y="f56"/>
                  </a:lnTo>
                  <a:lnTo>
                    <a:pt x="f77" y="f56"/>
                  </a:lnTo>
                  <a:lnTo>
                    <a:pt x="f15" y="f71"/>
                  </a:lnTo>
                  <a:lnTo>
                    <a:pt x="f78" y="f41"/>
                  </a:lnTo>
                  <a:lnTo>
                    <a:pt x="f26" y="f79"/>
                  </a:lnTo>
                  <a:lnTo>
                    <a:pt x="f8" y="f9"/>
                  </a:lnTo>
                </a:path>
              </a:pathLst>
            </a:custGeom>
            <a:noFill/>
            <a:ln w="15873" cap="flat">
              <a:solidFill>
                <a:srgbClr val="A6B19F">
                  <a:alpha val="47843"/>
                </a:srgbClr>
              </a:solidFill>
              <a:prstDash val="solid"/>
              <a:round/>
            </a:ln>
          </p:spPr>
          <p:txBody>
            <a:bodyPr vert="horz" wrap="square" lIns="91440" tIns="45720" rIns="91440" bIns="4572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CO" sz="1800" b="0" i="0" u="none" strike="noStrike" kern="0" cap="none" spc="0" baseline="0">
                <a:solidFill>
                  <a:srgbClr val="CCFFFF"/>
                </a:solidFill>
                <a:uFillTx/>
                <a:latin typeface="Montserrat ExtraBold" pitchFamily="2"/>
              </a:endParaRPr>
            </a:p>
          </p:txBody>
        </p:sp>
        <p:sp>
          <p:nvSpPr>
            <p:cNvPr id="78" name="Freeform 18">
              <a:extLst>
                <a:ext uri="{FF2B5EF4-FFF2-40B4-BE49-F238E27FC236}">
                  <a16:creationId xmlns:a16="http://schemas.microsoft.com/office/drawing/2014/main" id="{D96008AF-3319-4343-8D41-C2DA9FB698CF}"/>
                </a:ext>
              </a:extLst>
            </p:cNvPr>
            <p:cNvSpPr/>
            <p:nvPr/>
          </p:nvSpPr>
          <p:spPr>
            <a:xfrm>
              <a:off x="433379" y="1163555"/>
              <a:ext cx="289764" cy="311353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2190"/>
                <a:gd name="f7" fmla="val 2215"/>
                <a:gd name="f8" fmla="val 2039"/>
                <a:gd name="f9" fmla="val 388"/>
                <a:gd name="f10" fmla="val 1986"/>
                <a:gd name="f11" fmla="val 397"/>
                <a:gd name="f12" fmla="val 1951"/>
                <a:gd name="f13" fmla="val 441"/>
                <a:gd name="f14" fmla="val 1968"/>
                <a:gd name="f15" fmla="val 511"/>
                <a:gd name="f16" fmla="val 1977"/>
                <a:gd name="f17" fmla="val 582"/>
                <a:gd name="f18" fmla="val 2012"/>
                <a:gd name="f19" fmla="val 635"/>
                <a:gd name="f20" fmla="val 2056"/>
                <a:gd name="f21" fmla="val 688"/>
                <a:gd name="f22" fmla="val 759"/>
                <a:gd name="f23" fmla="val 2065"/>
                <a:gd name="f24" fmla="val 856"/>
                <a:gd name="f25" fmla="val 935"/>
                <a:gd name="f26" fmla="val 2101"/>
                <a:gd name="f27" fmla="val 997"/>
                <a:gd name="f28" fmla="val 2162"/>
                <a:gd name="f29" fmla="val 1014"/>
                <a:gd name="f30" fmla="val 2189"/>
                <a:gd name="f31" fmla="val 1059"/>
                <a:gd name="f32" fmla="val 1111"/>
                <a:gd name="f33" fmla="val 2118"/>
                <a:gd name="f34" fmla="val 1156"/>
                <a:gd name="f35" fmla="val 2030"/>
                <a:gd name="f36" fmla="val 1173"/>
                <a:gd name="f37" fmla="val 1959"/>
                <a:gd name="f38" fmla="val 1235"/>
                <a:gd name="f39" fmla="val 1942"/>
                <a:gd name="f40" fmla="val 1332"/>
                <a:gd name="f41" fmla="val 1915"/>
                <a:gd name="f42" fmla="val 1438"/>
                <a:gd name="f43" fmla="val 1871"/>
                <a:gd name="f44" fmla="val 1500"/>
                <a:gd name="f45" fmla="val 1880"/>
                <a:gd name="f46" fmla="val 1588"/>
                <a:gd name="f47" fmla="val 1845"/>
                <a:gd name="f48" fmla="val 1676"/>
                <a:gd name="f49" fmla="val 1836"/>
                <a:gd name="f50" fmla="val 1764"/>
                <a:gd name="f51" fmla="val 1818"/>
                <a:gd name="f52" fmla="val 1853"/>
                <a:gd name="f53" fmla="val 1783"/>
                <a:gd name="f54" fmla="val 1923"/>
                <a:gd name="f55" fmla="val 1765"/>
                <a:gd name="f56" fmla="val 1994"/>
                <a:gd name="f57" fmla="val 1712"/>
                <a:gd name="f58" fmla="val 1633"/>
                <a:gd name="f59" fmla="val 1967"/>
                <a:gd name="f60" fmla="val 1562"/>
                <a:gd name="f61" fmla="val 1906"/>
                <a:gd name="f62" fmla="val 1492"/>
                <a:gd name="f63" fmla="val 1403"/>
                <a:gd name="f64" fmla="val 1932"/>
                <a:gd name="f65" fmla="val 1333"/>
                <a:gd name="f66" fmla="val 1879"/>
                <a:gd name="f67" fmla="val 1271"/>
                <a:gd name="f68" fmla="val 1914"/>
                <a:gd name="f69" fmla="val 1262"/>
                <a:gd name="f70" fmla="val 1253"/>
                <a:gd name="f71" fmla="val 2038"/>
                <a:gd name="f72" fmla="val 2100"/>
                <a:gd name="f73" fmla="val 1174"/>
                <a:gd name="f74" fmla="val 2117"/>
                <a:gd name="f75" fmla="val 1068"/>
                <a:gd name="f76" fmla="val 989"/>
                <a:gd name="f77" fmla="val 2153"/>
                <a:gd name="f78" fmla="val 936"/>
                <a:gd name="f79" fmla="val 918"/>
                <a:gd name="f80" fmla="val 2170"/>
                <a:gd name="f81" fmla="val 874"/>
                <a:gd name="f82" fmla="val 2214"/>
                <a:gd name="f83" fmla="val 795"/>
                <a:gd name="f84" fmla="val 2206"/>
                <a:gd name="f85" fmla="val 706"/>
                <a:gd name="f86" fmla="val 2135"/>
                <a:gd name="f87" fmla="val 645"/>
                <a:gd name="f88" fmla="val 556"/>
                <a:gd name="f89" fmla="val 477"/>
                <a:gd name="f90" fmla="val 406"/>
                <a:gd name="f91" fmla="val 380"/>
                <a:gd name="f92" fmla="val 2091"/>
                <a:gd name="f93" fmla="val 318"/>
                <a:gd name="f94" fmla="val 274"/>
                <a:gd name="f95" fmla="val 2082"/>
                <a:gd name="f96" fmla="val 221"/>
                <a:gd name="f97" fmla="val 186"/>
                <a:gd name="f98" fmla="val 1976"/>
                <a:gd name="f99" fmla="val 115"/>
                <a:gd name="f100" fmla="val 36"/>
                <a:gd name="f101" fmla="val 44"/>
                <a:gd name="f102" fmla="val 97"/>
                <a:gd name="f103" fmla="val 150"/>
                <a:gd name="f104" fmla="val 1862"/>
                <a:gd name="f105" fmla="val 194"/>
                <a:gd name="f106" fmla="val 1835"/>
                <a:gd name="f107" fmla="val 247"/>
                <a:gd name="f108" fmla="val 1809"/>
                <a:gd name="f109" fmla="val 256"/>
                <a:gd name="f110" fmla="val 1720"/>
                <a:gd name="f111" fmla="val 292"/>
                <a:gd name="f112" fmla="val 1659"/>
                <a:gd name="f113" fmla="val 362"/>
                <a:gd name="f114" fmla="val 1597"/>
                <a:gd name="f115" fmla="val 424"/>
                <a:gd name="f116" fmla="val 1579"/>
                <a:gd name="f117" fmla="val 433"/>
                <a:gd name="f118" fmla="val 1526"/>
                <a:gd name="f119" fmla="val 1447"/>
                <a:gd name="f120" fmla="val 442"/>
                <a:gd name="f121" fmla="val 1385"/>
                <a:gd name="f122" fmla="val 521"/>
                <a:gd name="f123" fmla="val 1394"/>
                <a:gd name="f124" fmla="val 530"/>
                <a:gd name="f125" fmla="val 1314"/>
                <a:gd name="f126" fmla="val 574"/>
                <a:gd name="f127" fmla="val 1297"/>
                <a:gd name="f128" fmla="val 583"/>
                <a:gd name="f129" fmla="val 1270"/>
                <a:gd name="f130" fmla="val 1244"/>
                <a:gd name="f131" fmla="val 547"/>
                <a:gd name="f132" fmla="val 512"/>
                <a:gd name="f133" fmla="val 1288"/>
                <a:gd name="f134" fmla="val 353"/>
                <a:gd name="f135" fmla="val 300"/>
                <a:gd name="f136" fmla="val 265"/>
                <a:gd name="f137" fmla="val 1182"/>
                <a:gd name="f138" fmla="val 1103"/>
                <a:gd name="f139" fmla="val 239"/>
                <a:gd name="f140" fmla="val 212"/>
                <a:gd name="f141" fmla="val 1217"/>
                <a:gd name="f142" fmla="val 159"/>
                <a:gd name="f143" fmla="val 1191"/>
                <a:gd name="f144" fmla="val 124"/>
                <a:gd name="f145" fmla="val 1138"/>
                <a:gd name="f146" fmla="val 106"/>
                <a:gd name="f147" fmla="val 1076"/>
                <a:gd name="f148" fmla="val 53"/>
                <a:gd name="f149" fmla="val 1023"/>
                <a:gd name="f150" fmla="val 89"/>
                <a:gd name="f151" fmla="val 988"/>
                <a:gd name="f152" fmla="val 970"/>
                <a:gd name="f153" fmla="val 283"/>
                <a:gd name="f154" fmla="val 917"/>
                <a:gd name="f155" fmla="val 371"/>
                <a:gd name="f156" fmla="val 944"/>
                <a:gd name="f157" fmla="val 1032"/>
                <a:gd name="f158" fmla="val 689"/>
                <a:gd name="f159" fmla="val 1006"/>
                <a:gd name="f160" fmla="val 777"/>
                <a:gd name="f161" fmla="val 847"/>
                <a:gd name="f162" fmla="val 1120"/>
                <a:gd name="f163" fmla="val 953"/>
                <a:gd name="f164" fmla="val 1094"/>
                <a:gd name="f165" fmla="val 1130"/>
                <a:gd name="f166" fmla="val 1165"/>
                <a:gd name="f167" fmla="val 1227"/>
                <a:gd name="f168" fmla="val 1289"/>
                <a:gd name="f169" fmla="val 900"/>
                <a:gd name="f170" fmla="val 1183"/>
                <a:gd name="f171" fmla="val 864"/>
                <a:gd name="f172" fmla="val 811"/>
                <a:gd name="f173" fmla="val 741"/>
                <a:gd name="f174" fmla="val 1112"/>
                <a:gd name="f175" fmla="val 644"/>
                <a:gd name="f176" fmla="val 1200"/>
                <a:gd name="f177" fmla="val 573"/>
                <a:gd name="f178" fmla="val 1350"/>
                <a:gd name="f179" fmla="val 1377"/>
                <a:gd name="f180" fmla="val 1456"/>
                <a:gd name="f181" fmla="val 229"/>
                <a:gd name="f182" fmla="val 1536"/>
                <a:gd name="f183" fmla="val 141"/>
                <a:gd name="f184" fmla="val 1598"/>
                <a:gd name="f185" fmla="val 61"/>
                <a:gd name="f186" fmla="val 1580"/>
                <a:gd name="f187" fmla="val 9"/>
                <a:gd name="f188" fmla="val 1642"/>
                <a:gd name="f189" fmla="val 35"/>
                <a:gd name="f190" fmla="val 132"/>
                <a:gd name="f191" fmla="val 1898"/>
                <a:gd name="f192" fmla="val 273"/>
                <a:gd name="f193" fmla="val 282"/>
                <a:gd name="f194" fmla="+- 0 0 -90"/>
                <a:gd name="f195" fmla="*/ f3 1 2190"/>
                <a:gd name="f196" fmla="*/ f4 1 2215"/>
                <a:gd name="f197" fmla="+- f7 0 f5"/>
                <a:gd name="f198" fmla="+- f6 0 f5"/>
                <a:gd name="f199" fmla="*/ f194 f0 1"/>
                <a:gd name="f200" fmla="*/ f198 1 2190"/>
                <a:gd name="f201" fmla="*/ f197 1 2215"/>
                <a:gd name="f202" fmla="*/ 253226960 f198 1"/>
                <a:gd name="f203" fmla="*/ 57085375 f197 1"/>
                <a:gd name="f204" fmla="*/ 261144220 f198 1"/>
                <a:gd name="f205" fmla="*/ 82198047 f197 1"/>
                <a:gd name="f206" fmla="*/ 268023187 f198 1"/>
                <a:gd name="f207" fmla="*/ 110805315 f197 1"/>
                <a:gd name="f208" fmla="*/ 280613129 f198 1"/>
                <a:gd name="f209" fmla="*/ 131258045 f197 1"/>
                <a:gd name="f210" fmla="*/ 274902513 f198 1"/>
                <a:gd name="f211" fmla="*/ 149639129 f197 1"/>
                <a:gd name="f212" fmla="*/ 252058609 f198 1"/>
                <a:gd name="f213" fmla="*/ 172421470 f197 1"/>
                <a:gd name="f214" fmla="*/ 244011652 f198 1"/>
                <a:gd name="f215" fmla="*/ 205559518 f197 1"/>
                <a:gd name="f216" fmla="*/ 235964334 f198 1"/>
                <a:gd name="f217" fmla="*/ 239862912 f197 1"/>
                <a:gd name="f218" fmla="*/ 222206401 f198 1"/>
                <a:gd name="f219" fmla="*/ 258114473 f197 1"/>
                <a:gd name="f220" fmla="*/ 193651881 f198 1"/>
                <a:gd name="f221" fmla="*/ 246723303 f197 1"/>
                <a:gd name="f222" fmla="*/ 164967303 f198 1"/>
                <a:gd name="f223" fmla="*/ 247759125 f197 1"/>
                <a:gd name="f224" fmla="*/ 162630962 f198 1"/>
                <a:gd name="f225" fmla="*/ 271835975 f197 1"/>
                <a:gd name="f226" fmla="*/ 128365826 f198 1"/>
                <a:gd name="f227" fmla="*/ 278696366 f197 1"/>
                <a:gd name="f228" fmla="*/ 113439542 f198 1"/>
                <a:gd name="f229" fmla="*/ 286592579 f197 1"/>
                <a:gd name="f230" fmla="*/ 83716671 f198 1"/>
                <a:gd name="f231" fmla="*/ 280897174 f197 1"/>
                <a:gd name="f232" fmla="*/ 52696112 f198 1"/>
                <a:gd name="f233" fmla="*/ 35563544 f198 1"/>
                <a:gd name="f234" fmla="*/ 269506003 f197 1"/>
                <a:gd name="f235" fmla="*/ 14926284 f198 1"/>
                <a:gd name="f236" fmla="*/ 12589943 f198 1"/>
                <a:gd name="f237" fmla="*/ 32058852 f198 1"/>
                <a:gd name="f238" fmla="*/ 234167147 f197 1"/>
                <a:gd name="f239" fmla="*/ 46985136 f198 1"/>
                <a:gd name="f240" fmla="*/ 206724863 f197 1"/>
                <a:gd name="f241" fmla="*/ 61911420 f198 1"/>
                <a:gd name="f242" fmla="*/ 194168348 f197 1"/>
                <a:gd name="f243" fmla="*/ 67622396 f198 1"/>
                <a:gd name="f244" fmla="*/ 180447206 f197 1"/>
                <a:gd name="f245" fmla="*/ 72165022 f198 1"/>
                <a:gd name="f246" fmla="*/ 170091498 f197 1"/>
                <a:gd name="f247" fmla="*/ 74501363 f198 1"/>
                <a:gd name="f248" fmla="*/ 162195285 f197 1"/>
                <a:gd name="f249" fmla="*/ 70997031 f198 1"/>
                <a:gd name="f250" fmla="*/ 159865314 f197 1"/>
                <a:gd name="f251" fmla="*/ 57368795 f198 1"/>
                <a:gd name="f252" fmla="*/ 166726064 f197 1"/>
                <a:gd name="f253" fmla="*/ 34395193 f198 1"/>
                <a:gd name="f254" fmla="*/ 37899525 f198 1"/>
                <a:gd name="f255" fmla="*/ 142778378 f197 1"/>
                <a:gd name="f256" fmla="*/ 20637260 f198 1"/>
                <a:gd name="f257" fmla="*/ 154169908 f197 1"/>
                <a:gd name="f258" fmla="*/ 6878967 f198 1"/>
                <a:gd name="f259" fmla="*/ 36731534 f198 1"/>
                <a:gd name="f260" fmla="*/ 118701529 f197 1"/>
                <a:gd name="f261" fmla="*/ 68790387 f198 1"/>
                <a:gd name="f262" fmla="*/ 129057237 f197 1"/>
                <a:gd name="f263" fmla="*/ 100849599 f198 1"/>
                <a:gd name="f264" fmla="*/ 139283421 f197 1"/>
                <a:gd name="f265" fmla="*/ 129404120 f198 1"/>
                <a:gd name="f266" fmla="*/ 141613393 f197 1"/>
                <a:gd name="f267" fmla="*/ 159256327 f198 1"/>
                <a:gd name="f268" fmla="*/ 127892251 f197 1"/>
                <a:gd name="f269" fmla="*/ 153545711 f198 1"/>
                <a:gd name="f270" fmla="*/ 111841138 f197 1"/>
                <a:gd name="f271" fmla="*/ 144330403 f198 1"/>
                <a:gd name="f272" fmla="*/ 83363032 f197 1"/>
                <a:gd name="f273" fmla="*/ 167303644 f198 1"/>
                <a:gd name="f274" fmla="*/ 52554955 f197 1"/>
                <a:gd name="f275" fmla="*/ 188979198 f198 1"/>
                <a:gd name="f276" fmla="*/ 29643092 f197 1"/>
                <a:gd name="f277" fmla="*/ 205073473 f198 1"/>
                <a:gd name="f278" fmla="*/ 1164986 f197 1"/>
                <a:gd name="f279" fmla="*/ 229085368 f198 1"/>
                <a:gd name="f280" fmla="*/ 12556156 f197 1"/>
                <a:gd name="f281" fmla="*/ 239468666 f198 1"/>
                <a:gd name="f282" fmla="*/ 38833813 f197 1"/>
                <a:gd name="f283" fmla="*/ f199 1 f2"/>
                <a:gd name="f284" fmla="*/ f202 1 2190"/>
                <a:gd name="f285" fmla="*/ f203 1 2215"/>
                <a:gd name="f286" fmla="*/ f204 1 2190"/>
                <a:gd name="f287" fmla="*/ f205 1 2215"/>
                <a:gd name="f288" fmla="*/ f206 1 2190"/>
                <a:gd name="f289" fmla="*/ f207 1 2215"/>
                <a:gd name="f290" fmla="*/ f208 1 2190"/>
                <a:gd name="f291" fmla="*/ f209 1 2215"/>
                <a:gd name="f292" fmla="*/ f210 1 2190"/>
                <a:gd name="f293" fmla="*/ f211 1 2215"/>
                <a:gd name="f294" fmla="*/ f212 1 2190"/>
                <a:gd name="f295" fmla="*/ f213 1 2215"/>
                <a:gd name="f296" fmla="*/ f214 1 2190"/>
                <a:gd name="f297" fmla="*/ f215 1 2215"/>
                <a:gd name="f298" fmla="*/ f216 1 2190"/>
                <a:gd name="f299" fmla="*/ f217 1 2215"/>
                <a:gd name="f300" fmla="*/ f218 1 2190"/>
                <a:gd name="f301" fmla="*/ f219 1 2215"/>
                <a:gd name="f302" fmla="*/ f220 1 2190"/>
                <a:gd name="f303" fmla="*/ f221 1 2215"/>
                <a:gd name="f304" fmla="*/ f222 1 2190"/>
                <a:gd name="f305" fmla="*/ f223 1 2215"/>
                <a:gd name="f306" fmla="*/ f224 1 2190"/>
                <a:gd name="f307" fmla="*/ f225 1 2215"/>
                <a:gd name="f308" fmla="*/ f226 1 2190"/>
                <a:gd name="f309" fmla="*/ f227 1 2215"/>
                <a:gd name="f310" fmla="*/ f228 1 2190"/>
                <a:gd name="f311" fmla="*/ f229 1 2215"/>
                <a:gd name="f312" fmla="*/ f230 1 2190"/>
                <a:gd name="f313" fmla="*/ f231 1 2215"/>
                <a:gd name="f314" fmla="*/ f232 1 2190"/>
                <a:gd name="f315" fmla="*/ f233 1 2190"/>
                <a:gd name="f316" fmla="*/ f234 1 2215"/>
                <a:gd name="f317" fmla="*/ f235 1 2190"/>
                <a:gd name="f318" fmla="*/ f236 1 2190"/>
                <a:gd name="f319" fmla="*/ f237 1 2190"/>
                <a:gd name="f320" fmla="*/ f238 1 2215"/>
                <a:gd name="f321" fmla="*/ f239 1 2190"/>
                <a:gd name="f322" fmla="*/ f240 1 2215"/>
                <a:gd name="f323" fmla="*/ f241 1 2190"/>
                <a:gd name="f324" fmla="*/ f242 1 2215"/>
                <a:gd name="f325" fmla="*/ f243 1 2190"/>
                <a:gd name="f326" fmla="*/ f244 1 2215"/>
                <a:gd name="f327" fmla="*/ f245 1 2190"/>
                <a:gd name="f328" fmla="*/ f246 1 2215"/>
                <a:gd name="f329" fmla="*/ f247 1 2190"/>
                <a:gd name="f330" fmla="*/ f248 1 2215"/>
                <a:gd name="f331" fmla="*/ f249 1 2190"/>
                <a:gd name="f332" fmla="*/ f250 1 2215"/>
                <a:gd name="f333" fmla="*/ f251 1 2190"/>
                <a:gd name="f334" fmla="*/ f252 1 2215"/>
                <a:gd name="f335" fmla="*/ f253 1 2190"/>
                <a:gd name="f336" fmla="*/ f254 1 2190"/>
                <a:gd name="f337" fmla="*/ f255 1 2215"/>
                <a:gd name="f338" fmla="*/ f256 1 2190"/>
                <a:gd name="f339" fmla="*/ f257 1 2215"/>
                <a:gd name="f340" fmla="*/ f258 1 2190"/>
                <a:gd name="f341" fmla="*/ f259 1 2190"/>
                <a:gd name="f342" fmla="*/ f260 1 2215"/>
                <a:gd name="f343" fmla="*/ f261 1 2190"/>
                <a:gd name="f344" fmla="*/ f262 1 2215"/>
                <a:gd name="f345" fmla="*/ f263 1 2190"/>
                <a:gd name="f346" fmla="*/ f264 1 2215"/>
                <a:gd name="f347" fmla="*/ f265 1 2190"/>
                <a:gd name="f348" fmla="*/ f266 1 2215"/>
                <a:gd name="f349" fmla="*/ f267 1 2190"/>
                <a:gd name="f350" fmla="*/ f268 1 2215"/>
                <a:gd name="f351" fmla="*/ f269 1 2190"/>
                <a:gd name="f352" fmla="*/ f270 1 2215"/>
                <a:gd name="f353" fmla="*/ f271 1 2190"/>
                <a:gd name="f354" fmla="*/ f272 1 2215"/>
                <a:gd name="f355" fmla="*/ f273 1 2190"/>
                <a:gd name="f356" fmla="*/ f274 1 2215"/>
                <a:gd name="f357" fmla="*/ f275 1 2190"/>
                <a:gd name="f358" fmla="*/ f276 1 2215"/>
                <a:gd name="f359" fmla="*/ f277 1 2190"/>
                <a:gd name="f360" fmla="*/ f278 1 2215"/>
                <a:gd name="f361" fmla="*/ f279 1 2190"/>
                <a:gd name="f362" fmla="*/ f280 1 2215"/>
                <a:gd name="f363" fmla="*/ f281 1 2190"/>
                <a:gd name="f364" fmla="*/ f282 1 2215"/>
                <a:gd name="f365" fmla="*/ 0 1 f200"/>
                <a:gd name="f366" fmla="*/ f6 1 f200"/>
                <a:gd name="f367" fmla="*/ 0 1 f201"/>
                <a:gd name="f368" fmla="*/ f7 1 f201"/>
                <a:gd name="f369" fmla="+- f283 0 f1"/>
                <a:gd name="f370" fmla="*/ f284 1 f200"/>
                <a:gd name="f371" fmla="*/ f285 1 f201"/>
                <a:gd name="f372" fmla="*/ f286 1 f200"/>
                <a:gd name="f373" fmla="*/ f287 1 f201"/>
                <a:gd name="f374" fmla="*/ f288 1 f200"/>
                <a:gd name="f375" fmla="*/ f289 1 f201"/>
                <a:gd name="f376" fmla="*/ f290 1 f200"/>
                <a:gd name="f377" fmla="*/ f291 1 f201"/>
                <a:gd name="f378" fmla="*/ f292 1 f200"/>
                <a:gd name="f379" fmla="*/ f293 1 f201"/>
                <a:gd name="f380" fmla="*/ f294 1 f200"/>
                <a:gd name="f381" fmla="*/ f295 1 f201"/>
                <a:gd name="f382" fmla="*/ f296 1 f200"/>
                <a:gd name="f383" fmla="*/ f297 1 f201"/>
                <a:gd name="f384" fmla="*/ f298 1 f200"/>
                <a:gd name="f385" fmla="*/ f299 1 f201"/>
                <a:gd name="f386" fmla="*/ f300 1 f200"/>
                <a:gd name="f387" fmla="*/ f301 1 f201"/>
                <a:gd name="f388" fmla="*/ f302 1 f200"/>
                <a:gd name="f389" fmla="*/ f303 1 f201"/>
                <a:gd name="f390" fmla="*/ f304 1 f200"/>
                <a:gd name="f391" fmla="*/ f305 1 f201"/>
                <a:gd name="f392" fmla="*/ f306 1 f200"/>
                <a:gd name="f393" fmla="*/ f307 1 f201"/>
                <a:gd name="f394" fmla="*/ f308 1 f200"/>
                <a:gd name="f395" fmla="*/ f309 1 f201"/>
                <a:gd name="f396" fmla="*/ f310 1 f200"/>
                <a:gd name="f397" fmla="*/ f311 1 f201"/>
                <a:gd name="f398" fmla="*/ f312 1 f200"/>
                <a:gd name="f399" fmla="*/ f313 1 f201"/>
                <a:gd name="f400" fmla="*/ f314 1 f200"/>
                <a:gd name="f401" fmla="*/ f315 1 f200"/>
                <a:gd name="f402" fmla="*/ f316 1 f201"/>
                <a:gd name="f403" fmla="*/ f317 1 f200"/>
                <a:gd name="f404" fmla="*/ f318 1 f200"/>
                <a:gd name="f405" fmla="*/ f319 1 f200"/>
                <a:gd name="f406" fmla="*/ f320 1 f201"/>
                <a:gd name="f407" fmla="*/ f321 1 f200"/>
                <a:gd name="f408" fmla="*/ f322 1 f201"/>
                <a:gd name="f409" fmla="*/ f323 1 f200"/>
                <a:gd name="f410" fmla="*/ f324 1 f201"/>
                <a:gd name="f411" fmla="*/ f325 1 f200"/>
                <a:gd name="f412" fmla="*/ f326 1 f201"/>
                <a:gd name="f413" fmla="*/ f327 1 f200"/>
                <a:gd name="f414" fmla="*/ f328 1 f201"/>
                <a:gd name="f415" fmla="*/ f329 1 f200"/>
                <a:gd name="f416" fmla="*/ f330 1 f201"/>
                <a:gd name="f417" fmla="*/ f331 1 f200"/>
                <a:gd name="f418" fmla="*/ f332 1 f201"/>
                <a:gd name="f419" fmla="*/ f333 1 f200"/>
                <a:gd name="f420" fmla="*/ f334 1 f201"/>
                <a:gd name="f421" fmla="*/ f335 1 f200"/>
                <a:gd name="f422" fmla="*/ f336 1 f200"/>
                <a:gd name="f423" fmla="*/ f337 1 f201"/>
                <a:gd name="f424" fmla="*/ f338 1 f200"/>
                <a:gd name="f425" fmla="*/ f339 1 f201"/>
                <a:gd name="f426" fmla="*/ f340 1 f200"/>
                <a:gd name="f427" fmla="*/ f341 1 f200"/>
                <a:gd name="f428" fmla="*/ f342 1 f201"/>
                <a:gd name="f429" fmla="*/ f343 1 f200"/>
                <a:gd name="f430" fmla="*/ f344 1 f201"/>
                <a:gd name="f431" fmla="*/ f345 1 f200"/>
                <a:gd name="f432" fmla="*/ f346 1 f201"/>
                <a:gd name="f433" fmla="*/ f347 1 f200"/>
                <a:gd name="f434" fmla="*/ f348 1 f201"/>
                <a:gd name="f435" fmla="*/ f349 1 f200"/>
                <a:gd name="f436" fmla="*/ f350 1 f201"/>
                <a:gd name="f437" fmla="*/ f351 1 f200"/>
                <a:gd name="f438" fmla="*/ f352 1 f201"/>
                <a:gd name="f439" fmla="*/ f353 1 f200"/>
                <a:gd name="f440" fmla="*/ f354 1 f201"/>
                <a:gd name="f441" fmla="*/ f355 1 f200"/>
                <a:gd name="f442" fmla="*/ f356 1 f201"/>
                <a:gd name="f443" fmla="*/ f357 1 f200"/>
                <a:gd name="f444" fmla="*/ f358 1 f201"/>
                <a:gd name="f445" fmla="*/ f359 1 f200"/>
                <a:gd name="f446" fmla="*/ f360 1 f201"/>
                <a:gd name="f447" fmla="*/ f361 1 f200"/>
                <a:gd name="f448" fmla="*/ f362 1 f201"/>
                <a:gd name="f449" fmla="*/ f363 1 f200"/>
                <a:gd name="f450" fmla="*/ f364 1 f201"/>
                <a:gd name="f451" fmla="*/ f365 f195 1"/>
                <a:gd name="f452" fmla="*/ f366 f195 1"/>
                <a:gd name="f453" fmla="*/ f368 f196 1"/>
                <a:gd name="f454" fmla="*/ f367 f196 1"/>
                <a:gd name="f455" fmla="*/ f370 f195 1"/>
                <a:gd name="f456" fmla="*/ f371 f196 1"/>
                <a:gd name="f457" fmla="*/ f372 f195 1"/>
                <a:gd name="f458" fmla="*/ f373 f196 1"/>
                <a:gd name="f459" fmla="*/ f374 f195 1"/>
                <a:gd name="f460" fmla="*/ f375 f196 1"/>
                <a:gd name="f461" fmla="*/ f376 f195 1"/>
                <a:gd name="f462" fmla="*/ f377 f196 1"/>
                <a:gd name="f463" fmla="*/ f378 f195 1"/>
                <a:gd name="f464" fmla="*/ f379 f196 1"/>
                <a:gd name="f465" fmla="*/ f380 f195 1"/>
                <a:gd name="f466" fmla="*/ f381 f196 1"/>
                <a:gd name="f467" fmla="*/ f382 f195 1"/>
                <a:gd name="f468" fmla="*/ f383 f196 1"/>
                <a:gd name="f469" fmla="*/ f384 f195 1"/>
                <a:gd name="f470" fmla="*/ f385 f196 1"/>
                <a:gd name="f471" fmla="*/ f386 f195 1"/>
                <a:gd name="f472" fmla="*/ f387 f196 1"/>
                <a:gd name="f473" fmla="*/ f388 f195 1"/>
                <a:gd name="f474" fmla="*/ f389 f196 1"/>
                <a:gd name="f475" fmla="*/ f390 f195 1"/>
                <a:gd name="f476" fmla="*/ f391 f196 1"/>
                <a:gd name="f477" fmla="*/ f392 f195 1"/>
                <a:gd name="f478" fmla="*/ f393 f196 1"/>
                <a:gd name="f479" fmla="*/ f394 f195 1"/>
                <a:gd name="f480" fmla="*/ f395 f196 1"/>
                <a:gd name="f481" fmla="*/ f396 f195 1"/>
                <a:gd name="f482" fmla="*/ f397 f196 1"/>
                <a:gd name="f483" fmla="*/ f398 f195 1"/>
                <a:gd name="f484" fmla="*/ f399 f196 1"/>
                <a:gd name="f485" fmla="*/ f400 f195 1"/>
                <a:gd name="f486" fmla="*/ f401 f195 1"/>
                <a:gd name="f487" fmla="*/ f402 f196 1"/>
                <a:gd name="f488" fmla="*/ f403 f195 1"/>
                <a:gd name="f489" fmla="*/ f404 f195 1"/>
                <a:gd name="f490" fmla="*/ f405 f195 1"/>
                <a:gd name="f491" fmla="*/ f406 f196 1"/>
                <a:gd name="f492" fmla="*/ f407 f195 1"/>
                <a:gd name="f493" fmla="*/ f408 f196 1"/>
                <a:gd name="f494" fmla="*/ f409 f195 1"/>
                <a:gd name="f495" fmla="*/ f410 f196 1"/>
                <a:gd name="f496" fmla="*/ f411 f195 1"/>
                <a:gd name="f497" fmla="*/ f412 f196 1"/>
                <a:gd name="f498" fmla="*/ f413 f195 1"/>
                <a:gd name="f499" fmla="*/ f414 f196 1"/>
                <a:gd name="f500" fmla="*/ f415 f195 1"/>
                <a:gd name="f501" fmla="*/ f416 f196 1"/>
                <a:gd name="f502" fmla="*/ f417 f195 1"/>
                <a:gd name="f503" fmla="*/ f418 f196 1"/>
                <a:gd name="f504" fmla="*/ f419 f195 1"/>
                <a:gd name="f505" fmla="*/ f420 f196 1"/>
                <a:gd name="f506" fmla="*/ f421 f195 1"/>
                <a:gd name="f507" fmla="*/ f422 f195 1"/>
                <a:gd name="f508" fmla="*/ f423 f196 1"/>
                <a:gd name="f509" fmla="*/ f424 f195 1"/>
                <a:gd name="f510" fmla="*/ f425 f196 1"/>
                <a:gd name="f511" fmla="*/ f426 f195 1"/>
                <a:gd name="f512" fmla="*/ f427 f195 1"/>
                <a:gd name="f513" fmla="*/ f428 f196 1"/>
                <a:gd name="f514" fmla="*/ f429 f195 1"/>
                <a:gd name="f515" fmla="*/ f430 f196 1"/>
                <a:gd name="f516" fmla="*/ f431 f195 1"/>
                <a:gd name="f517" fmla="*/ f432 f196 1"/>
                <a:gd name="f518" fmla="*/ f433 f195 1"/>
                <a:gd name="f519" fmla="*/ f434 f196 1"/>
                <a:gd name="f520" fmla="*/ f435 f195 1"/>
                <a:gd name="f521" fmla="*/ f436 f196 1"/>
                <a:gd name="f522" fmla="*/ f437 f195 1"/>
                <a:gd name="f523" fmla="*/ f438 f196 1"/>
                <a:gd name="f524" fmla="*/ f439 f195 1"/>
                <a:gd name="f525" fmla="*/ f440 f196 1"/>
                <a:gd name="f526" fmla="*/ f441 f195 1"/>
                <a:gd name="f527" fmla="*/ f442 f196 1"/>
                <a:gd name="f528" fmla="*/ f443 f195 1"/>
                <a:gd name="f529" fmla="*/ f444 f196 1"/>
                <a:gd name="f530" fmla="*/ f445 f195 1"/>
                <a:gd name="f531" fmla="*/ f446 f196 1"/>
                <a:gd name="f532" fmla="*/ f447 f195 1"/>
                <a:gd name="f533" fmla="*/ f448 f196 1"/>
                <a:gd name="f534" fmla="*/ f449 f195 1"/>
                <a:gd name="f535" fmla="*/ f450 f196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369">
                  <a:pos x="f455" y="f456"/>
                </a:cxn>
                <a:cxn ang="f369">
                  <a:pos x="f457" y="f458"/>
                </a:cxn>
                <a:cxn ang="f369">
                  <a:pos x="f459" y="f460"/>
                </a:cxn>
                <a:cxn ang="f369">
                  <a:pos x="f461" y="f462"/>
                </a:cxn>
                <a:cxn ang="f369">
                  <a:pos x="f463" y="f464"/>
                </a:cxn>
                <a:cxn ang="f369">
                  <a:pos x="f465" y="f466"/>
                </a:cxn>
                <a:cxn ang="f369">
                  <a:pos x="f467" y="f468"/>
                </a:cxn>
                <a:cxn ang="f369">
                  <a:pos x="f469" y="f470"/>
                </a:cxn>
                <a:cxn ang="f369">
                  <a:pos x="f471" y="f472"/>
                </a:cxn>
                <a:cxn ang="f369">
                  <a:pos x="f473" y="f474"/>
                </a:cxn>
                <a:cxn ang="f369">
                  <a:pos x="f475" y="f476"/>
                </a:cxn>
                <a:cxn ang="f369">
                  <a:pos x="f477" y="f478"/>
                </a:cxn>
                <a:cxn ang="f369">
                  <a:pos x="f479" y="f480"/>
                </a:cxn>
                <a:cxn ang="f369">
                  <a:pos x="f481" y="f482"/>
                </a:cxn>
                <a:cxn ang="f369">
                  <a:pos x="f483" y="f484"/>
                </a:cxn>
                <a:cxn ang="f369">
                  <a:pos x="f485" y="f480"/>
                </a:cxn>
                <a:cxn ang="f369">
                  <a:pos x="f486" y="f487"/>
                </a:cxn>
                <a:cxn ang="f369">
                  <a:pos x="f488" y="f472"/>
                </a:cxn>
                <a:cxn ang="f369">
                  <a:pos x="f489" y="f474"/>
                </a:cxn>
                <a:cxn ang="f369">
                  <a:pos x="f490" y="f491"/>
                </a:cxn>
                <a:cxn ang="f369">
                  <a:pos x="f492" y="f493"/>
                </a:cxn>
                <a:cxn ang="f369">
                  <a:pos x="f494" y="f495"/>
                </a:cxn>
                <a:cxn ang="f369">
                  <a:pos x="f496" y="f497"/>
                </a:cxn>
                <a:cxn ang="f369">
                  <a:pos x="f498" y="f499"/>
                </a:cxn>
                <a:cxn ang="f369">
                  <a:pos x="f500" y="f501"/>
                </a:cxn>
                <a:cxn ang="f369">
                  <a:pos x="f502" y="f503"/>
                </a:cxn>
                <a:cxn ang="f369">
                  <a:pos x="f504" y="f505"/>
                </a:cxn>
                <a:cxn ang="f369">
                  <a:pos x="f506" y="f503"/>
                </a:cxn>
                <a:cxn ang="f369">
                  <a:pos x="f507" y="f508"/>
                </a:cxn>
                <a:cxn ang="f369">
                  <a:pos x="f509" y="f510"/>
                </a:cxn>
                <a:cxn ang="f369">
                  <a:pos x="f511" y="f508"/>
                </a:cxn>
                <a:cxn ang="f369">
                  <a:pos x="f509" y="f462"/>
                </a:cxn>
                <a:cxn ang="f369">
                  <a:pos x="f512" y="f513"/>
                </a:cxn>
                <a:cxn ang="f369">
                  <a:pos x="f514" y="f515"/>
                </a:cxn>
                <a:cxn ang="f369">
                  <a:pos x="f516" y="f517"/>
                </a:cxn>
                <a:cxn ang="f369">
                  <a:pos x="f518" y="f519"/>
                </a:cxn>
                <a:cxn ang="f369">
                  <a:pos x="f520" y="f521"/>
                </a:cxn>
                <a:cxn ang="f369">
                  <a:pos x="f522" y="f523"/>
                </a:cxn>
                <a:cxn ang="f369">
                  <a:pos x="f524" y="f525"/>
                </a:cxn>
                <a:cxn ang="f369">
                  <a:pos x="f526" y="f527"/>
                </a:cxn>
                <a:cxn ang="f369">
                  <a:pos x="f528" y="f529"/>
                </a:cxn>
                <a:cxn ang="f369">
                  <a:pos x="f530" y="f531"/>
                </a:cxn>
                <a:cxn ang="f369">
                  <a:pos x="f532" y="f533"/>
                </a:cxn>
                <a:cxn ang="f369">
                  <a:pos x="f534" y="f529"/>
                </a:cxn>
                <a:cxn ang="f369">
                  <a:pos x="f457" y="f535"/>
                </a:cxn>
              </a:cxnLst>
              <a:rect l="f451" t="f454" r="f452" b="f453"/>
              <a:pathLst>
                <a:path w="2190" h="2215">
                  <a:moveTo>
                    <a:pt x="f8" y="f9"/>
                  </a:moveTo>
                  <a:lnTo>
                    <a:pt x="f10" y="f11"/>
                  </a:lnTo>
                  <a:lnTo>
                    <a:pt x="f12" y="f13"/>
                  </a:lnTo>
                  <a:lnTo>
                    <a:pt x="f14" y="f15"/>
                  </a:lnTo>
                  <a:lnTo>
                    <a:pt x="f16" y="f17"/>
                  </a:lnTo>
                  <a:lnTo>
                    <a:pt x="f18" y="f19"/>
                  </a:lnTo>
                  <a:lnTo>
                    <a:pt x="f20" y="f21"/>
                  </a:lnTo>
                  <a:lnTo>
                    <a:pt x="f8" y="f22"/>
                  </a:lnTo>
                  <a:lnTo>
                    <a:pt x="f23" y="f24"/>
                  </a:lnTo>
                  <a:lnTo>
                    <a:pt x="f23" y="f25"/>
                  </a:lnTo>
                  <a:lnTo>
                    <a:pt x="f26" y="f27"/>
                  </a:lnTo>
                  <a:lnTo>
                    <a:pt x="f28" y="f29"/>
                  </a:lnTo>
                  <a:lnTo>
                    <a:pt x="f30" y="f31"/>
                  </a:lnTo>
                  <a:lnTo>
                    <a:pt x="f28" y="f32"/>
                  </a:lnTo>
                  <a:lnTo>
                    <a:pt x="f33" y="f34"/>
                  </a:lnTo>
                  <a:lnTo>
                    <a:pt x="f35" y="f36"/>
                  </a:lnTo>
                  <a:lnTo>
                    <a:pt x="f37" y="f38"/>
                  </a:lnTo>
                  <a:lnTo>
                    <a:pt x="f39" y="f40"/>
                  </a:lnTo>
                  <a:lnTo>
                    <a:pt x="f41" y="f42"/>
                  </a:lnTo>
                  <a:lnTo>
                    <a:pt x="f43" y="f44"/>
                  </a:lnTo>
                  <a:lnTo>
                    <a:pt x="f45" y="f46"/>
                  </a:lnTo>
                  <a:lnTo>
                    <a:pt x="f47" y="f48"/>
                  </a:lnTo>
                  <a:lnTo>
                    <a:pt x="f49" y="f50"/>
                  </a:lnTo>
                  <a:lnTo>
                    <a:pt x="f51" y="f52"/>
                  </a:lnTo>
                  <a:lnTo>
                    <a:pt x="f53" y="f54"/>
                  </a:lnTo>
                  <a:lnTo>
                    <a:pt x="f55" y="f56"/>
                  </a:lnTo>
                  <a:lnTo>
                    <a:pt x="f57" y="f56"/>
                  </a:lnTo>
                  <a:lnTo>
                    <a:pt x="f58" y="f59"/>
                  </a:lnTo>
                  <a:lnTo>
                    <a:pt x="f60" y="f61"/>
                  </a:lnTo>
                  <a:lnTo>
                    <a:pt x="f62" y="f61"/>
                  </a:lnTo>
                  <a:lnTo>
                    <a:pt x="f63" y="f64"/>
                  </a:lnTo>
                  <a:lnTo>
                    <a:pt x="f65" y="f66"/>
                  </a:lnTo>
                  <a:lnTo>
                    <a:pt x="f67" y="f68"/>
                  </a:lnTo>
                  <a:lnTo>
                    <a:pt x="f69" y="f59"/>
                  </a:lnTo>
                  <a:lnTo>
                    <a:pt x="f70" y="f71"/>
                  </a:lnTo>
                  <a:lnTo>
                    <a:pt x="f70" y="f72"/>
                  </a:lnTo>
                  <a:lnTo>
                    <a:pt x="f73" y="f74"/>
                  </a:lnTo>
                  <a:lnTo>
                    <a:pt x="f75" y="f74"/>
                  </a:lnTo>
                  <a:lnTo>
                    <a:pt x="f76" y="f77"/>
                  </a:lnTo>
                  <a:lnTo>
                    <a:pt x="f78" y="f74"/>
                  </a:lnTo>
                  <a:lnTo>
                    <a:pt x="f79" y="f80"/>
                  </a:lnTo>
                  <a:lnTo>
                    <a:pt x="f81" y="f82"/>
                  </a:lnTo>
                  <a:lnTo>
                    <a:pt x="f83" y="f84"/>
                  </a:lnTo>
                  <a:lnTo>
                    <a:pt x="f85" y="f86"/>
                  </a:lnTo>
                  <a:lnTo>
                    <a:pt x="f87" y="f80"/>
                  </a:lnTo>
                  <a:lnTo>
                    <a:pt x="f88" y="f77"/>
                  </a:lnTo>
                  <a:lnTo>
                    <a:pt x="f89" y="f86"/>
                  </a:lnTo>
                  <a:lnTo>
                    <a:pt x="f90" y="f77"/>
                  </a:lnTo>
                  <a:lnTo>
                    <a:pt x="f91" y="f92"/>
                  </a:lnTo>
                  <a:lnTo>
                    <a:pt x="f93" y="f20"/>
                  </a:lnTo>
                  <a:lnTo>
                    <a:pt x="f94" y="f95"/>
                  </a:lnTo>
                  <a:lnTo>
                    <a:pt x="f96" y="f71"/>
                  </a:lnTo>
                  <a:lnTo>
                    <a:pt x="f97" y="f98"/>
                  </a:lnTo>
                  <a:lnTo>
                    <a:pt x="f99" y="f56"/>
                  </a:lnTo>
                  <a:lnTo>
                    <a:pt x="f100" y="f71"/>
                  </a:lnTo>
                  <a:lnTo>
                    <a:pt x="f101" y="f59"/>
                  </a:lnTo>
                  <a:lnTo>
                    <a:pt x="f102" y="f61"/>
                  </a:lnTo>
                  <a:lnTo>
                    <a:pt x="f103" y="f104"/>
                  </a:lnTo>
                  <a:lnTo>
                    <a:pt x="f105" y="f106"/>
                  </a:lnTo>
                  <a:lnTo>
                    <a:pt x="f107" y="f108"/>
                  </a:lnTo>
                  <a:lnTo>
                    <a:pt x="f109" y="f110"/>
                  </a:lnTo>
                  <a:lnTo>
                    <a:pt x="f111" y="f112"/>
                  </a:lnTo>
                  <a:lnTo>
                    <a:pt x="f113" y="f114"/>
                  </a:lnTo>
                  <a:lnTo>
                    <a:pt x="f115" y="f116"/>
                  </a:lnTo>
                  <a:lnTo>
                    <a:pt x="f117" y="f118"/>
                  </a:lnTo>
                  <a:lnTo>
                    <a:pt x="f89" y="f44"/>
                  </a:lnTo>
                  <a:lnTo>
                    <a:pt x="f115" y="f119"/>
                  </a:lnTo>
                  <a:lnTo>
                    <a:pt x="f120" y="f121"/>
                  </a:lnTo>
                  <a:lnTo>
                    <a:pt x="f122" y="f123"/>
                  </a:lnTo>
                  <a:lnTo>
                    <a:pt x="f124" y="f125"/>
                  </a:lnTo>
                  <a:lnTo>
                    <a:pt x="f88" y="f125"/>
                  </a:lnTo>
                  <a:lnTo>
                    <a:pt x="f126" y="f127"/>
                  </a:lnTo>
                  <a:lnTo>
                    <a:pt x="f128" y="f129"/>
                  </a:lnTo>
                  <a:lnTo>
                    <a:pt x="f126" y="f70"/>
                  </a:lnTo>
                  <a:lnTo>
                    <a:pt x="f88" y="f130"/>
                  </a:lnTo>
                  <a:lnTo>
                    <a:pt x="f131" y="f38"/>
                  </a:lnTo>
                  <a:lnTo>
                    <a:pt x="f124" y="f38"/>
                  </a:lnTo>
                  <a:lnTo>
                    <a:pt x="f132" y="f130"/>
                  </a:lnTo>
                  <a:lnTo>
                    <a:pt x="f120" y="f133"/>
                  </a:lnTo>
                  <a:lnTo>
                    <a:pt x="f134" y="f125"/>
                  </a:lnTo>
                  <a:lnTo>
                    <a:pt x="f135" y="f127"/>
                  </a:lnTo>
                  <a:lnTo>
                    <a:pt x="f136" y="f38"/>
                  </a:lnTo>
                  <a:lnTo>
                    <a:pt x="f93" y="f137"/>
                  </a:lnTo>
                  <a:lnTo>
                    <a:pt x="f113" y="f32"/>
                  </a:lnTo>
                  <a:lnTo>
                    <a:pt x="f111" y="f138"/>
                  </a:lnTo>
                  <a:lnTo>
                    <a:pt x="f139" y="f34"/>
                  </a:lnTo>
                  <a:lnTo>
                    <a:pt x="f140" y="f141"/>
                  </a:lnTo>
                  <a:lnTo>
                    <a:pt x="f142" y="f143"/>
                  </a:lnTo>
                  <a:lnTo>
                    <a:pt x="f144" y="f145"/>
                  </a:lnTo>
                  <a:lnTo>
                    <a:pt x="f146" y="f147"/>
                  </a:lnTo>
                  <a:lnTo>
                    <a:pt x="f148" y="f138"/>
                  </a:lnTo>
                  <a:lnTo>
                    <a:pt x="f5" y="f149"/>
                  </a:lnTo>
                  <a:lnTo>
                    <a:pt x="f150" y="f151"/>
                  </a:lnTo>
                  <a:lnTo>
                    <a:pt x="f142" y="f29"/>
                  </a:lnTo>
                  <a:lnTo>
                    <a:pt x="f140" y="f25"/>
                  </a:lnTo>
                  <a:lnTo>
                    <a:pt x="f139" y="f152"/>
                  </a:lnTo>
                  <a:lnTo>
                    <a:pt x="f153" y="f154"/>
                  </a:lnTo>
                  <a:lnTo>
                    <a:pt x="f155" y="f154"/>
                  </a:lnTo>
                  <a:lnTo>
                    <a:pt x="f120" y="f156"/>
                  </a:lnTo>
                  <a:lnTo>
                    <a:pt x="f124" y="f27"/>
                  </a:lnTo>
                  <a:lnTo>
                    <a:pt x="f126" y="f157"/>
                  </a:lnTo>
                  <a:lnTo>
                    <a:pt x="f158" y="f159"/>
                  </a:lnTo>
                  <a:lnTo>
                    <a:pt x="f160" y="f147"/>
                  </a:lnTo>
                  <a:lnTo>
                    <a:pt x="f161" y="f162"/>
                  </a:lnTo>
                  <a:lnTo>
                    <a:pt x="f163" y="f34"/>
                  </a:lnTo>
                  <a:lnTo>
                    <a:pt x="f27" y="f164"/>
                  </a:lnTo>
                  <a:lnTo>
                    <a:pt x="f165" y="f164"/>
                  </a:lnTo>
                  <a:lnTo>
                    <a:pt x="f166" y="f29"/>
                  </a:lnTo>
                  <a:lnTo>
                    <a:pt x="f167" y="f151"/>
                  </a:lnTo>
                  <a:lnTo>
                    <a:pt x="f168" y="f152"/>
                  </a:lnTo>
                  <a:lnTo>
                    <a:pt x="f67" y="f169"/>
                  </a:lnTo>
                  <a:lnTo>
                    <a:pt x="f170" y="f171"/>
                  </a:lnTo>
                  <a:lnTo>
                    <a:pt x="f166" y="f172"/>
                  </a:lnTo>
                  <a:lnTo>
                    <a:pt x="f165" y="f173"/>
                  </a:lnTo>
                  <a:lnTo>
                    <a:pt x="f174" y="f175"/>
                  </a:lnTo>
                  <a:lnTo>
                    <a:pt x="f170" y="f175"/>
                  </a:lnTo>
                  <a:lnTo>
                    <a:pt x="f176" y="f177"/>
                  </a:lnTo>
                  <a:lnTo>
                    <a:pt x="f168" y="f90"/>
                  </a:lnTo>
                  <a:lnTo>
                    <a:pt x="f178" y="f135"/>
                  </a:lnTo>
                  <a:lnTo>
                    <a:pt x="f179" y="f109"/>
                  </a:lnTo>
                  <a:lnTo>
                    <a:pt x="f180" y="f181"/>
                  </a:lnTo>
                  <a:lnTo>
                    <a:pt x="f182" y="f183"/>
                  </a:lnTo>
                  <a:lnTo>
                    <a:pt x="f184" y="f185"/>
                  </a:lnTo>
                  <a:lnTo>
                    <a:pt x="f186" y="f187"/>
                  </a:lnTo>
                  <a:lnTo>
                    <a:pt x="f188" y="f5"/>
                  </a:lnTo>
                  <a:lnTo>
                    <a:pt x="f57" y="f189"/>
                  </a:lnTo>
                  <a:lnTo>
                    <a:pt x="f55" y="f102"/>
                  </a:lnTo>
                  <a:lnTo>
                    <a:pt x="f53" y="f190"/>
                  </a:lnTo>
                  <a:lnTo>
                    <a:pt x="f43" y="f190"/>
                  </a:lnTo>
                  <a:lnTo>
                    <a:pt x="f47" y="f181"/>
                  </a:lnTo>
                  <a:lnTo>
                    <a:pt x="f191" y="f192"/>
                  </a:lnTo>
                  <a:lnTo>
                    <a:pt x="f12" y="f193"/>
                  </a:lnTo>
                  <a:lnTo>
                    <a:pt x="f18" y="f135"/>
                  </a:lnTo>
                  <a:lnTo>
                    <a:pt x="f8" y="f9"/>
                  </a:lnTo>
                </a:path>
              </a:pathLst>
            </a:custGeom>
            <a:noFill/>
            <a:ln w="15873" cap="flat">
              <a:solidFill>
                <a:srgbClr val="A6B19F">
                  <a:alpha val="47843"/>
                </a:srgbClr>
              </a:solidFill>
              <a:prstDash val="solid"/>
              <a:round/>
            </a:ln>
          </p:spPr>
          <p:txBody>
            <a:bodyPr vert="horz" wrap="square" lIns="91440" tIns="45720" rIns="91440" bIns="4572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CO" sz="1800" b="0" i="0" u="none" strike="noStrike" kern="0" cap="none" spc="0" baseline="0">
                <a:solidFill>
                  <a:srgbClr val="CCFFFF"/>
                </a:solidFill>
                <a:uFillTx/>
                <a:latin typeface="Montserrat ExtraBold" pitchFamily="2"/>
              </a:endParaRPr>
            </a:p>
          </p:txBody>
        </p:sp>
        <p:sp>
          <p:nvSpPr>
            <p:cNvPr id="79" name="Freeform 19">
              <a:extLst>
                <a:ext uri="{FF2B5EF4-FFF2-40B4-BE49-F238E27FC236}">
                  <a16:creationId xmlns:a16="http://schemas.microsoft.com/office/drawing/2014/main" id="{DCB481E9-BB97-3442-8ACD-9C5928C90863}"/>
                </a:ext>
              </a:extLst>
            </p:cNvPr>
            <p:cNvSpPr/>
            <p:nvPr/>
          </p:nvSpPr>
          <p:spPr>
            <a:xfrm>
              <a:off x="879981" y="823664"/>
              <a:ext cx="417441" cy="377098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3159"/>
                <a:gd name="f7" fmla="val 2683"/>
                <a:gd name="f8" fmla="val 3026"/>
                <a:gd name="f9" fmla="val 18"/>
                <a:gd name="f10" fmla="val 2973"/>
                <a:gd name="f11" fmla="val 53"/>
                <a:gd name="f12" fmla="val 2920"/>
                <a:gd name="f13" fmla="val 2858"/>
                <a:gd name="f14" fmla="val 2832"/>
                <a:gd name="f15" fmla="val 71"/>
                <a:gd name="f16" fmla="val 2761"/>
                <a:gd name="f17" fmla="val 35"/>
                <a:gd name="f18" fmla="val 2717"/>
                <a:gd name="f19" fmla="val 106"/>
                <a:gd name="f20" fmla="val 2664"/>
                <a:gd name="f21" fmla="val 194"/>
                <a:gd name="f22" fmla="val 2611"/>
                <a:gd name="f23" fmla="val 203"/>
                <a:gd name="f24" fmla="val 2558"/>
                <a:gd name="f25" fmla="val 185"/>
                <a:gd name="f26" fmla="val 2497"/>
                <a:gd name="f27" fmla="val 176"/>
                <a:gd name="f28" fmla="val 2523"/>
                <a:gd name="f29" fmla="val 247"/>
                <a:gd name="f30" fmla="val 2514"/>
                <a:gd name="f31" fmla="val 318"/>
                <a:gd name="f32" fmla="val 397"/>
                <a:gd name="f33" fmla="val 459"/>
                <a:gd name="f34" fmla="val 2479"/>
                <a:gd name="f35" fmla="val 503"/>
                <a:gd name="f36" fmla="val 2461"/>
                <a:gd name="f37" fmla="val 591"/>
                <a:gd name="f38" fmla="val 2435"/>
                <a:gd name="f39" fmla="val 644"/>
                <a:gd name="f40" fmla="val 2364"/>
                <a:gd name="f41" fmla="val 697"/>
                <a:gd name="f42" fmla="val 2302"/>
                <a:gd name="f43" fmla="val 679"/>
                <a:gd name="f44" fmla="val 2285"/>
                <a:gd name="f45" fmla="val 618"/>
                <a:gd name="f46" fmla="val 2241"/>
                <a:gd name="f47" fmla="val 556"/>
                <a:gd name="f48" fmla="val 2161"/>
                <a:gd name="f49" fmla="val 2170"/>
                <a:gd name="f50" fmla="val 626"/>
                <a:gd name="f51" fmla="val 2223"/>
                <a:gd name="f52" fmla="val 671"/>
                <a:gd name="f53" fmla="val 2232"/>
                <a:gd name="f54" fmla="val 750"/>
                <a:gd name="f55" fmla="val 838"/>
                <a:gd name="f56" fmla="val 900"/>
                <a:gd name="f57" fmla="val 944"/>
                <a:gd name="f58" fmla="val 2100"/>
                <a:gd name="f59" fmla="val 1032"/>
                <a:gd name="f60" fmla="val 2012"/>
                <a:gd name="f61" fmla="val 1121"/>
                <a:gd name="f62" fmla="val 1942"/>
                <a:gd name="f63" fmla="val 1182"/>
                <a:gd name="f64" fmla="val 1889"/>
                <a:gd name="f65" fmla="val 1226"/>
                <a:gd name="f66" fmla="val 1809"/>
                <a:gd name="f67" fmla="val 1218"/>
                <a:gd name="f68" fmla="val 1668"/>
                <a:gd name="f69" fmla="val 1209"/>
                <a:gd name="f70" fmla="val 1659"/>
                <a:gd name="f71" fmla="val 1288"/>
                <a:gd name="f72" fmla="val 1606"/>
                <a:gd name="f73" fmla="val 1332"/>
                <a:gd name="f74" fmla="val 1545"/>
                <a:gd name="f75" fmla="val 1341"/>
                <a:gd name="f76" fmla="val 1509"/>
                <a:gd name="f77" fmla="val 1385"/>
                <a:gd name="f78" fmla="val 1500"/>
                <a:gd name="f79" fmla="val 1447"/>
                <a:gd name="f80" fmla="val 1395"/>
                <a:gd name="f81" fmla="val 1429"/>
                <a:gd name="f82" fmla="val 1359"/>
                <a:gd name="f83" fmla="val 1430"/>
                <a:gd name="f84" fmla="val 1279"/>
                <a:gd name="f85" fmla="val 1483"/>
                <a:gd name="f86" fmla="val 1174"/>
                <a:gd name="f87" fmla="val 1377"/>
                <a:gd name="f88" fmla="val 1156"/>
                <a:gd name="f89" fmla="val 1297"/>
                <a:gd name="f90" fmla="val 1236"/>
                <a:gd name="f91" fmla="val 1350"/>
                <a:gd name="f92" fmla="val 1456"/>
                <a:gd name="f93" fmla="val 1183"/>
                <a:gd name="f94" fmla="val 1526"/>
                <a:gd name="f95" fmla="val 1130"/>
                <a:gd name="f96" fmla="val 1059"/>
                <a:gd name="f97" fmla="val 1006"/>
                <a:gd name="f98" fmla="val 1491"/>
                <a:gd name="f99" fmla="val 927"/>
                <a:gd name="f100" fmla="val 856"/>
                <a:gd name="f101" fmla="val 1518"/>
                <a:gd name="f102" fmla="val 794"/>
                <a:gd name="f103" fmla="val 759"/>
                <a:gd name="f104" fmla="val 1438"/>
                <a:gd name="f105" fmla="val 689"/>
                <a:gd name="f106" fmla="val 627"/>
                <a:gd name="f107" fmla="val 539"/>
                <a:gd name="f108" fmla="val 1394"/>
                <a:gd name="f109" fmla="val 450"/>
                <a:gd name="f110" fmla="val 1368"/>
                <a:gd name="f111" fmla="val 468"/>
                <a:gd name="f112" fmla="val 433"/>
                <a:gd name="f113" fmla="val 1262"/>
                <a:gd name="f114" fmla="val 441"/>
                <a:gd name="f115" fmla="val 1129"/>
                <a:gd name="f116" fmla="val 336"/>
                <a:gd name="f117" fmla="val 1191"/>
                <a:gd name="f118" fmla="val 256"/>
                <a:gd name="f119" fmla="val 186"/>
                <a:gd name="f120" fmla="val 1103"/>
                <a:gd name="f121" fmla="val 168"/>
                <a:gd name="f122" fmla="val 1024"/>
                <a:gd name="f123" fmla="val 88"/>
                <a:gd name="f124" fmla="val 971"/>
                <a:gd name="f125" fmla="val 27"/>
                <a:gd name="f126" fmla="val 1050"/>
                <a:gd name="f127" fmla="val 9"/>
                <a:gd name="f128" fmla="val 44"/>
                <a:gd name="f129" fmla="val 1165"/>
                <a:gd name="f130" fmla="val 1235"/>
                <a:gd name="f131" fmla="val 62"/>
                <a:gd name="f132" fmla="val 150"/>
                <a:gd name="f133" fmla="val 1482"/>
                <a:gd name="f134" fmla="val 265"/>
                <a:gd name="f135" fmla="val 309"/>
                <a:gd name="f136" fmla="val 344"/>
                <a:gd name="f137" fmla="val 380"/>
                <a:gd name="f138" fmla="val 415"/>
                <a:gd name="f139" fmla="val 1588"/>
                <a:gd name="f140" fmla="val 371"/>
                <a:gd name="f141" fmla="val 1641"/>
                <a:gd name="f142" fmla="val 1712"/>
                <a:gd name="f143" fmla="val 1765"/>
                <a:gd name="f144" fmla="val 477"/>
                <a:gd name="f145" fmla="val 636"/>
                <a:gd name="f146" fmla="val 1835"/>
                <a:gd name="f147" fmla="val 653"/>
                <a:gd name="f148" fmla="val 1888"/>
                <a:gd name="f149" fmla="val 724"/>
                <a:gd name="f150" fmla="val 1924"/>
                <a:gd name="f151" fmla="val 803"/>
                <a:gd name="f152" fmla="val 874"/>
                <a:gd name="f153" fmla="val 1826"/>
                <a:gd name="f154" fmla="val 892"/>
                <a:gd name="f155" fmla="val 1747"/>
                <a:gd name="f156" fmla="val 980"/>
                <a:gd name="f157" fmla="val 1703"/>
                <a:gd name="f158" fmla="val 1015"/>
                <a:gd name="f159" fmla="val 1077"/>
                <a:gd name="f160" fmla="val 1200"/>
                <a:gd name="f161" fmla="val 1227"/>
                <a:gd name="f162" fmla="val 1959"/>
                <a:gd name="f163" fmla="val 1271"/>
                <a:gd name="f164" fmla="val 2003"/>
                <a:gd name="f165" fmla="val 1342"/>
                <a:gd name="f166" fmla="val 2038"/>
                <a:gd name="f167" fmla="val 2118"/>
                <a:gd name="f168" fmla="val 2206"/>
                <a:gd name="f169" fmla="val 1412"/>
                <a:gd name="f170" fmla="val 2268"/>
                <a:gd name="f171" fmla="val 2321"/>
                <a:gd name="f172" fmla="val 1333"/>
                <a:gd name="f173" fmla="val 2400"/>
                <a:gd name="f174" fmla="val 1386"/>
                <a:gd name="f175" fmla="val 2427"/>
                <a:gd name="f176" fmla="val 1527"/>
                <a:gd name="f177" fmla="val 2550"/>
                <a:gd name="f178" fmla="val 1597"/>
                <a:gd name="f179" fmla="val 2559"/>
                <a:gd name="f180" fmla="val 1624"/>
                <a:gd name="f181" fmla="val 2612"/>
                <a:gd name="f182" fmla="val 1695"/>
                <a:gd name="f183" fmla="val 2603"/>
                <a:gd name="f184" fmla="val 1748"/>
                <a:gd name="f185" fmla="val 2674"/>
                <a:gd name="f186" fmla="val 1862"/>
                <a:gd name="f187" fmla="val 2682"/>
                <a:gd name="f188" fmla="val 1915"/>
                <a:gd name="f189" fmla="val 2541"/>
                <a:gd name="f190" fmla="val 1933"/>
                <a:gd name="f191" fmla="val 2462"/>
                <a:gd name="f192" fmla="val 2374"/>
                <a:gd name="f193" fmla="val 2329"/>
                <a:gd name="f194" fmla="val 1995"/>
                <a:gd name="f195" fmla="val 2312"/>
                <a:gd name="f196" fmla="val 2056"/>
                <a:gd name="f197" fmla="val 2259"/>
                <a:gd name="f198" fmla="val 2091"/>
                <a:gd name="f199" fmla="val 2188"/>
                <a:gd name="f200" fmla="val 2039"/>
                <a:gd name="f201" fmla="val 2153"/>
                <a:gd name="f202" fmla="val 2021"/>
                <a:gd name="f203" fmla="val 2082"/>
                <a:gd name="f204" fmla="val 1985"/>
                <a:gd name="f205" fmla="val 2135"/>
                <a:gd name="f206" fmla="val 1932"/>
                <a:gd name="f207" fmla="val 2179"/>
                <a:gd name="f208" fmla="val 1897"/>
                <a:gd name="f209" fmla="val 2250"/>
                <a:gd name="f210" fmla="val 2320"/>
                <a:gd name="f211" fmla="val 1950"/>
                <a:gd name="f212" fmla="val 1879"/>
                <a:gd name="f213" fmla="val 2576"/>
                <a:gd name="f214" fmla="val 1756"/>
                <a:gd name="f215" fmla="val 2673"/>
                <a:gd name="f216" fmla="val 1632"/>
                <a:gd name="f217" fmla="val 1694"/>
                <a:gd name="f218" fmla="val 2797"/>
                <a:gd name="f219" fmla="val 2788"/>
                <a:gd name="f220" fmla="val 1562"/>
                <a:gd name="f221" fmla="val 2850"/>
                <a:gd name="f222" fmla="val 2814"/>
                <a:gd name="f223" fmla="val 2779"/>
                <a:gd name="f224" fmla="val 1403"/>
                <a:gd name="f225" fmla="val 2691"/>
                <a:gd name="f226" fmla="val 1324"/>
                <a:gd name="f227" fmla="val 2647"/>
                <a:gd name="f228" fmla="val 1085"/>
                <a:gd name="f229" fmla="val 2655"/>
                <a:gd name="f230" fmla="val 2638"/>
                <a:gd name="f231" fmla="val 926"/>
                <a:gd name="f232" fmla="val 2726"/>
                <a:gd name="f233" fmla="val 768"/>
                <a:gd name="f234" fmla="val 635"/>
                <a:gd name="f235" fmla="val 2964"/>
                <a:gd name="f236" fmla="val 2956"/>
                <a:gd name="f237" fmla="val 3158"/>
                <a:gd name="f238" fmla="val 3097"/>
                <a:gd name="f239" fmla="+- 0 0 -90"/>
                <a:gd name="f240" fmla="*/ f3 1 3159"/>
                <a:gd name="f241" fmla="*/ f4 1 2683"/>
                <a:gd name="f242" fmla="+- f7 0 f5"/>
                <a:gd name="f243" fmla="+- f6 0 f5"/>
                <a:gd name="f244" fmla="*/ f239 f0 1"/>
                <a:gd name="f245" fmla="*/ f243 1 3159"/>
                <a:gd name="f246" fmla="*/ f242 1 2683"/>
                <a:gd name="f247" fmla="*/ 378039571 f243 1"/>
                <a:gd name="f248" fmla="*/ 2329359 f242 1"/>
                <a:gd name="f249" fmla="*/ 357454296 f243 1"/>
                <a:gd name="f250" fmla="*/ 4529569 f242 1"/>
                <a:gd name="f251" fmla="*/ 338034457 f243 1"/>
                <a:gd name="f252" fmla="*/ 26271931 f242 1"/>
                <a:gd name="f253" fmla="*/ 326641690 f243 1"/>
                <a:gd name="f254" fmla="*/ 31965999 f242 1"/>
                <a:gd name="f255" fmla="*/ 59402790 f242 1"/>
                <a:gd name="f256" fmla="*/ 315248564 f243 1"/>
                <a:gd name="f257" fmla="*/ 83345002 f242 1"/>
                <a:gd name="f258" fmla="*/ 295828724 f243 1"/>
                <a:gd name="f259" fmla="*/ 79979933 f242 1"/>
                <a:gd name="f260" fmla="*/ 280940373 f243 1"/>
                <a:gd name="f261" fmla="*/ 81015283 f242 1"/>
                <a:gd name="f262" fmla="*/ 290132161 f243 1"/>
                <a:gd name="f263" fmla="*/ 108452074 f242 1"/>
                <a:gd name="f264" fmla="*/ 271877757 f243 1"/>
                <a:gd name="f265" fmla="*/ 133558786 f242 1"/>
                <a:gd name="f266" fmla="*/ 244560376 f243 1"/>
                <a:gd name="f267" fmla="*/ 158665857 f242 1"/>
                <a:gd name="f268" fmla="*/ 214783313 f243 1"/>
                <a:gd name="f269" fmla="*/ 166690004 f242 1"/>
                <a:gd name="f270" fmla="*/ 195363473 f243 1"/>
                <a:gd name="f271" fmla="*/ 179243360 f242 1"/>
                <a:gd name="f272" fmla="*/ 175943633 f243 1"/>
                <a:gd name="f273" fmla="*/ 191997420 f243 1"/>
                <a:gd name="f274" fmla="*/ 156466007 f242 1"/>
                <a:gd name="f275" fmla="*/ 167916919 f243 1"/>
                <a:gd name="f276" fmla="*/ 151936078 f242 1"/>
                <a:gd name="f277" fmla="*/ 156523793 f243 1"/>
                <a:gd name="f278" fmla="*/ 188432006 f242 1"/>
                <a:gd name="f279" fmla="*/ 137103954 f243 1"/>
                <a:gd name="f280" fmla="*/ 110822475 f243 1"/>
                <a:gd name="f281" fmla="*/ 196455794 f242 1"/>
                <a:gd name="f282" fmla="*/ 89201658 f243 1"/>
                <a:gd name="f283" fmla="*/ 184937788 f242 1"/>
                <a:gd name="f284" fmla="*/ 65121158 f243 1"/>
                <a:gd name="f285" fmla="*/ 180408219 f242 1"/>
                <a:gd name="f286" fmla="*/ 56058542 f243 1"/>
                <a:gd name="f287" fmla="*/ 163324935 f242 1"/>
                <a:gd name="f288" fmla="*/ 43500340 f243 1"/>
                <a:gd name="f289" fmla="*/ 154136288 f242 1"/>
                <a:gd name="f290" fmla="*/ 21750350 f243 1"/>
                <a:gd name="f291" fmla="*/ 132523435 f242 1"/>
                <a:gd name="f292" fmla="*/ 1165075 f243 1"/>
                <a:gd name="f293" fmla="*/ 142747432 f242 1"/>
                <a:gd name="f294" fmla="*/ 11393126 f243 1"/>
                <a:gd name="f295" fmla="*/ 159830717 f242 1"/>
                <a:gd name="f296" fmla="*/ 0 f243 1"/>
                <a:gd name="f297" fmla="*/ 195291294 f242 1"/>
                <a:gd name="f298" fmla="*/ 34308551 f243 1"/>
                <a:gd name="f299" fmla="*/ 194126435 f242 1"/>
                <a:gd name="f300" fmla="*/ 49196903 f243 1"/>
                <a:gd name="f301" fmla="*/ 192961575 f242 1"/>
                <a:gd name="f302" fmla="*/ 53728031 f243 1"/>
                <a:gd name="f303" fmla="*/ 221562865 f242 1"/>
                <a:gd name="f304" fmla="*/ 69781818 f243 1"/>
                <a:gd name="f305" fmla="*/ 234116581 f242 1"/>
                <a:gd name="f306" fmla="*/ 93733146 f243 1"/>
                <a:gd name="f307" fmla="*/ 248999296 f242 1"/>
                <a:gd name="f308" fmla="*/ 115483136 f243 1"/>
                <a:gd name="f309" fmla="*/ 228422153 f242 1"/>
                <a:gd name="f310" fmla="*/ 131407390 f243 1"/>
                <a:gd name="f311" fmla="*/ 158854304 f243 1"/>
                <a:gd name="f312" fmla="*/ 244340218 f242 1"/>
                <a:gd name="f313" fmla="*/ 173742656 f243 1"/>
                <a:gd name="f314" fmla="*/ 263752862 f242 1"/>
                <a:gd name="f315" fmla="*/ 182805271 f243 1"/>
                <a:gd name="f316" fmla="*/ 293519011 f242 1"/>
                <a:gd name="f317" fmla="*/ 179439219 f243 1"/>
                <a:gd name="f318" fmla="*/ 315131864 f242 1"/>
                <a:gd name="f319" fmla="*/ 197693983 f243 1"/>
                <a:gd name="f320" fmla="*/ 330014939 f242 1"/>
                <a:gd name="f321" fmla="*/ 219443973 f243 1"/>
                <a:gd name="f322" fmla="*/ 336873867 f242 1"/>
                <a:gd name="f323" fmla="*/ 247926429 f243 1"/>
                <a:gd name="f324" fmla="*/ 338038726 f242 1"/>
                <a:gd name="f325" fmla="*/ 307237226 f242 1"/>
                <a:gd name="f326" fmla="*/ 266181194 f243 1"/>
                <a:gd name="f327" fmla="*/ 292354151 f242 1"/>
                <a:gd name="f328" fmla="*/ 270612149 f242 1"/>
                <a:gd name="f329" fmla="*/ 276408885 f243 1"/>
                <a:gd name="f330" fmla="*/ 250034646 f242 1"/>
                <a:gd name="f331" fmla="*/ 300360212 f243 1"/>
                <a:gd name="f332" fmla="*/ 252364365 f242 1"/>
                <a:gd name="f333" fmla="*/ 346061530 f243 1"/>
                <a:gd name="f334" fmla="*/ 211209359 f242 1"/>
                <a:gd name="f335" fmla="*/ 362115317 f243 1"/>
                <a:gd name="f336" fmla="*/ 212374219 f242 1"/>
                <a:gd name="f337" fmla="*/ 364315935 f243 1"/>
                <a:gd name="f338" fmla="*/ 186102647 f242 1"/>
                <a:gd name="f339" fmla="*/ 336998914 f243 1"/>
                <a:gd name="f340" fmla="*/ 171348722 f242 1"/>
                <a:gd name="f341" fmla="*/ 348391681 f243 1"/>
                <a:gd name="f342" fmla="*/ 140418073 f242 1"/>
                <a:gd name="f343" fmla="*/ 343731020 f243 1"/>
                <a:gd name="f344" fmla="*/ 82180143 f242 1"/>
                <a:gd name="f345" fmla="*/ 408852177 f243 1"/>
                <a:gd name="f346" fmla="*/ 1164859 f242 1"/>
                <a:gd name="f347" fmla="*/ f244 1 f2"/>
                <a:gd name="f348" fmla="*/ f247 1 3159"/>
                <a:gd name="f349" fmla="*/ f248 1 2683"/>
                <a:gd name="f350" fmla="*/ f249 1 3159"/>
                <a:gd name="f351" fmla="*/ f250 1 2683"/>
                <a:gd name="f352" fmla="*/ f251 1 3159"/>
                <a:gd name="f353" fmla="*/ f252 1 2683"/>
                <a:gd name="f354" fmla="*/ f253 1 3159"/>
                <a:gd name="f355" fmla="*/ f254 1 2683"/>
                <a:gd name="f356" fmla="*/ f255 1 2683"/>
                <a:gd name="f357" fmla="*/ f256 1 3159"/>
                <a:gd name="f358" fmla="*/ f257 1 2683"/>
                <a:gd name="f359" fmla="*/ f258 1 3159"/>
                <a:gd name="f360" fmla="*/ f259 1 2683"/>
                <a:gd name="f361" fmla="*/ f260 1 3159"/>
                <a:gd name="f362" fmla="*/ f261 1 2683"/>
                <a:gd name="f363" fmla="*/ f262 1 3159"/>
                <a:gd name="f364" fmla="*/ f263 1 2683"/>
                <a:gd name="f365" fmla="*/ f264 1 3159"/>
                <a:gd name="f366" fmla="*/ f265 1 2683"/>
                <a:gd name="f367" fmla="*/ f266 1 3159"/>
                <a:gd name="f368" fmla="*/ f267 1 2683"/>
                <a:gd name="f369" fmla="*/ f268 1 3159"/>
                <a:gd name="f370" fmla="*/ f269 1 2683"/>
                <a:gd name="f371" fmla="*/ f270 1 3159"/>
                <a:gd name="f372" fmla="*/ f271 1 2683"/>
                <a:gd name="f373" fmla="*/ f272 1 3159"/>
                <a:gd name="f374" fmla="*/ f273 1 3159"/>
                <a:gd name="f375" fmla="*/ f274 1 2683"/>
                <a:gd name="f376" fmla="*/ f275 1 3159"/>
                <a:gd name="f377" fmla="*/ f276 1 2683"/>
                <a:gd name="f378" fmla="*/ f277 1 3159"/>
                <a:gd name="f379" fmla="*/ f278 1 2683"/>
                <a:gd name="f380" fmla="*/ f279 1 3159"/>
                <a:gd name="f381" fmla="*/ f280 1 3159"/>
                <a:gd name="f382" fmla="*/ f281 1 2683"/>
                <a:gd name="f383" fmla="*/ f282 1 3159"/>
                <a:gd name="f384" fmla="*/ f283 1 2683"/>
                <a:gd name="f385" fmla="*/ f284 1 3159"/>
                <a:gd name="f386" fmla="*/ f285 1 2683"/>
                <a:gd name="f387" fmla="*/ f286 1 3159"/>
                <a:gd name="f388" fmla="*/ f287 1 2683"/>
                <a:gd name="f389" fmla="*/ f288 1 3159"/>
                <a:gd name="f390" fmla="*/ f289 1 2683"/>
                <a:gd name="f391" fmla="*/ f290 1 3159"/>
                <a:gd name="f392" fmla="*/ f291 1 2683"/>
                <a:gd name="f393" fmla="*/ f292 1 3159"/>
                <a:gd name="f394" fmla="*/ f293 1 2683"/>
                <a:gd name="f395" fmla="*/ f294 1 3159"/>
                <a:gd name="f396" fmla="*/ f295 1 2683"/>
                <a:gd name="f397" fmla="*/ f296 1 3159"/>
                <a:gd name="f398" fmla="*/ f297 1 2683"/>
                <a:gd name="f399" fmla="*/ f298 1 3159"/>
                <a:gd name="f400" fmla="*/ f299 1 2683"/>
                <a:gd name="f401" fmla="*/ f300 1 3159"/>
                <a:gd name="f402" fmla="*/ f301 1 2683"/>
                <a:gd name="f403" fmla="*/ f302 1 3159"/>
                <a:gd name="f404" fmla="*/ f303 1 2683"/>
                <a:gd name="f405" fmla="*/ f304 1 3159"/>
                <a:gd name="f406" fmla="*/ f305 1 2683"/>
                <a:gd name="f407" fmla="*/ f306 1 3159"/>
                <a:gd name="f408" fmla="*/ f307 1 2683"/>
                <a:gd name="f409" fmla="*/ f308 1 3159"/>
                <a:gd name="f410" fmla="*/ f309 1 2683"/>
                <a:gd name="f411" fmla="*/ f310 1 3159"/>
                <a:gd name="f412" fmla="*/ f311 1 3159"/>
                <a:gd name="f413" fmla="*/ f312 1 2683"/>
                <a:gd name="f414" fmla="*/ f313 1 3159"/>
                <a:gd name="f415" fmla="*/ f314 1 2683"/>
                <a:gd name="f416" fmla="*/ f315 1 3159"/>
                <a:gd name="f417" fmla="*/ f316 1 2683"/>
                <a:gd name="f418" fmla="*/ f317 1 3159"/>
                <a:gd name="f419" fmla="*/ f318 1 2683"/>
                <a:gd name="f420" fmla="*/ f319 1 3159"/>
                <a:gd name="f421" fmla="*/ f320 1 2683"/>
                <a:gd name="f422" fmla="*/ f321 1 3159"/>
                <a:gd name="f423" fmla="*/ f322 1 2683"/>
                <a:gd name="f424" fmla="*/ f323 1 3159"/>
                <a:gd name="f425" fmla="*/ f324 1 2683"/>
                <a:gd name="f426" fmla="*/ f325 1 2683"/>
                <a:gd name="f427" fmla="*/ f326 1 3159"/>
                <a:gd name="f428" fmla="*/ f327 1 2683"/>
                <a:gd name="f429" fmla="*/ f328 1 2683"/>
                <a:gd name="f430" fmla="*/ f329 1 3159"/>
                <a:gd name="f431" fmla="*/ f330 1 2683"/>
                <a:gd name="f432" fmla="*/ f331 1 3159"/>
                <a:gd name="f433" fmla="*/ f332 1 2683"/>
                <a:gd name="f434" fmla="*/ f333 1 3159"/>
                <a:gd name="f435" fmla="*/ f334 1 2683"/>
                <a:gd name="f436" fmla="*/ f335 1 3159"/>
                <a:gd name="f437" fmla="*/ f336 1 2683"/>
                <a:gd name="f438" fmla="*/ f337 1 3159"/>
                <a:gd name="f439" fmla="*/ f338 1 2683"/>
                <a:gd name="f440" fmla="*/ f339 1 3159"/>
                <a:gd name="f441" fmla="*/ f340 1 2683"/>
                <a:gd name="f442" fmla="*/ f341 1 3159"/>
                <a:gd name="f443" fmla="*/ f342 1 2683"/>
                <a:gd name="f444" fmla="*/ f343 1 3159"/>
                <a:gd name="f445" fmla="*/ f344 1 2683"/>
                <a:gd name="f446" fmla="*/ f345 1 3159"/>
                <a:gd name="f447" fmla="*/ f346 1 2683"/>
                <a:gd name="f448" fmla="*/ 0 1 f245"/>
                <a:gd name="f449" fmla="*/ f6 1 f245"/>
                <a:gd name="f450" fmla="*/ 0 1 f246"/>
                <a:gd name="f451" fmla="*/ f7 1 f246"/>
                <a:gd name="f452" fmla="+- f347 0 f1"/>
                <a:gd name="f453" fmla="*/ f348 1 f245"/>
                <a:gd name="f454" fmla="*/ f349 1 f246"/>
                <a:gd name="f455" fmla="*/ f350 1 f245"/>
                <a:gd name="f456" fmla="*/ f351 1 f246"/>
                <a:gd name="f457" fmla="*/ f352 1 f245"/>
                <a:gd name="f458" fmla="*/ f353 1 f246"/>
                <a:gd name="f459" fmla="*/ f354 1 f245"/>
                <a:gd name="f460" fmla="*/ f355 1 f246"/>
                <a:gd name="f461" fmla="*/ f356 1 f246"/>
                <a:gd name="f462" fmla="*/ f357 1 f245"/>
                <a:gd name="f463" fmla="*/ f358 1 f246"/>
                <a:gd name="f464" fmla="*/ f359 1 f245"/>
                <a:gd name="f465" fmla="*/ f360 1 f246"/>
                <a:gd name="f466" fmla="*/ f361 1 f245"/>
                <a:gd name="f467" fmla="*/ f362 1 f246"/>
                <a:gd name="f468" fmla="*/ f363 1 f245"/>
                <a:gd name="f469" fmla="*/ f364 1 f246"/>
                <a:gd name="f470" fmla="*/ f365 1 f245"/>
                <a:gd name="f471" fmla="*/ f366 1 f246"/>
                <a:gd name="f472" fmla="*/ f367 1 f245"/>
                <a:gd name="f473" fmla="*/ f368 1 f246"/>
                <a:gd name="f474" fmla="*/ f369 1 f245"/>
                <a:gd name="f475" fmla="*/ f370 1 f246"/>
                <a:gd name="f476" fmla="*/ f371 1 f245"/>
                <a:gd name="f477" fmla="*/ f372 1 f246"/>
                <a:gd name="f478" fmla="*/ f373 1 f245"/>
                <a:gd name="f479" fmla="*/ f374 1 f245"/>
                <a:gd name="f480" fmla="*/ f375 1 f246"/>
                <a:gd name="f481" fmla="*/ f376 1 f245"/>
                <a:gd name="f482" fmla="*/ f377 1 f246"/>
                <a:gd name="f483" fmla="*/ f378 1 f245"/>
                <a:gd name="f484" fmla="*/ f379 1 f246"/>
                <a:gd name="f485" fmla="*/ f380 1 f245"/>
                <a:gd name="f486" fmla="*/ f381 1 f245"/>
                <a:gd name="f487" fmla="*/ f382 1 f246"/>
                <a:gd name="f488" fmla="*/ f383 1 f245"/>
                <a:gd name="f489" fmla="*/ f384 1 f246"/>
                <a:gd name="f490" fmla="*/ f385 1 f245"/>
                <a:gd name="f491" fmla="*/ f386 1 f246"/>
                <a:gd name="f492" fmla="*/ f387 1 f245"/>
                <a:gd name="f493" fmla="*/ f388 1 f246"/>
                <a:gd name="f494" fmla="*/ f389 1 f245"/>
                <a:gd name="f495" fmla="*/ f390 1 f246"/>
                <a:gd name="f496" fmla="*/ f391 1 f245"/>
                <a:gd name="f497" fmla="*/ f392 1 f246"/>
                <a:gd name="f498" fmla="*/ f393 1 f245"/>
                <a:gd name="f499" fmla="*/ f394 1 f246"/>
                <a:gd name="f500" fmla="*/ f395 1 f245"/>
                <a:gd name="f501" fmla="*/ f396 1 f246"/>
                <a:gd name="f502" fmla="*/ f397 1 f245"/>
                <a:gd name="f503" fmla="*/ f398 1 f246"/>
                <a:gd name="f504" fmla="*/ f399 1 f245"/>
                <a:gd name="f505" fmla="*/ f400 1 f246"/>
                <a:gd name="f506" fmla="*/ f401 1 f245"/>
                <a:gd name="f507" fmla="*/ f402 1 f246"/>
                <a:gd name="f508" fmla="*/ f403 1 f245"/>
                <a:gd name="f509" fmla="*/ f404 1 f246"/>
                <a:gd name="f510" fmla="*/ f405 1 f245"/>
                <a:gd name="f511" fmla="*/ f406 1 f246"/>
                <a:gd name="f512" fmla="*/ f407 1 f245"/>
                <a:gd name="f513" fmla="*/ f408 1 f246"/>
                <a:gd name="f514" fmla="*/ f409 1 f245"/>
                <a:gd name="f515" fmla="*/ f410 1 f246"/>
                <a:gd name="f516" fmla="*/ f411 1 f245"/>
                <a:gd name="f517" fmla="*/ f412 1 f245"/>
                <a:gd name="f518" fmla="*/ f413 1 f246"/>
                <a:gd name="f519" fmla="*/ f414 1 f245"/>
                <a:gd name="f520" fmla="*/ f415 1 f246"/>
                <a:gd name="f521" fmla="*/ f416 1 f245"/>
                <a:gd name="f522" fmla="*/ f417 1 f246"/>
                <a:gd name="f523" fmla="*/ f418 1 f245"/>
                <a:gd name="f524" fmla="*/ f419 1 f246"/>
                <a:gd name="f525" fmla="*/ f420 1 f245"/>
                <a:gd name="f526" fmla="*/ f421 1 f246"/>
                <a:gd name="f527" fmla="*/ f422 1 f245"/>
                <a:gd name="f528" fmla="*/ f423 1 f246"/>
                <a:gd name="f529" fmla="*/ f424 1 f245"/>
                <a:gd name="f530" fmla="*/ f425 1 f246"/>
                <a:gd name="f531" fmla="*/ f426 1 f246"/>
                <a:gd name="f532" fmla="*/ f427 1 f245"/>
                <a:gd name="f533" fmla="*/ f428 1 f246"/>
                <a:gd name="f534" fmla="*/ f429 1 f246"/>
                <a:gd name="f535" fmla="*/ f430 1 f245"/>
                <a:gd name="f536" fmla="*/ f431 1 f246"/>
                <a:gd name="f537" fmla="*/ f432 1 f245"/>
                <a:gd name="f538" fmla="*/ f433 1 f246"/>
                <a:gd name="f539" fmla="*/ f434 1 f245"/>
                <a:gd name="f540" fmla="*/ f435 1 f246"/>
                <a:gd name="f541" fmla="*/ f436 1 f245"/>
                <a:gd name="f542" fmla="*/ f437 1 f246"/>
                <a:gd name="f543" fmla="*/ f438 1 f245"/>
                <a:gd name="f544" fmla="*/ f439 1 f246"/>
                <a:gd name="f545" fmla="*/ f440 1 f245"/>
                <a:gd name="f546" fmla="*/ f441 1 f246"/>
                <a:gd name="f547" fmla="*/ f442 1 f245"/>
                <a:gd name="f548" fmla="*/ f443 1 f246"/>
                <a:gd name="f549" fmla="*/ f444 1 f245"/>
                <a:gd name="f550" fmla="*/ f445 1 f246"/>
                <a:gd name="f551" fmla="*/ f446 1 f245"/>
                <a:gd name="f552" fmla="*/ f447 1 f246"/>
                <a:gd name="f553" fmla="*/ f448 f240 1"/>
                <a:gd name="f554" fmla="*/ f449 f240 1"/>
                <a:gd name="f555" fmla="*/ f451 f241 1"/>
                <a:gd name="f556" fmla="*/ f450 f241 1"/>
                <a:gd name="f557" fmla="*/ f453 f240 1"/>
                <a:gd name="f558" fmla="*/ f454 f241 1"/>
                <a:gd name="f559" fmla="*/ f455 f240 1"/>
                <a:gd name="f560" fmla="*/ f456 f241 1"/>
                <a:gd name="f561" fmla="*/ f457 f240 1"/>
                <a:gd name="f562" fmla="*/ f458 f241 1"/>
                <a:gd name="f563" fmla="*/ f459 f240 1"/>
                <a:gd name="f564" fmla="*/ f460 f241 1"/>
                <a:gd name="f565" fmla="*/ f461 f241 1"/>
                <a:gd name="f566" fmla="*/ f462 f240 1"/>
                <a:gd name="f567" fmla="*/ f463 f241 1"/>
                <a:gd name="f568" fmla="*/ f464 f240 1"/>
                <a:gd name="f569" fmla="*/ f465 f241 1"/>
                <a:gd name="f570" fmla="*/ f466 f240 1"/>
                <a:gd name="f571" fmla="*/ f467 f241 1"/>
                <a:gd name="f572" fmla="*/ f468 f240 1"/>
                <a:gd name="f573" fmla="*/ f469 f241 1"/>
                <a:gd name="f574" fmla="*/ f470 f240 1"/>
                <a:gd name="f575" fmla="*/ f471 f241 1"/>
                <a:gd name="f576" fmla="*/ f472 f240 1"/>
                <a:gd name="f577" fmla="*/ f473 f241 1"/>
                <a:gd name="f578" fmla="*/ f474 f240 1"/>
                <a:gd name="f579" fmla="*/ f475 f241 1"/>
                <a:gd name="f580" fmla="*/ f476 f240 1"/>
                <a:gd name="f581" fmla="*/ f477 f241 1"/>
                <a:gd name="f582" fmla="*/ f478 f240 1"/>
                <a:gd name="f583" fmla="*/ f479 f240 1"/>
                <a:gd name="f584" fmla="*/ f480 f241 1"/>
                <a:gd name="f585" fmla="*/ f481 f240 1"/>
                <a:gd name="f586" fmla="*/ f482 f241 1"/>
                <a:gd name="f587" fmla="*/ f483 f240 1"/>
                <a:gd name="f588" fmla="*/ f484 f241 1"/>
                <a:gd name="f589" fmla="*/ f485 f240 1"/>
                <a:gd name="f590" fmla="*/ f486 f240 1"/>
                <a:gd name="f591" fmla="*/ f487 f241 1"/>
                <a:gd name="f592" fmla="*/ f488 f240 1"/>
                <a:gd name="f593" fmla="*/ f489 f241 1"/>
                <a:gd name="f594" fmla="*/ f490 f240 1"/>
                <a:gd name="f595" fmla="*/ f491 f241 1"/>
                <a:gd name="f596" fmla="*/ f492 f240 1"/>
                <a:gd name="f597" fmla="*/ f493 f241 1"/>
                <a:gd name="f598" fmla="*/ f494 f240 1"/>
                <a:gd name="f599" fmla="*/ f495 f241 1"/>
                <a:gd name="f600" fmla="*/ f496 f240 1"/>
                <a:gd name="f601" fmla="*/ f497 f241 1"/>
                <a:gd name="f602" fmla="*/ f498 f240 1"/>
                <a:gd name="f603" fmla="*/ f499 f241 1"/>
                <a:gd name="f604" fmla="*/ f500 f240 1"/>
                <a:gd name="f605" fmla="*/ f501 f241 1"/>
                <a:gd name="f606" fmla="*/ f502 f240 1"/>
                <a:gd name="f607" fmla="*/ f503 f241 1"/>
                <a:gd name="f608" fmla="*/ f504 f240 1"/>
                <a:gd name="f609" fmla="*/ f505 f241 1"/>
                <a:gd name="f610" fmla="*/ f506 f240 1"/>
                <a:gd name="f611" fmla="*/ f507 f241 1"/>
                <a:gd name="f612" fmla="*/ f508 f240 1"/>
                <a:gd name="f613" fmla="*/ f509 f241 1"/>
                <a:gd name="f614" fmla="*/ f510 f240 1"/>
                <a:gd name="f615" fmla="*/ f511 f241 1"/>
                <a:gd name="f616" fmla="*/ f512 f240 1"/>
                <a:gd name="f617" fmla="*/ f513 f241 1"/>
                <a:gd name="f618" fmla="*/ f514 f240 1"/>
                <a:gd name="f619" fmla="*/ f515 f241 1"/>
                <a:gd name="f620" fmla="*/ f516 f240 1"/>
                <a:gd name="f621" fmla="*/ f517 f240 1"/>
                <a:gd name="f622" fmla="*/ f518 f241 1"/>
                <a:gd name="f623" fmla="*/ f519 f240 1"/>
                <a:gd name="f624" fmla="*/ f520 f241 1"/>
                <a:gd name="f625" fmla="*/ f521 f240 1"/>
                <a:gd name="f626" fmla="*/ f522 f241 1"/>
                <a:gd name="f627" fmla="*/ f523 f240 1"/>
                <a:gd name="f628" fmla="*/ f524 f241 1"/>
                <a:gd name="f629" fmla="*/ f525 f240 1"/>
                <a:gd name="f630" fmla="*/ f526 f241 1"/>
                <a:gd name="f631" fmla="*/ f527 f240 1"/>
                <a:gd name="f632" fmla="*/ f528 f241 1"/>
                <a:gd name="f633" fmla="*/ f529 f240 1"/>
                <a:gd name="f634" fmla="*/ f530 f241 1"/>
                <a:gd name="f635" fmla="*/ f531 f241 1"/>
                <a:gd name="f636" fmla="*/ f532 f240 1"/>
                <a:gd name="f637" fmla="*/ f533 f241 1"/>
                <a:gd name="f638" fmla="*/ f534 f241 1"/>
                <a:gd name="f639" fmla="*/ f535 f240 1"/>
                <a:gd name="f640" fmla="*/ f536 f241 1"/>
                <a:gd name="f641" fmla="*/ f537 f240 1"/>
                <a:gd name="f642" fmla="*/ f538 f241 1"/>
                <a:gd name="f643" fmla="*/ f539 f240 1"/>
                <a:gd name="f644" fmla="*/ f540 f241 1"/>
                <a:gd name="f645" fmla="*/ f541 f240 1"/>
                <a:gd name="f646" fmla="*/ f542 f241 1"/>
                <a:gd name="f647" fmla="*/ f543 f240 1"/>
                <a:gd name="f648" fmla="*/ f544 f241 1"/>
                <a:gd name="f649" fmla="*/ f545 f240 1"/>
                <a:gd name="f650" fmla="*/ f546 f241 1"/>
                <a:gd name="f651" fmla="*/ f547 f240 1"/>
                <a:gd name="f652" fmla="*/ f548 f241 1"/>
                <a:gd name="f653" fmla="*/ f549 f240 1"/>
                <a:gd name="f654" fmla="*/ f550 f241 1"/>
                <a:gd name="f655" fmla="*/ f551 f240 1"/>
                <a:gd name="f656" fmla="*/ f552 f24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452">
                  <a:pos x="f557" y="f558"/>
                </a:cxn>
                <a:cxn ang="f452">
                  <a:pos x="f559" y="f560"/>
                </a:cxn>
                <a:cxn ang="f452">
                  <a:pos x="f561" y="f562"/>
                </a:cxn>
                <a:cxn ang="f452">
                  <a:pos x="f563" y="f564"/>
                </a:cxn>
                <a:cxn ang="f452">
                  <a:pos x="f563" y="f565"/>
                </a:cxn>
                <a:cxn ang="f452">
                  <a:pos x="f566" y="f567"/>
                </a:cxn>
                <a:cxn ang="f452">
                  <a:pos x="f568" y="f569"/>
                </a:cxn>
                <a:cxn ang="f452">
                  <a:pos x="f570" y="f571"/>
                </a:cxn>
                <a:cxn ang="f452">
                  <a:pos x="f572" y="f573"/>
                </a:cxn>
                <a:cxn ang="f452">
                  <a:pos x="f574" y="f575"/>
                </a:cxn>
                <a:cxn ang="f452">
                  <a:pos x="f576" y="f577"/>
                </a:cxn>
                <a:cxn ang="f452">
                  <a:pos x="f578" y="f579"/>
                </a:cxn>
                <a:cxn ang="f452">
                  <a:pos x="f580" y="f581"/>
                </a:cxn>
                <a:cxn ang="f452">
                  <a:pos x="f582" y="f581"/>
                </a:cxn>
                <a:cxn ang="f452">
                  <a:pos x="f583" y="f584"/>
                </a:cxn>
                <a:cxn ang="f452">
                  <a:pos x="f585" y="f586"/>
                </a:cxn>
                <a:cxn ang="f452">
                  <a:pos x="f587" y="f588"/>
                </a:cxn>
                <a:cxn ang="f452">
                  <a:pos x="f589" y="f588"/>
                </a:cxn>
                <a:cxn ang="f452">
                  <a:pos x="f590" y="f591"/>
                </a:cxn>
                <a:cxn ang="f452">
                  <a:pos x="f592" y="f593"/>
                </a:cxn>
                <a:cxn ang="f452">
                  <a:pos x="f594" y="f595"/>
                </a:cxn>
                <a:cxn ang="f452">
                  <a:pos x="f596" y="f597"/>
                </a:cxn>
                <a:cxn ang="f452">
                  <a:pos x="f598" y="f599"/>
                </a:cxn>
                <a:cxn ang="f452">
                  <a:pos x="f600" y="f601"/>
                </a:cxn>
                <a:cxn ang="f452">
                  <a:pos x="f602" y="f603"/>
                </a:cxn>
                <a:cxn ang="f452">
                  <a:pos x="f604" y="f605"/>
                </a:cxn>
                <a:cxn ang="f452">
                  <a:pos x="f606" y="f581"/>
                </a:cxn>
                <a:cxn ang="f452">
                  <a:pos x="f604" y="f607"/>
                </a:cxn>
                <a:cxn ang="f452">
                  <a:pos x="f608" y="f609"/>
                </a:cxn>
                <a:cxn ang="f452">
                  <a:pos x="f610" y="f611"/>
                </a:cxn>
                <a:cxn ang="f452">
                  <a:pos x="f612" y="f613"/>
                </a:cxn>
                <a:cxn ang="f452">
                  <a:pos x="f614" y="f615"/>
                </a:cxn>
                <a:cxn ang="f452">
                  <a:pos x="f616" y="f617"/>
                </a:cxn>
                <a:cxn ang="f452">
                  <a:pos x="f618" y="f619"/>
                </a:cxn>
                <a:cxn ang="f452">
                  <a:pos x="f620" y="f619"/>
                </a:cxn>
                <a:cxn ang="f452">
                  <a:pos x="f621" y="f622"/>
                </a:cxn>
                <a:cxn ang="f452">
                  <a:pos x="f623" y="f624"/>
                </a:cxn>
                <a:cxn ang="f452">
                  <a:pos x="f625" y="f626"/>
                </a:cxn>
                <a:cxn ang="f452">
                  <a:pos x="f627" y="f628"/>
                </a:cxn>
                <a:cxn ang="f452">
                  <a:pos x="f629" y="f630"/>
                </a:cxn>
                <a:cxn ang="f452">
                  <a:pos x="f631" y="f632"/>
                </a:cxn>
                <a:cxn ang="f452">
                  <a:pos x="f633" y="f634"/>
                </a:cxn>
                <a:cxn ang="f452">
                  <a:pos x="f633" y="f635"/>
                </a:cxn>
                <a:cxn ang="f452">
                  <a:pos x="f636" y="f637"/>
                </a:cxn>
                <a:cxn ang="f452">
                  <a:pos x="f636" y="f638"/>
                </a:cxn>
                <a:cxn ang="f452">
                  <a:pos x="f639" y="f640"/>
                </a:cxn>
                <a:cxn ang="f452">
                  <a:pos x="f641" y="f642"/>
                </a:cxn>
                <a:cxn ang="f452">
                  <a:pos x="f563" y="f615"/>
                </a:cxn>
                <a:cxn ang="f452">
                  <a:pos x="f643" y="f644"/>
                </a:cxn>
                <a:cxn ang="f452">
                  <a:pos x="f645" y="f646"/>
                </a:cxn>
                <a:cxn ang="f452">
                  <a:pos x="f647" y="f648"/>
                </a:cxn>
                <a:cxn ang="f452">
                  <a:pos x="f649" y="f650"/>
                </a:cxn>
                <a:cxn ang="f452">
                  <a:pos x="f651" y="f652"/>
                </a:cxn>
                <a:cxn ang="f452">
                  <a:pos x="f653" y="f573"/>
                </a:cxn>
                <a:cxn ang="f452">
                  <a:pos x="f557" y="f654"/>
                </a:cxn>
                <a:cxn ang="f452">
                  <a:pos x="f655" y="f656"/>
                </a:cxn>
              </a:cxnLst>
              <a:rect l="f553" t="f556" r="f554" b="f555"/>
              <a:pathLst>
                <a:path w="3159" h="2683">
                  <a:moveTo>
                    <a:pt x="f8" y="f9"/>
                  </a:moveTo>
                  <a:lnTo>
                    <a:pt x="f10" y="f11"/>
                  </a:lnTo>
                  <a:lnTo>
                    <a:pt x="f12" y="f9"/>
                  </a:lnTo>
                  <a:lnTo>
                    <a:pt x="f13" y="f5"/>
                  </a:lnTo>
                  <a:lnTo>
                    <a:pt x="f14" y="f15"/>
                  </a:lnTo>
                  <a:lnTo>
                    <a:pt x="f16" y="f17"/>
                  </a:lnTo>
                  <a:lnTo>
                    <a:pt x="f18" y="f19"/>
                  </a:lnTo>
                  <a:lnTo>
                    <a:pt x="f20" y="f21"/>
                  </a:lnTo>
                  <a:lnTo>
                    <a:pt x="f22" y="f23"/>
                  </a:lnTo>
                  <a:lnTo>
                    <a:pt x="f24" y="f25"/>
                  </a:lnTo>
                  <a:lnTo>
                    <a:pt x="f26" y="f27"/>
                  </a:lnTo>
                  <a:lnTo>
                    <a:pt x="f28" y="f29"/>
                  </a:lnTo>
                  <a:lnTo>
                    <a:pt x="f30" y="f31"/>
                  </a:lnTo>
                  <a:lnTo>
                    <a:pt x="f30" y="f32"/>
                  </a:lnTo>
                  <a:lnTo>
                    <a:pt x="f28" y="f33"/>
                  </a:lnTo>
                  <a:lnTo>
                    <a:pt x="f34" y="f35"/>
                  </a:lnTo>
                  <a:lnTo>
                    <a:pt x="f36" y="f37"/>
                  </a:lnTo>
                  <a:lnTo>
                    <a:pt x="f38" y="f39"/>
                  </a:lnTo>
                  <a:lnTo>
                    <a:pt x="f40" y="f41"/>
                  </a:lnTo>
                  <a:lnTo>
                    <a:pt x="f42" y="f43"/>
                  </a:lnTo>
                  <a:lnTo>
                    <a:pt x="f44" y="f45"/>
                  </a:lnTo>
                  <a:lnTo>
                    <a:pt x="f46" y="f47"/>
                  </a:lnTo>
                  <a:lnTo>
                    <a:pt x="f48" y="f47"/>
                  </a:lnTo>
                  <a:lnTo>
                    <a:pt x="f49" y="f50"/>
                  </a:lnTo>
                  <a:lnTo>
                    <a:pt x="f51" y="f52"/>
                  </a:lnTo>
                  <a:lnTo>
                    <a:pt x="f53" y="f54"/>
                  </a:lnTo>
                  <a:lnTo>
                    <a:pt x="f46" y="f55"/>
                  </a:lnTo>
                  <a:lnTo>
                    <a:pt x="f51" y="f56"/>
                  </a:lnTo>
                  <a:lnTo>
                    <a:pt x="f48" y="f57"/>
                  </a:lnTo>
                  <a:lnTo>
                    <a:pt x="f58" y="f59"/>
                  </a:lnTo>
                  <a:lnTo>
                    <a:pt x="f60" y="f61"/>
                  </a:lnTo>
                  <a:lnTo>
                    <a:pt x="f62" y="f63"/>
                  </a:lnTo>
                  <a:lnTo>
                    <a:pt x="f64" y="f65"/>
                  </a:lnTo>
                  <a:lnTo>
                    <a:pt x="f66" y="f67"/>
                  </a:lnTo>
                  <a:lnTo>
                    <a:pt x="f68" y="f69"/>
                  </a:lnTo>
                  <a:lnTo>
                    <a:pt x="f70" y="f71"/>
                  </a:lnTo>
                  <a:lnTo>
                    <a:pt x="f72" y="f73"/>
                  </a:lnTo>
                  <a:lnTo>
                    <a:pt x="f74" y="f75"/>
                  </a:lnTo>
                  <a:lnTo>
                    <a:pt x="f76" y="f77"/>
                  </a:lnTo>
                  <a:lnTo>
                    <a:pt x="f78" y="f79"/>
                  </a:lnTo>
                  <a:lnTo>
                    <a:pt x="f80" y="f81"/>
                  </a:lnTo>
                  <a:lnTo>
                    <a:pt x="f82" y="f77"/>
                  </a:lnTo>
                  <a:lnTo>
                    <a:pt x="f83" y="f75"/>
                  </a:lnTo>
                  <a:lnTo>
                    <a:pt x="f78" y="f84"/>
                  </a:lnTo>
                  <a:lnTo>
                    <a:pt x="f85" y="f69"/>
                  </a:lnTo>
                  <a:lnTo>
                    <a:pt x="f79" y="f86"/>
                  </a:lnTo>
                  <a:lnTo>
                    <a:pt x="f87" y="f88"/>
                  </a:lnTo>
                  <a:lnTo>
                    <a:pt x="f89" y="f86"/>
                  </a:lnTo>
                  <a:lnTo>
                    <a:pt x="f90" y="f65"/>
                  </a:lnTo>
                  <a:lnTo>
                    <a:pt x="f69" y="f91"/>
                  </a:lnTo>
                  <a:lnTo>
                    <a:pt x="f69" y="f92"/>
                  </a:lnTo>
                  <a:lnTo>
                    <a:pt x="f93" y="f94"/>
                  </a:lnTo>
                  <a:lnTo>
                    <a:pt x="f95" y="f92"/>
                  </a:lnTo>
                  <a:lnTo>
                    <a:pt x="f96" y="f92"/>
                  </a:lnTo>
                  <a:lnTo>
                    <a:pt x="f97" y="f98"/>
                  </a:lnTo>
                  <a:lnTo>
                    <a:pt x="f99" y="f94"/>
                  </a:lnTo>
                  <a:lnTo>
                    <a:pt x="f100" y="f101"/>
                  </a:lnTo>
                  <a:lnTo>
                    <a:pt x="f102" y="f78"/>
                  </a:lnTo>
                  <a:lnTo>
                    <a:pt x="f103" y="f104"/>
                  </a:lnTo>
                  <a:lnTo>
                    <a:pt x="f105" y="f81"/>
                  </a:lnTo>
                  <a:lnTo>
                    <a:pt x="f106" y="f77"/>
                  </a:lnTo>
                  <a:lnTo>
                    <a:pt x="f107" y="f75"/>
                  </a:lnTo>
                  <a:lnTo>
                    <a:pt x="f35" y="f108"/>
                  </a:lnTo>
                  <a:lnTo>
                    <a:pt x="f109" y="f110"/>
                  </a:lnTo>
                  <a:lnTo>
                    <a:pt x="f111" y="f89"/>
                  </a:lnTo>
                  <a:lnTo>
                    <a:pt x="f112" y="f113"/>
                  </a:lnTo>
                  <a:lnTo>
                    <a:pt x="f114" y="f86"/>
                  </a:lnTo>
                  <a:lnTo>
                    <a:pt x="f32" y="f115"/>
                  </a:lnTo>
                  <a:lnTo>
                    <a:pt x="f116" y="f117"/>
                  </a:lnTo>
                  <a:lnTo>
                    <a:pt x="f118" y="f63"/>
                  </a:lnTo>
                  <a:lnTo>
                    <a:pt x="f119" y="f120"/>
                  </a:lnTo>
                  <a:lnTo>
                    <a:pt x="f121" y="f122"/>
                  </a:lnTo>
                  <a:lnTo>
                    <a:pt x="f123" y="f124"/>
                  </a:lnTo>
                  <a:lnTo>
                    <a:pt x="f125" y="f126"/>
                  </a:lnTo>
                  <a:lnTo>
                    <a:pt x="f127" y="f120"/>
                  </a:lnTo>
                  <a:lnTo>
                    <a:pt x="f128" y="f129"/>
                  </a:lnTo>
                  <a:lnTo>
                    <a:pt x="f123" y="f86"/>
                  </a:lnTo>
                  <a:lnTo>
                    <a:pt x="f123" y="f130"/>
                  </a:lnTo>
                  <a:lnTo>
                    <a:pt x="f131" y="f84"/>
                  </a:lnTo>
                  <a:lnTo>
                    <a:pt x="f17" y="f73"/>
                  </a:lnTo>
                  <a:lnTo>
                    <a:pt x="f5" y="f77"/>
                  </a:lnTo>
                  <a:lnTo>
                    <a:pt x="f127" y="f92"/>
                  </a:lnTo>
                  <a:lnTo>
                    <a:pt x="f125" y="f94"/>
                  </a:lnTo>
                  <a:lnTo>
                    <a:pt x="f123" y="f76"/>
                  </a:lnTo>
                  <a:lnTo>
                    <a:pt x="f132" y="f133"/>
                  </a:lnTo>
                  <a:lnTo>
                    <a:pt x="f23" y="f101"/>
                  </a:lnTo>
                  <a:lnTo>
                    <a:pt x="f134" y="f78"/>
                  </a:lnTo>
                  <a:lnTo>
                    <a:pt x="f135" y="f92"/>
                  </a:lnTo>
                  <a:lnTo>
                    <a:pt x="f136" y="f104"/>
                  </a:lnTo>
                  <a:lnTo>
                    <a:pt x="f137" y="f98"/>
                  </a:lnTo>
                  <a:lnTo>
                    <a:pt x="f138" y="f139"/>
                  </a:lnTo>
                  <a:lnTo>
                    <a:pt x="f140" y="f141"/>
                  </a:lnTo>
                  <a:lnTo>
                    <a:pt x="f138" y="f142"/>
                  </a:lnTo>
                  <a:lnTo>
                    <a:pt x="f33" y="f143"/>
                  </a:lnTo>
                  <a:lnTo>
                    <a:pt x="f144" y="f66"/>
                  </a:lnTo>
                  <a:lnTo>
                    <a:pt x="f107" y="f66"/>
                  </a:lnTo>
                  <a:lnTo>
                    <a:pt x="f145" y="f146"/>
                  </a:lnTo>
                  <a:lnTo>
                    <a:pt x="f147" y="f148"/>
                  </a:lnTo>
                  <a:lnTo>
                    <a:pt x="f149" y="f150"/>
                  </a:lnTo>
                  <a:lnTo>
                    <a:pt x="f151" y="f148"/>
                  </a:lnTo>
                  <a:lnTo>
                    <a:pt x="f152" y="f153"/>
                  </a:lnTo>
                  <a:lnTo>
                    <a:pt x="f154" y="f143"/>
                  </a:lnTo>
                  <a:lnTo>
                    <a:pt x="f57" y="f155"/>
                  </a:lnTo>
                  <a:lnTo>
                    <a:pt x="f156" y="f157"/>
                  </a:lnTo>
                  <a:lnTo>
                    <a:pt x="f158" y="f143"/>
                  </a:lnTo>
                  <a:lnTo>
                    <a:pt x="f159" y="f66"/>
                  </a:lnTo>
                  <a:lnTo>
                    <a:pt x="f160" y="f153"/>
                  </a:lnTo>
                  <a:lnTo>
                    <a:pt x="f161" y="f148"/>
                  </a:lnTo>
                  <a:lnTo>
                    <a:pt x="f161" y="f162"/>
                  </a:lnTo>
                  <a:lnTo>
                    <a:pt x="f163" y="f164"/>
                  </a:lnTo>
                  <a:lnTo>
                    <a:pt x="f165" y="f166"/>
                  </a:lnTo>
                  <a:lnTo>
                    <a:pt x="f91" y="f167"/>
                  </a:lnTo>
                  <a:lnTo>
                    <a:pt x="f80" y="f168"/>
                  </a:lnTo>
                  <a:lnTo>
                    <a:pt x="f169" y="f170"/>
                  </a:lnTo>
                  <a:lnTo>
                    <a:pt x="f87" y="f171"/>
                  </a:lnTo>
                  <a:lnTo>
                    <a:pt x="f172" y="f173"/>
                  </a:lnTo>
                  <a:lnTo>
                    <a:pt x="f174" y="f38"/>
                  </a:lnTo>
                  <a:lnTo>
                    <a:pt x="f85" y="f175"/>
                  </a:lnTo>
                  <a:lnTo>
                    <a:pt x="f176" y="f34"/>
                  </a:lnTo>
                  <a:lnTo>
                    <a:pt x="f176" y="f177"/>
                  </a:lnTo>
                  <a:lnTo>
                    <a:pt x="f178" y="f179"/>
                  </a:lnTo>
                  <a:lnTo>
                    <a:pt x="f180" y="f181"/>
                  </a:lnTo>
                  <a:lnTo>
                    <a:pt x="f182" y="f183"/>
                  </a:lnTo>
                  <a:lnTo>
                    <a:pt x="f184" y="f185"/>
                  </a:lnTo>
                  <a:lnTo>
                    <a:pt x="f186" y="f187"/>
                  </a:lnTo>
                  <a:lnTo>
                    <a:pt x="f188" y="f181"/>
                  </a:lnTo>
                  <a:lnTo>
                    <a:pt x="f64" y="f189"/>
                  </a:lnTo>
                  <a:lnTo>
                    <a:pt x="f190" y="f191"/>
                  </a:lnTo>
                  <a:lnTo>
                    <a:pt x="f188" y="f192"/>
                  </a:lnTo>
                  <a:lnTo>
                    <a:pt x="f190" y="f193"/>
                  </a:lnTo>
                  <a:lnTo>
                    <a:pt x="f194" y="f195"/>
                  </a:lnTo>
                  <a:lnTo>
                    <a:pt x="f196" y="f197"/>
                  </a:lnTo>
                  <a:lnTo>
                    <a:pt x="f198" y="f199"/>
                  </a:lnTo>
                  <a:lnTo>
                    <a:pt x="f200" y="f201"/>
                  </a:lnTo>
                  <a:lnTo>
                    <a:pt x="f196" y="f198"/>
                  </a:lnTo>
                  <a:lnTo>
                    <a:pt x="f200" y="f202"/>
                  </a:lnTo>
                  <a:lnTo>
                    <a:pt x="f203" y="f204"/>
                  </a:lnTo>
                  <a:lnTo>
                    <a:pt x="f205" y="f206"/>
                  </a:lnTo>
                  <a:lnTo>
                    <a:pt x="f207" y="f208"/>
                  </a:lnTo>
                  <a:lnTo>
                    <a:pt x="f209" y="f150"/>
                  </a:lnTo>
                  <a:lnTo>
                    <a:pt x="f210" y="f211"/>
                  </a:lnTo>
                  <a:lnTo>
                    <a:pt x="f173" y="f150"/>
                  </a:lnTo>
                  <a:lnTo>
                    <a:pt x="f34" y="f212"/>
                  </a:lnTo>
                  <a:lnTo>
                    <a:pt x="f28" y="f66"/>
                  </a:lnTo>
                  <a:lnTo>
                    <a:pt x="f213" y="f214"/>
                  </a:lnTo>
                  <a:lnTo>
                    <a:pt x="f183" y="f142"/>
                  </a:lnTo>
                  <a:lnTo>
                    <a:pt x="f215" y="f216"/>
                  </a:lnTo>
                  <a:lnTo>
                    <a:pt x="f18" y="f217"/>
                  </a:lnTo>
                  <a:lnTo>
                    <a:pt x="f218" y="f142"/>
                  </a:lnTo>
                  <a:lnTo>
                    <a:pt x="f218" y="f141"/>
                  </a:lnTo>
                  <a:lnTo>
                    <a:pt x="f219" y="f220"/>
                  </a:lnTo>
                  <a:lnTo>
                    <a:pt x="f221" y="f101"/>
                  </a:lnTo>
                  <a:lnTo>
                    <a:pt x="f222" y="f104"/>
                  </a:lnTo>
                  <a:lnTo>
                    <a:pt x="f223" y="f224"/>
                  </a:lnTo>
                  <a:lnTo>
                    <a:pt x="f225" y="f110"/>
                  </a:lnTo>
                  <a:lnTo>
                    <a:pt x="f183" y="f226"/>
                  </a:lnTo>
                  <a:lnTo>
                    <a:pt x="f227" y="f163"/>
                  </a:lnTo>
                  <a:lnTo>
                    <a:pt x="f225" y="f129"/>
                  </a:lnTo>
                  <a:lnTo>
                    <a:pt x="f225" y="f228"/>
                  </a:lnTo>
                  <a:lnTo>
                    <a:pt x="f229" y="f158"/>
                  </a:lnTo>
                  <a:lnTo>
                    <a:pt x="f230" y="f231"/>
                  </a:lnTo>
                  <a:lnTo>
                    <a:pt x="f229" y="f55"/>
                  </a:lnTo>
                  <a:lnTo>
                    <a:pt x="f232" y="f233"/>
                  </a:lnTo>
                  <a:lnTo>
                    <a:pt x="f14" y="f41"/>
                  </a:lnTo>
                  <a:lnTo>
                    <a:pt x="f12" y="f234"/>
                  </a:lnTo>
                  <a:lnTo>
                    <a:pt x="f235" y="f47"/>
                  </a:lnTo>
                  <a:lnTo>
                    <a:pt x="f236" y="f111"/>
                  </a:lnTo>
                  <a:lnTo>
                    <a:pt x="f237" y="f127"/>
                  </a:lnTo>
                  <a:lnTo>
                    <a:pt x="f238" y="f9"/>
                  </a:lnTo>
                  <a:lnTo>
                    <a:pt x="f8" y="f9"/>
                  </a:lnTo>
                </a:path>
              </a:pathLst>
            </a:custGeom>
            <a:noFill/>
            <a:ln w="15873" cap="flat">
              <a:solidFill>
                <a:srgbClr val="A6B19F">
                  <a:alpha val="47843"/>
                </a:srgbClr>
              </a:solidFill>
              <a:prstDash val="solid"/>
              <a:round/>
            </a:ln>
          </p:spPr>
          <p:txBody>
            <a:bodyPr vert="horz" wrap="square" lIns="91440" tIns="45720" rIns="91440" bIns="4572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CO" sz="1800" b="0" i="0" u="none" strike="noStrike" kern="0" cap="none" spc="0" baseline="0">
                <a:solidFill>
                  <a:srgbClr val="CCFFFF"/>
                </a:solidFill>
                <a:uFillTx/>
                <a:latin typeface="Montserrat ExtraBold" pitchFamily="2"/>
              </a:endParaRPr>
            </a:p>
          </p:txBody>
        </p:sp>
        <p:sp>
          <p:nvSpPr>
            <p:cNvPr id="80" name="Freeform 20">
              <a:extLst>
                <a:ext uri="{FF2B5EF4-FFF2-40B4-BE49-F238E27FC236}">
                  <a16:creationId xmlns:a16="http://schemas.microsoft.com/office/drawing/2014/main" id="{E4F5001F-5E1B-1241-BC7B-7F3186F6ECAA}"/>
                </a:ext>
              </a:extLst>
            </p:cNvPr>
            <p:cNvSpPr/>
            <p:nvPr/>
          </p:nvSpPr>
          <p:spPr>
            <a:xfrm>
              <a:off x="666588" y="1108975"/>
              <a:ext cx="244291" cy="370277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1846"/>
                <a:gd name="f7" fmla="val 2631"/>
                <a:gd name="f8" fmla="val 1792"/>
                <a:gd name="f9" fmla="val 1650"/>
                <a:gd name="f10" fmla="val 1845"/>
                <a:gd name="f11" fmla="val 1536"/>
                <a:gd name="f12" fmla="val 1809"/>
                <a:gd name="f13" fmla="val 1474"/>
                <a:gd name="f14" fmla="val 1395"/>
                <a:gd name="f15" fmla="val 1342"/>
                <a:gd name="f16" fmla="val 1262"/>
                <a:gd name="f17" fmla="val 1209"/>
                <a:gd name="f18" fmla="val 1756"/>
                <a:gd name="f19" fmla="val 1156"/>
                <a:gd name="f20" fmla="val 1703"/>
                <a:gd name="f21" fmla="val 1183"/>
                <a:gd name="f22" fmla="val 1642"/>
                <a:gd name="f23" fmla="val 1218"/>
                <a:gd name="f24" fmla="val 1571"/>
                <a:gd name="f25" fmla="val 1527"/>
                <a:gd name="f26" fmla="val 1456"/>
                <a:gd name="f27" fmla="val 1139"/>
                <a:gd name="f28" fmla="val 1403"/>
                <a:gd name="f29" fmla="val 1033"/>
                <a:gd name="f30" fmla="val 1430"/>
                <a:gd name="f31" fmla="val 962"/>
                <a:gd name="f32" fmla="val 1448"/>
                <a:gd name="f33" fmla="val 865"/>
                <a:gd name="f34" fmla="val 1439"/>
                <a:gd name="f35" fmla="val 830"/>
                <a:gd name="f36" fmla="val 750"/>
                <a:gd name="f37" fmla="val 671"/>
                <a:gd name="f38" fmla="val 600"/>
                <a:gd name="f39" fmla="val 1483"/>
                <a:gd name="f40" fmla="val 521"/>
                <a:gd name="f41" fmla="val 1465"/>
                <a:gd name="f42" fmla="val 459"/>
                <a:gd name="f43" fmla="val 398"/>
                <a:gd name="f44" fmla="val 353"/>
                <a:gd name="f45" fmla="val 1509"/>
                <a:gd name="f46" fmla="val 283"/>
                <a:gd name="f47" fmla="val 1545"/>
                <a:gd name="f48" fmla="val 239"/>
                <a:gd name="f49" fmla="val 1518"/>
                <a:gd name="f50" fmla="val 186"/>
                <a:gd name="f51" fmla="val 124"/>
                <a:gd name="f52" fmla="val 45"/>
                <a:gd name="f53" fmla="val 18"/>
                <a:gd name="f54" fmla="val 1333"/>
                <a:gd name="f55" fmla="val 1227"/>
                <a:gd name="f56" fmla="val 9"/>
                <a:gd name="f57" fmla="val 36"/>
                <a:gd name="f58" fmla="val 1112"/>
                <a:gd name="f59" fmla="val 80"/>
                <a:gd name="f60" fmla="val 1050"/>
                <a:gd name="f61" fmla="val 150"/>
                <a:gd name="f62" fmla="val 971"/>
                <a:gd name="f63" fmla="val 168"/>
                <a:gd name="f64" fmla="val 927"/>
                <a:gd name="f65" fmla="val 203"/>
                <a:gd name="f66" fmla="val 839"/>
                <a:gd name="f67" fmla="val 794"/>
                <a:gd name="f68" fmla="val 248"/>
                <a:gd name="f69" fmla="val 336"/>
                <a:gd name="f70" fmla="val 812"/>
                <a:gd name="f71" fmla="val 406"/>
                <a:gd name="f72" fmla="val 821"/>
                <a:gd name="f73" fmla="val 512"/>
                <a:gd name="f74" fmla="val 759"/>
                <a:gd name="f75" fmla="val 556"/>
                <a:gd name="f76" fmla="val 636"/>
                <a:gd name="f77" fmla="val 733"/>
                <a:gd name="f78" fmla="val 680"/>
                <a:gd name="f79" fmla="val 786"/>
                <a:gd name="f80" fmla="val 724"/>
                <a:gd name="f81" fmla="val 777"/>
                <a:gd name="f82" fmla="val 609"/>
                <a:gd name="f83" fmla="val 883"/>
                <a:gd name="f84" fmla="val 547"/>
                <a:gd name="f85" fmla="val 945"/>
                <a:gd name="f86" fmla="val 530"/>
                <a:gd name="f87" fmla="val 1015"/>
                <a:gd name="f88" fmla="val 539"/>
                <a:gd name="f89" fmla="val 1077"/>
                <a:gd name="f90" fmla="val 486"/>
                <a:gd name="f91" fmla="val 1174"/>
                <a:gd name="f92" fmla="val 433"/>
                <a:gd name="f93" fmla="val 1271"/>
                <a:gd name="f94" fmla="val 397"/>
                <a:gd name="f95" fmla="val 424"/>
                <a:gd name="f96" fmla="val 1500"/>
                <a:gd name="f97" fmla="val 265"/>
                <a:gd name="f98" fmla="val 1562"/>
                <a:gd name="f99" fmla="val 194"/>
                <a:gd name="f100" fmla="val 1624"/>
                <a:gd name="f101" fmla="val 177"/>
                <a:gd name="f102" fmla="val 1721"/>
                <a:gd name="f103" fmla="val 1827"/>
                <a:gd name="f104" fmla="val 106"/>
                <a:gd name="f105" fmla="val 1889"/>
                <a:gd name="f106" fmla="val 115"/>
                <a:gd name="f107" fmla="val 1977"/>
                <a:gd name="f108" fmla="val 2065"/>
                <a:gd name="f109" fmla="val 71"/>
                <a:gd name="f110" fmla="val 2153"/>
                <a:gd name="f111" fmla="val 53"/>
                <a:gd name="f112" fmla="val 2242"/>
                <a:gd name="f113" fmla="val 2312"/>
                <a:gd name="f114" fmla="val 2383"/>
                <a:gd name="f115" fmla="val 2480"/>
                <a:gd name="f116" fmla="val 2542"/>
                <a:gd name="f117" fmla="val 62"/>
                <a:gd name="f118" fmla="val 2603"/>
                <a:gd name="f119" fmla="val 159"/>
                <a:gd name="f120" fmla="val 2630"/>
                <a:gd name="f121" fmla="val 247"/>
                <a:gd name="f122" fmla="val 2621"/>
                <a:gd name="f123" fmla="val 2568"/>
                <a:gd name="f124" fmla="val 327"/>
                <a:gd name="f125" fmla="val 2533"/>
                <a:gd name="f126" fmla="val 389"/>
                <a:gd name="f127" fmla="val 2551"/>
                <a:gd name="f128" fmla="val 503"/>
                <a:gd name="f129" fmla="val 2453"/>
                <a:gd name="f130" fmla="val 592"/>
                <a:gd name="f131" fmla="val 2436"/>
                <a:gd name="f132" fmla="val 2392"/>
                <a:gd name="f133" fmla="val 2330"/>
                <a:gd name="f134" fmla="val 653"/>
                <a:gd name="f135" fmla="val 2277"/>
                <a:gd name="f136" fmla="val 2233"/>
                <a:gd name="f137" fmla="val 2171"/>
                <a:gd name="f138" fmla="val 847"/>
                <a:gd name="f139" fmla="val 2136"/>
                <a:gd name="f140" fmla="val 2145"/>
                <a:gd name="f141" fmla="val 989"/>
                <a:gd name="f142" fmla="val 2189"/>
                <a:gd name="f143" fmla="val 1042"/>
                <a:gd name="f144" fmla="val 1130"/>
                <a:gd name="f145" fmla="val 2100"/>
                <a:gd name="f146" fmla="val 2092"/>
                <a:gd name="f147" fmla="val 2180"/>
                <a:gd name="f148" fmla="val 1245"/>
                <a:gd name="f149" fmla="val 2268"/>
                <a:gd name="f150" fmla="val 1359"/>
                <a:gd name="f151" fmla="val 2109"/>
                <a:gd name="f152" fmla="val 1553"/>
                <a:gd name="f153" fmla="val 2048"/>
                <a:gd name="f154" fmla="val 1986"/>
                <a:gd name="f155" fmla="val 1580"/>
                <a:gd name="f156" fmla="val 1942"/>
                <a:gd name="f157" fmla="val 1598"/>
                <a:gd name="f158" fmla="val 1871"/>
                <a:gd name="f159" fmla="val 1712"/>
                <a:gd name="f160" fmla="val 1774"/>
                <a:gd name="f161" fmla="val 1783"/>
                <a:gd name="f162" fmla="+- 0 0 -90"/>
                <a:gd name="f163" fmla="*/ f3 1 1846"/>
                <a:gd name="f164" fmla="*/ f4 1 2631"/>
                <a:gd name="f165" fmla="+- f7 0 f5"/>
                <a:gd name="f166" fmla="+- f6 0 f5"/>
                <a:gd name="f167" fmla="*/ f162 f0 1"/>
                <a:gd name="f168" fmla="*/ f166 1 1846"/>
                <a:gd name="f169" fmla="*/ f165 1 2631"/>
                <a:gd name="f170" fmla="*/ 239546239 f166 1"/>
                <a:gd name="f171" fmla="*/ 199308263 f165 1"/>
                <a:gd name="f172" fmla="*/ 232664721 f166 1"/>
                <a:gd name="f173" fmla="*/ 181012364 f165 1"/>
                <a:gd name="f174" fmla="*/ 163754617 f165 1"/>
                <a:gd name="f175" fmla="*/ 227990924 f166 1"/>
                <a:gd name="f176" fmla="*/ 150000363 f165 1"/>
                <a:gd name="f177" fmla="*/ 213189426 f166 1"/>
                <a:gd name="f178" fmla="*/ 158045141 f165 1"/>
                <a:gd name="f179" fmla="*/ 198258570 f166 1"/>
                <a:gd name="f180" fmla="*/ 182158815 f166 1"/>
                <a:gd name="f181" fmla="*/ 134040126 f165 1"/>
                <a:gd name="f182" fmla="*/ 188001512 f166 1"/>
                <a:gd name="f183" fmla="*/ 112240734 f165 1"/>
                <a:gd name="f184" fmla="*/ 186832972 f166 1"/>
                <a:gd name="f185" fmla="*/ 97318289 f165 1"/>
                <a:gd name="f186" fmla="*/ 189040334 f166 1"/>
                <a:gd name="f187" fmla="*/ 77854920 f165 1"/>
                <a:gd name="f188" fmla="*/ 190208873 f166 1"/>
                <a:gd name="f189" fmla="*/ 59559021 f165 1"/>
                <a:gd name="f190" fmla="*/ 45804407 f165 1"/>
                <a:gd name="f191" fmla="*/ 200595649 f166 1"/>
                <a:gd name="f192" fmla="*/ 31012001 f165 1"/>
                <a:gd name="f193" fmla="*/ 195921492 f166 1"/>
                <a:gd name="f194" fmla="*/ 16089916 f165 1"/>
                <a:gd name="f195" fmla="*/ 192545591 f166 1"/>
                <a:gd name="f196" fmla="*/ 0 f165 1"/>
                <a:gd name="f197" fmla="*/ 173070296 f166 1"/>
                <a:gd name="f198" fmla="*/ 2335662 f165 1"/>
                <a:gd name="f199" fmla="*/ 150089743 f166 1"/>
                <a:gd name="f200" fmla="*/ 4671324 f165 1"/>
                <a:gd name="f201" fmla="*/ 136327067 f166 1"/>
                <a:gd name="f202" fmla="*/ 19463730 f165 1"/>
                <a:gd name="f203" fmla="*/ 120357389 f166 1"/>
                <a:gd name="f204" fmla="*/ 26341037 f165 1"/>
                <a:gd name="f205" fmla="*/ 103089095 f166 1"/>
                <a:gd name="f206" fmla="*/ 32179832 f165 1"/>
                <a:gd name="f207" fmla="*/ 105426174 f166 1"/>
                <a:gd name="f208" fmla="*/ 52681714 f165 1"/>
                <a:gd name="f209" fmla="*/ 106594713 f166 1"/>
                <a:gd name="f210" fmla="*/ 66435967 f165 1"/>
                <a:gd name="f211" fmla="*/ 98545015 f166 1"/>
                <a:gd name="f212" fmla="*/ 82525883 f165 1"/>
                <a:gd name="f213" fmla="*/ 102050633 f166 1"/>
                <a:gd name="f214" fmla="*/ 93944835 f165 1"/>
                <a:gd name="f215" fmla="*/ 88287957 f166 1"/>
                <a:gd name="f216" fmla="*/ 105363427 f165 1"/>
                <a:gd name="f217" fmla="*/ 71020023 f166 1"/>
                <a:gd name="f218" fmla="*/ 122621174 f165 1"/>
                <a:gd name="f219" fmla="*/ 69981201 f166 1"/>
                <a:gd name="f220" fmla="*/ 139749242 f165 1"/>
                <a:gd name="f221" fmla="*/ 56218525 f166 1"/>
                <a:gd name="f222" fmla="*/ 164922448 f165 1"/>
                <a:gd name="f223" fmla="*/ 51544728 f166 1"/>
                <a:gd name="f224" fmla="*/ 182050516 f165 1"/>
                <a:gd name="f225" fmla="*/ 194636939 f165 1"/>
                <a:gd name="f226" fmla="*/ 34406511 f166 1"/>
                <a:gd name="f227" fmla="*/ 202682077 f165 1"/>
                <a:gd name="f228" fmla="*/ 22980913 f166 1"/>
                <a:gd name="f229" fmla="*/ 223313277 f165 1"/>
                <a:gd name="f230" fmla="*/ 13762676 f166 1"/>
                <a:gd name="f231" fmla="*/ 245112669 f165 1"/>
                <a:gd name="f232" fmla="*/ 10386776 f166 1"/>
                <a:gd name="f233" fmla="*/ 267950213 f165 1"/>
                <a:gd name="f234" fmla="*/ 6881158 f166 1"/>
                <a:gd name="f235" fmla="*/ 290917436 f165 1"/>
                <a:gd name="f236" fmla="*/ 0 f166 1"/>
                <a:gd name="f237" fmla="*/ 309213335 f165 1"/>
                <a:gd name="f238" fmla="*/ 2337079 f166 1"/>
                <a:gd name="f239" fmla="*/ 329844536 f165 1"/>
                <a:gd name="f240" fmla="*/ 20643835 f166 1"/>
                <a:gd name="f241" fmla="*/ 341263488 f165 1"/>
                <a:gd name="f242" fmla="*/ 36743229 f166 1"/>
                <a:gd name="f243" fmla="*/ 333218350 f165 1"/>
                <a:gd name="f244" fmla="*/ 50505906 f166 1"/>
                <a:gd name="f245" fmla="*/ 331012367 f165 1"/>
                <a:gd name="f246" fmla="*/ 65307044 f166 1"/>
                <a:gd name="f247" fmla="*/ 318296265 f165 1"/>
                <a:gd name="f248" fmla="*/ 79069720 f166 1"/>
                <a:gd name="f249" fmla="*/ 310381166 f165 1"/>
                <a:gd name="f250" fmla="*/ 84782339 f166 1"/>
                <a:gd name="f251" fmla="*/ 295458721 f165 1"/>
                <a:gd name="f252" fmla="*/ 281704467 f165 1"/>
                <a:gd name="f253" fmla="*/ 122694468 f166 1"/>
                <a:gd name="f254" fmla="*/ 278330653 f165 1"/>
                <a:gd name="f255" fmla="*/ 135288245 f166 1"/>
                <a:gd name="f256" fmla="*/ 277162822 f165 1"/>
                <a:gd name="f257" fmla="*/ 156970901 f166 1"/>
                <a:gd name="f258" fmla="*/ 271453706 f165 1"/>
                <a:gd name="f259" fmla="*/ 282872298 f165 1"/>
                <a:gd name="f260" fmla="*/ 161645058 f166 1"/>
                <a:gd name="f261" fmla="*/ 294290890 f165 1"/>
                <a:gd name="f262" fmla="*/ 185664433 f166 1"/>
                <a:gd name="f263" fmla="*/ 289749605 f165 1"/>
                <a:gd name="f264" fmla="*/ 273659689 f165 1"/>
                <a:gd name="f265" fmla="*/ 201634110 f166 1"/>
                <a:gd name="f266" fmla="*/ 257699452 f165 1"/>
                <a:gd name="f267" fmla="*/ 207476807 f166 1"/>
                <a:gd name="f268" fmla="*/ 242777007 f165 1"/>
                <a:gd name="f269" fmla="*/ 222277945 f166 1"/>
                <a:gd name="f270" fmla="*/ 230190584 f165 1"/>
                <a:gd name="f271" fmla="*/ 214100668 f165 1"/>
                <a:gd name="f272" fmla="*/ f167 1 f2"/>
                <a:gd name="f273" fmla="*/ f170 1 1846"/>
                <a:gd name="f274" fmla="*/ f171 1 2631"/>
                <a:gd name="f275" fmla="*/ f172 1 1846"/>
                <a:gd name="f276" fmla="*/ f173 1 2631"/>
                <a:gd name="f277" fmla="*/ f174 1 2631"/>
                <a:gd name="f278" fmla="*/ f175 1 1846"/>
                <a:gd name="f279" fmla="*/ f176 1 2631"/>
                <a:gd name="f280" fmla="*/ f177 1 1846"/>
                <a:gd name="f281" fmla="*/ f178 1 2631"/>
                <a:gd name="f282" fmla="*/ f179 1 1846"/>
                <a:gd name="f283" fmla="*/ f180 1 1846"/>
                <a:gd name="f284" fmla="*/ f181 1 2631"/>
                <a:gd name="f285" fmla="*/ f182 1 1846"/>
                <a:gd name="f286" fmla="*/ f183 1 2631"/>
                <a:gd name="f287" fmla="*/ f184 1 1846"/>
                <a:gd name="f288" fmla="*/ f185 1 2631"/>
                <a:gd name="f289" fmla="*/ f186 1 1846"/>
                <a:gd name="f290" fmla="*/ f187 1 2631"/>
                <a:gd name="f291" fmla="*/ f188 1 1846"/>
                <a:gd name="f292" fmla="*/ f189 1 2631"/>
                <a:gd name="f293" fmla="*/ f190 1 2631"/>
                <a:gd name="f294" fmla="*/ f191 1 1846"/>
                <a:gd name="f295" fmla="*/ f192 1 2631"/>
                <a:gd name="f296" fmla="*/ f193 1 1846"/>
                <a:gd name="f297" fmla="*/ f194 1 2631"/>
                <a:gd name="f298" fmla="*/ f195 1 1846"/>
                <a:gd name="f299" fmla="*/ f196 1 2631"/>
                <a:gd name="f300" fmla="*/ f197 1 1846"/>
                <a:gd name="f301" fmla="*/ f198 1 2631"/>
                <a:gd name="f302" fmla="*/ f199 1 1846"/>
                <a:gd name="f303" fmla="*/ f200 1 2631"/>
                <a:gd name="f304" fmla="*/ f201 1 1846"/>
                <a:gd name="f305" fmla="*/ f202 1 2631"/>
                <a:gd name="f306" fmla="*/ f203 1 1846"/>
                <a:gd name="f307" fmla="*/ f204 1 2631"/>
                <a:gd name="f308" fmla="*/ f205 1 1846"/>
                <a:gd name="f309" fmla="*/ f206 1 2631"/>
                <a:gd name="f310" fmla="*/ f207 1 1846"/>
                <a:gd name="f311" fmla="*/ f208 1 2631"/>
                <a:gd name="f312" fmla="*/ f209 1 1846"/>
                <a:gd name="f313" fmla="*/ f210 1 2631"/>
                <a:gd name="f314" fmla="*/ f211 1 1846"/>
                <a:gd name="f315" fmla="*/ f212 1 2631"/>
                <a:gd name="f316" fmla="*/ f213 1 1846"/>
                <a:gd name="f317" fmla="*/ f214 1 2631"/>
                <a:gd name="f318" fmla="*/ f215 1 1846"/>
                <a:gd name="f319" fmla="*/ f216 1 2631"/>
                <a:gd name="f320" fmla="*/ f217 1 1846"/>
                <a:gd name="f321" fmla="*/ f218 1 2631"/>
                <a:gd name="f322" fmla="*/ f219 1 1846"/>
                <a:gd name="f323" fmla="*/ f220 1 2631"/>
                <a:gd name="f324" fmla="*/ f221 1 1846"/>
                <a:gd name="f325" fmla="*/ f222 1 2631"/>
                <a:gd name="f326" fmla="*/ f223 1 1846"/>
                <a:gd name="f327" fmla="*/ f224 1 2631"/>
                <a:gd name="f328" fmla="*/ f225 1 2631"/>
                <a:gd name="f329" fmla="*/ f226 1 1846"/>
                <a:gd name="f330" fmla="*/ f227 1 2631"/>
                <a:gd name="f331" fmla="*/ f228 1 1846"/>
                <a:gd name="f332" fmla="*/ f229 1 2631"/>
                <a:gd name="f333" fmla="*/ f230 1 1846"/>
                <a:gd name="f334" fmla="*/ f231 1 2631"/>
                <a:gd name="f335" fmla="*/ f232 1 1846"/>
                <a:gd name="f336" fmla="*/ f233 1 2631"/>
                <a:gd name="f337" fmla="*/ f234 1 1846"/>
                <a:gd name="f338" fmla="*/ f235 1 2631"/>
                <a:gd name="f339" fmla="*/ f236 1 1846"/>
                <a:gd name="f340" fmla="*/ f237 1 2631"/>
                <a:gd name="f341" fmla="*/ f238 1 1846"/>
                <a:gd name="f342" fmla="*/ f239 1 2631"/>
                <a:gd name="f343" fmla="*/ f240 1 1846"/>
                <a:gd name="f344" fmla="*/ f241 1 2631"/>
                <a:gd name="f345" fmla="*/ f242 1 1846"/>
                <a:gd name="f346" fmla="*/ f243 1 2631"/>
                <a:gd name="f347" fmla="*/ f244 1 1846"/>
                <a:gd name="f348" fmla="*/ f245 1 2631"/>
                <a:gd name="f349" fmla="*/ f246 1 1846"/>
                <a:gd name="f350" fmla="*/ f247 1 2631"/>
                <a:gd name="f351" fmla="*/ f248 1 1846"/>
                <a:gd name="f352" fmla="*/ f249 1 2631"/>
                <a:gd name="f353" fmla="*/ f250 1 1846"/>
                <a:gd name="f354" fmla="*/ f251 1 2631"/>
                <a:gd name="f355" fmla="*/ f252 1 2631"/>
                <a:gd name="f356" fmla="*/ f253 1 1846"/>
                <a:gd name="f357" fmla="*/ f254 1 2631"/>
                <a:gd name="f358" fmla="*/ f255 1 1846"/>
                <a:gd name="f359" fmla="*/ f256 1 2631"/>
                <a:gd name="f360" fmla="*/ f257 1 1846"/>
                <a:gd name="f361" fmla="*/ f258 1 2631"/>
                <a:gd name="f362" fmla="*/ f259 1 2631"/>
                <a:gd name="f363" fmla="*/ f260 1 1846"/>
                <a:gd name="f364" fmla="*/ f261 1 2631"/>
                <a:gd name="f365" fmla="*/ f262 1 1846"/>
                <a:gd name="f366" fmla="*/ f263 1 2631"/>
                <a:gd name="f367" fmla="*/ f264 1 2631"/>
                <a:gd name="f368" fmla="*/ f265 1 1846"/>
                <a:gd name="f369" fmla="*/ f266 1 2631"/>
                <a:gd name="f370" fmla="*/ f267 1 1846"/>
                <a:gd name="f371" fmla="*/ f268 1 2631"/>
                <a:gd name="f372" fmla="*/ f269 1 1846"/>
                <a:gd name="f373" fmla="*/ f270 1 2631"/>
                <a:gd name="f374" fmla="*/ f271 1 2631"/>
                <a:gd name="f375" fmla="*/ 0 1 f168"/>
                <a:gd name="f376" fmla="*/ f6 1 f168"/>
                <a:gd name="f377" fmla="*/ 0 1 f169"/>
                <a:gd name="f378" fmla="*/ f7 1 f169"/>
                <a:gd name="f379" fmla="+- f272 0 f1"/>
                <a:gd name="f380" fmla="*/ f273 1 f168"/>
                <a:gd name="f381" fmla="*/ f274 1 f169"/>
                <a:gd name="f382" fmla="*/ f275 1 f168"/>
                <a:gd name="f383" fmla="*/ f276 1 f169"/>
                <a:gd name="f384" fmla="*/ f277 1 f169"/>
                <a:gd name="f385" fmla="*/ f278 1 f168"/>
                <a:gd name="f386" fmla="*/ f279 1 f169"/>
                <a:gd name="f387" fmla="*/ f280 1 f168"/>
                <a:gd name="f388" fmla="*/ f281 1 f169"/>
                <a:gd name="f389" fmla="*/ f282 1 f168"/>
                <a:gd name="f390" fmla="*/ f283 1 f168"/>
                <a:gd name="f391" fmla="*/ f284 1 f169"/>
                <a:gd name="f392" fmla="*/ f285 1 f168"/>
                <a:gd name="f393" fmla="*/ f286 1 f169"/>
                <a:gd name="f394" fmla="*/ f287 1 f168"/>
                <a:gd name="f395" fmla="*/ f288 1 f169"/>
                <a:gd name="f396" fmla="*/ f289 1 f168"/>
                <a:gd name="f397" fmla="*/ f290 1 f169"/>
                <a:gd name="f398" fmla="*/ f291 1 f168"/>
                <a:gd name="f399" fmla="*/ f292 1 f169"/>
                <a:gd name="f400" fmla="*/ f293 1 f169"/>
                <a:gd name="f401" fmla="*/ f294 1 f168"/>
                <a:gd name="f402" fmla="*/ f295 1 f169"/>
                <a:gd name="f403" fmla="*/ f296 1 f168"/>
                <a:gd name="f404" fmla="*/ f297 1 f169"/>
                <a:gd name="f405" fmla="*/ f298 1 f168"/>
                <a:gd name="f406" fmla="*/ f299 1 f169"/>
                <a:gd name="f407" fmla="*/ f300 1 f168"/>
                <a:gd name="f408" fmla="*/ f301 1 f169"/>
                <a:gd name="f409" fmla="*/ f302 1 f168"/>
                <a:gd name="f410" fmla="*/ f303 1 f169"/>
                <a:gd name="f411" fmla="*/ f304 1 f168"/>
                <a:gd name="f412" fmla="*/ f305 1 f169"/>
                <a:gd name="f413" fmla="*/ f306 1 f168"/>
                <a:gd name="f414" fmla="*/ f307 1 f169"/>
                <a:gd name="f415" fmla="*/ f308 1 f168"/>
                <a:gd name="f416" fmla="*/ f309 1 f169"/>
                <a:gd name="f417" fmla="*/ f310 1 f168"/>
                <a:gd name="f418" fmla="*/ f311 1 f169"/>
                <a:gd name="f419" fmla="*/ f312 1 f168"/>
                <a:gd name="f420" fmla="*/ f313 1 f169"/>
                <a:gd name="f421" fmla="*/ f314 1 f168"/>
                <a:gd name="f422" fmla="*/ f315 1 f169"/>
                <a:gd name="f423" fmla="*/ f316 1 f168"/>
                <a:gd name="f424" fmla="*/ f317 1 f169"/>
                <a:gd name="f425" fmla="*/ f318 1 f168"/>
                <a:gd name="f426" fmla="*/ f319 1 f169"/>
                <a:gd name="f427" fmla="*/ f320 1 f168"/>
                <a:gd name="f428" fmla="*/ f321 1 f169"/>
                <a:gd name="f429" fmla="*/ f322 1 f168"/>
                <a:gd name="f430" fmla="*/ f323 1 f169"/>
                <a:gd name="f431" fmla="*/ f324 1 f168"/>
                <a:gd name="f432" fmla="*/ f325 1 f169"/>
                <a:gd name="f433" fmla="*/ f326 1 f168"/>
                <a:gd name="f434" fmla="*/ f327 1 f169"/>
                <a:gd name="f435" fmla="*/ f328 1 f169"/>
                <a:gd name="f436" fmla="*/ f329 1 f168"/>
                <a:gd name="f437" fmla="*/ f330 1 f169"/>
                <a:gd name="f438" fmla="*/ f331 1 f168"/>
                <a:gd name="f439" fmla="*/ f332 1 f169"/>
                <a:gd name="f440" fmla="*/ f333 1 f168"/>
                <a:gd name="f441" fmla="*/ f334 1 f169"/>
                <a:gd name="f442" fmla="*/ f335 1 f168"/>
                <a:gd name="f443" fmla="*/ f336 1 f169"/>
                <a:gd name="f444" fmla="*/ f337 1 f168"/>
                <a:gd name="f445" fmla="*/ f338 1 f169"/>
                <a:gd name="f446" fmla="*/ f339 1 f168"/>
                <a:gd name="f447" fmla="*/ f340 1 f169"/>
                <a:gd name="f448" fmla="*/ f341 1 f168"/>
                <a:gd name="f449" fmla="*/ f342 1 f169"/>
                <a:gd name="f450" fmla="*/ f343 1 f168"/>
                <a:gd name="f451" fmla="*/ f344 1 f169"/>
                <a:gd name="f452" fmla="*/ f345 1 f168"/>
                <a:gd name="f453" fmla="*/ f346 1 f169"/>
                <a:gd name="f454" fmla="*/ f347 1 f168"/>
                <a:gd name="f455" fmla="*/ f348 1 f169"/>
                <a:gd name="f456" fmla="*/ f349 1 f168"/>
                <a:gd name="f457" fmla="*/ f350 1 f169"/>
                <a:gd name="f458" fmla="*/ f351 1 f168"/>
                <a:gd name="f459" fmla="*/ f352 1 f169"/>
                <a:gd name="f460" fmla="*/ f353 1 f168"/>
                <a:gd name="f461" fmla="*/ f354 1 f169"/>
                <a:gd name="f462" fmla="*/ f355 1 f169"/>
                <a:gd name="f463" fmla="*/ f356 1 f168"/>
                <a:gd name="f464" fmla="*/ f357 1 f169"/>
                <a:gd name="f465" fmla="*/ f358 1 f168"/>
                <a:gd name="f466" fmla="*/ f359 1 f169"/>
                <a:gd name="f467" fmla="*/ f360 1 f168"/>
                <a:gd name="f468" fmla="*/ f361 1 f169"/>
                <a:gd name="f469" fmla="*/ f362 1 f169"/>
                <a:gd name="f470" fmla="*/ f363 1 f168"/>
                <a:gd name="f471" fmla="*/ f364 1 f169"/>
                <a:gd name="f472" fmla="*/ f365 1 f168"/>
                <a:gd name="f473" fmla="*/ f366 1 f169"/>
                <a:gd name="f474" fmla="*/ f367 1 f169"/>
                <a:gd name="f475" fmla="*/ f368 1 f168"/>
                <a:gd name="f476" fmla="*/ f369 1 f169"/>
                <a:gd name="f477" fmla="*/ f370 1 f168"/>
                <a:gd name="f478" fmla="*/ f371 1 f169"/>
                <a:gd name="f479" fmla="*/ f372 1 f168"/>
                <a:gd name="f480" fmla="*/ f373 1 f169"/>
                <a:gd name="f481" fmla="*/ f374 1 f169"/>
                <a:gd name="f482" fmla="*/ f375 f163 1"/>
                <a:gd name="f483" fmla="*/ f376 f163 1"/>
                <a:gd name="f484" fmla="*/ f378 f164 1"/>
                <a:gd name="f485" fmla="*/ f377 f164 1"/>
                <a:gd name="f486" fmla="*/ f380 f163 1"/>
                <a:gd name="f487" fmla="*/ f381 f164 1"/>
                <a:gd name="f488" fmla="*/ f382 f163 1"/>
                <a:gd name="f489" fmla="*/ f383 f164 1"/>
                <a:gd name="f490" fmla="*/ f384 f164 1"/>
                <a:gd name="f491" fmla="*/ f385 f163 1"/>
                <a:gd name="f492" fmla="*/ f386 f164 1"/>
                <a:gd name="f493" fmla="*/ f387 f163 1"/>
                <a:gd name="f494" fmla="*/ f388 f164 1"/>
                <a:gd name="f495" fmla="*/ f389 f163 1"/>
                <a:gd name="f496" fmla="*/ f390 f163 1"/>
                <a:gd name="f497" fmla="*/ f391 f164 1"/>
                <a:gd name="f498" fmla="*/ f392 f163 1"/>
                <a:gd name="f499" fmla="*/ f393 f164 1"/>
                <a:gd name="f500" fmla="*/ f394 f163 1"/>
                <a:gd name="f501" fmla="*/ f395 f164 1"/>
                <a:gd name="f502" fmla="*/ f396 f163 1"/>
                <a:gd name="f503" fmla="*/ f397 f164 1"/>
                <a:gd name="f504" fmla="*/ f398 f163 1"/>
                <a:gd name="f505" fmla="*/ f399 f164 1"/>
                <a:gd name="f506" fmla="*/ f400 f164 1"/>
                <a:gd name="f507" fmla="*/ f401 f163 1"/>
                <a:gd name="f508" fmla="*/ f402 f164 1"/>
                <a:gd name="f509" fmla="*/ f403 f163 1"/>
                <a:gd name="f510" fmla="*/ f404 f164 1"/>
                <a:gd name="f511" fmla="*/ f405 f163 1"/>
                <a:gd name="f512" fmla="*/ f406 f164 1"/>
                <a:gd name="f513" fmla="*/ f407 f163 1"/>
                <a:gd name="f514" fmla="*/ f408 f164 1"/>
                <a:gd name="f515" fmla="*/ f409 f163 1"/>
                <a:gd name="f516" fmla="*/ f410 f164 1"/>
                <a:gd name="f517" fmla="*/ f411 f163 1"/>
                <a:gd name="f518" fmla="*/ f412 f164 1"/>
                <a:gd name="f519" fmla="*/ f413 f163 1"/>
                <a:gd name="f520" fmla="*/ f414 f164 1"/>
                <a:gd name="f521" fmla="*/ f415 f163 1"/>
                <a:gd name="f522" fmla="*/ f416 f164 1"/>
                <a:gd name="f523" fmla="*/ f417 f163 1"/>
                <a:gd name="f524" fmla="*/ f418 f164 1"/>
                <a:gd name="f525" fmla="*/ f419 f163 1"/>
                <a:gd name="f526" fmla="*/ f420 f164 1"/>
                <a:gd name="f527" fmla="*/ f421 f163 1"/>
                <a:gd name="f528" fmla="*/ f422 f164 1"/>
                <a:gd name="f529" fmla="*/ f423 f163 1"/>
                <a:gd name="f530" fmla="*/ f424 f164 1"/>
                <a:gd name="f531" fmla="*/ f425 f163 1"/>
                <a:gd name="f532" fmla="*/ f426 f164 1"/>
                <a:gd name="f533" fmla="*/ f427 f163 1"/>
                <a:gd name="f534" fmla="*/ f428 f164 1"/>
                <a:gd name="f535" fmla="*/ f429 f163 1"/>
                <a:gd name="f536" fmla="*/ f430 f164 1"/>
                <a:gd name="f537" fmla="*/ f431 f163 1"/>
                <a:gd name="f538" fmla="*/ f432 f164 1"/>
                <a:gd name="f539" fmla="*/ f433 f163 1"/>
                <a:gd name="f540" fmla="*/ f434 f164 1"/>
                <a:gd name="f541" fmla="*/ f435 f164 1"/>
                <a:gd name="f542" fmla="*/ f436 f163 1"/>
                <a:gd name="f543" fmla="*/ f437 f164 1"/>
                <a:gd name="f544" fmla="*/ f438 f163 1"/>
                <a:gd name="f545" fmla="*/ f439 f164 1"/>
                <a:gd name="f546" fmla="*/ f440 f163 1"/>
                <a:gd name="f547" fmla="*/ f441 f164 1"/>
                <a:gd name="f548" fmla="*/ f442 f163 1"/>
                <a:gd name="f549" fmla="*/ f443 f164 1"/>
                <a:gd name="f550" fmla="*/ f444 f163 1"/>
                <a:gd name="f551" fmla="*/ f445 f164 1"/>
                <a:gd name="f552" fmla="*/ f446 f163 1"/>
                <a:gd name="f553" fmla="*/ f447 f164 1"/>
                <a:gd name="f554" fmla="*/ f448 f163 1"/>
                <a:gd name="f555" fmla="*/ f449 f164 1"/>
                <a:gd name="f556" fmla="*/ f450 f163 1"/>
                <a:gd name="f557" fmla="*/ f451 f164 1"/>
                <a:gd name="f558" fmla="*/ f452 f163 1"/>
                <a:gd name="f559" fmla="*/ f453 f164 1"/>
                <a:gd name="f560" fmla="*/ f454 f163 1"/>
                <a:gd name="f561" fmla="*/ f455 f164 1"/>
                <a:gd name="f562" fmla="*/ f456 f163 1"/>
                <a:gd name="f563" fmla="*/ f457 f164 1"/>
                <a:gd name="f564" fmla="*/ f458 f163 1"/>
                <a:gd name="f565" fmla="*/ f459 f164 1"/>
                <a:gd name="f566" fmla="*/ f460 f163 1"/>
                <a:gd name="f567" fmla="*/ f461 f164 1"/>
                <a:gd name="f568" fmla="*/ f462 f164 1"/>
                <a:gd name="f569" fmla="*/ f463 f163 1"/>
                <a:gd name="f570" fmla="*/ f464 f164 1"/>
                <a:gd name="f571" fmla="*/ f465 f163 1"/>
                <a:gd name="f572" fmla="*/ f466 f164 1"/>
                <a:gd name="f573" fmla="*/ f467 f163 1"/>
                <a:gd name="f574" fmla="*/ f468 f164 1"/>
                <a:gd name="f575" fmla="*/ f469 f164 1"/>
                <a:gd name="f576" fmla="*/ f470 f163 1"/>
                <a:gd name="f577" fmla="*/ f471 f164 1"/>
                <a:gd name="f578" fmla="*/ f472 f163 1"/>
                <a:gd name="f579" fmla="*/ f473 f164 1"/>
                <a:gd name="f580" fmla="*/ f474 f164 1"/>
                <a:gd name="f581" fmla="*/ f475 f163 1"/>
                <a:gd name="f582" fmla="*/ f476 f164 1"/>
                <a:gd name="f583" fmla="*/ f477 f163 1"/>
                <a:gd name="f584" fmla="*/ f478 f164 1"/>
                <a:gd name="f585" fmla="*/ f479 f163 1"/>
                <a:gd name="f586" fmla="*/ f480 f164 1"/>
                <a:gd name="f587" fmla="*/ f481 f164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379">
                  <a:pos x="f486" y="f487"/>
                </a:cxn>
                <a:cxn ang="f379">
                  <a:pos x="f488" y="f489"/>
                </a:cxn>
                <a:cxn ang="f379">
                  <a:pos x="f486" y="f490"/>
                </a:cxn>
                <a:cxn ang="f379">
                  <a:pos x="f491" y="f492"/>
                </a:cxn>
                <a:cxn ang="f379">
                  <a:pos x="f493" y="f494"/>
                </a:cxn>
                <a:cxn ang="f379">
                  <a:pos x="f495" y="f492"/>
                </a:cxn>
                <a:cxn ang="f379">
                  <a:pos x="f496" y="f497"/>
                </a:cxn>
                <a:cxn ang="f379">
                  <a:pos x="f498" y="f499"/>
                </a:cxn>
                <a:cxn ang="f379">
                  <a:pos x="f500" y="f501"/>
                </a:cxn>
                <a:cxn ang="f379">
                  <a:pos x="f502" y="f503"/>
                </a:cxn>
                <a:cxn ang="f379">
                  <a:pos x="f504" y="f505"/>
                </a:cxn>
                <a:cxn ang="f379">
                  <a:pos x="f495" y="f506"/>
                </a:cxn>
                <a:cxn ang="f379">
                  <a:pos x="f507" y="f508"/>
                </a:cxn>
                <a:cxn ang="f379">
                  <a:pos x="f509" y="f510"/>
                </a:cxn>
                <a:cxn ang="f379">
                  <a:pos x="f511" y="f512"/>
                </a:cxn>
                <a:cxn ang="f379">
                  <a:pos x="f513" y="f514"/>
                </a:cxn>
                <a:cxn ang="f379">
                  <a:pos x="f515" y="f516"/>
                </a:cxn>
                <a:cxn ang="f379">
                  <a:pos x="f517" y="f518"/>
                </a:cxn>
                <a:cxn ang="f379">
                  <a:pos x="f519" y="f520"/>
                </a:cxn>
                <a:cxn ang="f379">
                  <a:pos x="f521" y="f522"/>
                </a:cxn>
                <a:cxn ang="f379">
                  <a:pos x="f523" y="f524"/>
                </a:cxn>
                <a:cxn ang="f379">
                  <a:pos x="f525" y="f526"/>
                </a:cxn>
                <a:cxn ang="f379">
                  <a:pos x="f527" y="f528"/>
                </a:cxn>
                <a:cxn ang="f379">
                  <a:pos x="f529" y="f530"/>
                </a:cxn>
                <a:cxn ang="f379">
                  <a:pos x="f531" y="f532"/>
                </a:cxn>
                <a:cxn ang="f379">
                  <a:pos x="f533" y="f534"/>
                </a:cxn>
                <a:cxn ang="f379">
                  <a:pos x="f535" y="f536"/>
                </a:cxn>
                <a:cxn ang="f379">
                  <a:pos x="f537" y="f538"/>
                </a:cxn>
                <a:cxn ang="f379">
                  <a:pos x="f539" y="f540"/>
                </a:cxn>
                <a:cxn ang="f379">
                  <a:pos x="f539" y="f541"/>
                </a:cxn>
                <a:cxn ang="f379">
                  <a:pos x="f542" y="f543"/>
                </a:cxn>
                <a:cxn ang="f379">
                  <a:pos x="f544" y="f545"/>
                </a:cxn>
                <a:cxn ang="f379">
                  <a:pos x="f546" y="f547"/>
                </a:cxn>
                <a:cxn ang="f379">
                  <a:pos x="f548" y="f549"/>
                </a:cxn>
                <a:cxn ang="f379">
                  <a:pos x="f550" y="f551"/>
                </a:cxn>
                <a:cxn ang="f379">
                  <a:pos x="f552" y="f553"/>
                </a:cxn>
                <a:cxn ang="f379">
                  <a:pos x="f554" y="f555"/>
                </a:cxn>
                <a:cxn ang="f379">
                  <a:pos x="f556" y="f557"/>
                </a:cxn>
                <a:cxn ang="f379">
                  <a:pos x="f558" y="f559"/>
                </a:cxn>
                <a:cxn ang="f379">
                  <a:pos x="f560" y="f561"/>
                </a:cxn>
                <a:cxn ang="f379">
                  <a:pos x="f562" y="f563"/>
                </a:cxn>
                <a:cxn ang="f379">
                  <a:pos x="f564" y="f565"/>
                </a:cxn>
                <a:cxn ang="f379">
                  <a:pos x="f566" y="f567"/>
                </a:cxn>
                <a:cxn ang="f379">
                  <a:pos x="f521" y="f568"/>
                </a:cxn>
                <a:cxn ang="f379">
                  <a:pos x="f569" y="f570"/>
                </a:cxn>
                <a:cxn ang="f379">
                  <a:pos x="f571" y="f572"/>
                </a:cxn>
                <a:cxn ang="f379">
                  <a:pos x="f573" y="f574"/>
                </a:cxn>
                <a:cxn ang="f379">
                  <a:pos x="f573" y="f575"/>
                </a:cxn>
                <a:cxn ang="f379">
                  <a:pos x="f576" y="f577"/>
                </a:cxn>
                <a:cxn ang="f379">
                  <a:pos x="f578" y="f579"/>
                </a:cxn>
                <a:cxn ang="f379">
                  <a:pos x="f509" y="f580"/>
                </a:cxn>
                <a:cxn ang="f379">
                  <a:pos x="f581" y="f582"/>
                </a:cxn>
                <a:cxn ang="f379">
                  <a:pos x="f583" y="f584"/>
                </a:cxn>
                <a:cxn ang="f379">
                  <a:pos x="f585" y="f586"/>
                </a:cxn>
                <a:cxn ang="f379">
                  <a:pos x="f488" y="f587"/>
                </a:cxn>
              </a:cxnLst>
              <a:rect l="f482" t="f485" r="f483" b="f484"/>
              <a:pathLst>
                <a:path w="1846" h="2631">
                  <a:moveTo>
                    <a:pt x="f8" y="f9"/>
                  </a:moveTo>
                  <a:lnTo>
                    <a:pt x="f10" y="f11"/>
                  </a:lnTo>
                  <a:lnTo>
                    <a:pt x="f12" y="f13"/>
                  </a:lnTo>
                  <a:lnTo>
                    <a:pt x="f8" y="f14"/>
                  </a:lnTo>
                  <a:lnTo>
                    <a:pt x="f10" y="f15"/>
                  </a:lnTo>
                  <a:lnTo>
                    <a:pt x="f10" y="f16"/>
                  </a:lnTo>
                  <a:lnTo>
                    <a:pt x="f12" y="f17"/>
                  </a:lnTo>
                  <a:lnTo>
                    <a:pt x="f18" y="f19"/>
                  </a:lnTo>
                  <a:lnTo>
                    <a:pt x="f20" y="f21"/>
                  </a:lnTo>
                  <a:lnTo>
                    <a:pt x="f22" y="f23"/>
                  </a:lnTo>
                  <a:lnTo>
                    <a:pt x="f24" y="f17"/>
                  </a:lnTo>
                  <a:lnTo>
                    <a:pt x="f25" y="f19"/>
                  </a:lnTo>
                  <a:lnTo>
                    <a:pt x="f26" y="f27"/>
                  </a:lnTo>
                  <a:lnTo>
                    <a:pt x="f28" y="f29"/>
                  </a:lnTo>
                  <a:lnTo>
                    <a:pt x="f30" y="f31"/>
                  </a:lnTo>
                  <a:lnTo>
                    <a:pt x="f32" y="f33"/>
                  </a:lnTo>
                  <a:lnTo>
                    <a:pt x="f34" y="f35"/>
                  </a:lnTo>
                  <a:lnTo>
                    <a:pt x="f34" y="f36"/>
                  </a:lnTo>
                  <a:lnTo>
                    <a:pt x="f34" y="f37"/>
                  </a:lnTo>
                  <a:lnTo>
                    <a:pt x="f26" y="f38"/>
                  </a:lnTo>
                  <a:lnTo>
                    <a:pt x="f39" y="f40"/>
                  </a:lnTo>
                  <a:lnTo>
                    <a:pt x="f41" y="f42"/>
                  </a:lnTo>
                  <a:lnTo>
                    <a:pt x="f39" y="f43"/>
                  </a:lnTo>
                  <a:lnTo>
                    <a:pt x="f25" y="f44"/>
                  </a:lnTo>
                  <a:lnTo>
                    <a:pt x="f45" y="f46"/>
                  </a:lnTo>
                  <a:lnTo>
                    <a:pt x="f47" y="f48"/>
                  </a:lnTo>
                  <a:lnTo>
                    <a:pt x="f49" y="f50"/>
                  </a:lnTo>
                  <a:lnTo>
                    <a:pt x="f45" y="f51"/>
                  </a:lnTo>
                  <a:lnTo>
                    <a:pt x="f45" y="f52"/>
                  </a:lnTo>
                  <a:lnTo>
                    <a:pt x="f39" y="f5"/>
                  </a:lnTo>
                  <a:lnTo>
                    <a:pt x="f32" y="f53"/>
                  </a:lnTo>
                  <a:lnTo>
                    <a:pt x="f54" y="f53"/>
                  </a:lnTo>
                  <a:lnTo>
                    <a:pt x="f55" y="f56"/>
                  </a:lnTo>
                  <a:lnTo>
                    <a:pt x="f19" y="f57"/>
                  </a:lnTo>
                  <a:lnTo>
                    <a:pt x="f58" y="f59"/>
                  </a:lnTo>
                  <a:lnTo>
                    <a:pt x="f60" y="f61"/>
                  </a:lnTo>
                  <a:lnTo>
                    <a:pt x="f62" y="f63"/>
                  </a:lnTo>
                  <a:lnTo>
                    <a:pt x="f64" y="f65"/>
                  </a:lnTo>
                  <a:lnTo>
                    <a:pt x="f66" y="f65"/>
                  </a:lnTo>
                  <a:lnTo>
                    <a:pt x="f67" y="f68"/>
                  </a:lnTo>
                  <a:lnTo>
                    <a:pt x="f35" y="f69"/>
                  </a:lnTo>
                  <a:lnTo>
                    <a:pt x="f70" y="f71"/>
                  </a:lnTo>
                  <a:lnTo>
                    <a:pt x="f70" y="f42"/>
                  </a:lnTo>
                  <a:lnTo>
                    <a:pt x="f72" y="f73"/>
                  </a:lnTo>
                  <a:lnTo>
                    <a:pt x="f74" y="f75"/>
                  </a:lnTo>
                  <a:lnTo>
                    <a:pt x="f74" y="f76"/>
                  </a:lnTo>
                  <a:lnTo>
                    <a:pt x="f77" y="f78"/>
                  </a:lnTo>
                  <a:lnTo>
                    <a:pt x="f79" y="f80"/>
                  </a:lnTo>
                  <a:lnTo>
                    <a:pt x="f36" y="f81"/>
                  </a:lnTo>
                  <a:lnTo>
                    <a:pt x="f78" y="f70"/>
                  </a:lnTo>
                  <a:lnTo>
                    <a:pt x="f82" y="f83"/>
                  </a:lnTo>
                  <a:lnTo>
                    <a:pt x="f84" y="f85"/>
                  </a:lnTo>
                  <a:lnTo>
                    <a:pt x="f86" y="f87"/>
                  </a:lnTo>
                  <a:lnTo>
                    <a:pt x="f88" y="f89"/>
                  </a:lnTo>
                  <a:lnTo>
                    <a:pt x="f90" y="f91"/>
                  </a:lnTo>
                  <a:lnTo>
                    <a:pt x="f92" y="f93"/>
                  </a:lnTo>
                  <a:lnTo>
                    <a:pt x="f71" y="f54"/>
                  </a:lnTo>
                  <a:lnTo>
                    <a:pt x="f94" y="f28"/>
                  </a:lnTo>
                  <a:lnTo>
                    <a:pt x="f95" y="f32"/>
                  </a:lnTo>
                  <a:lnTo>
                    <a:pt x="f94" y="f96"/>
                  </a:lnTo>
                  <a:lnTo>
                    <a:pt x="f44" y="f47"/>
                  </a:lnTo>
                  <a:lnTo>
                    <a:pt x="f97" y="f98"/>
                  </a:lnTo>
                  <a:lnTo>
                    <a:pt x="f99" y="f100"/>
                  </a:lnTo>
                  <a:lnTo>
                    <a:pt x="f101" y="f102"/>
                  </a:lnTo>
                  <a:lnTo>
                    <a:pt x="f61" y="f103"/>
                  </a:lnTo>
                  <a:lnTo>
                    <a:pt x="f104" y="f105"/>
                  </a:lnTo>
                  <a:lnTo>
                    <a:pt x="f106" y="f107"/>
                  </a:lnTo>
                  <a:lnTo>
                    <a:pt x="f59" y="f108"/>
                  </a:lnTo>
                  <a:lnTo>
                    <a:pt x="f109" y="f110"/>
                  </a:lnTo>
                  <a:lnTo>
                    <a:pt x="f111" y="f112"/>
                  </a:lnTo>
                  <a:lnTo>
                    <a:pt x="f53" y="f113"/>
                  </a:lnTo>
                  <a:lnTo>
                    <a:pt x="f5" y="f114"/>
                  </a:lnTo>
                  <a:lnTo>
                    <a:pt x="f56" y="f115"/>
                  </a:lnTo>
                  <a:lnTo>
                    <a:pt x="f53" y="f116"/>
                  </a:lnTo>
                  <a:lnTo>
                    <a:pt x="f117" y="f118"/>
                  </a:lnTo>
                  <a:lnTo>
                    <a:pt x="f119" y="f120"/>
                  </a:lnTo>
                  <a:lnTo>
                    <a:pt x="f121" y="f122"/>
                  </a:lnTo>
                  <a:lnTo>
                    <a:pt x="f46" y="f123"/>
                  </a:lnTo>
                  <a:lnTo>
                    <a:pt x="f124" y="f125"/>
                  </a:lnTo>
                  <a:lnTo>
                    <a:pt x="f126" y="f127"/>
                  </a:lnTo>
                  <a:lnTo>
                    <a:pt x="f92" y="f115"/>
                  </a:lnTo>
                  <a:lnTo>
                    <a:pt x="f128" y="f129"/>
                  </a:lnTo>
                  <a:lnTo>
                    <a:pt x="f130" y="f131"/>
                  </a:lnTo>
                  <a:lnTo>
                    <a:pt x="f82" y="f132"/>
                  </a:lnTo>
                  <a:lnTo>
                    <a:pt x="f130" y="f133"/>
                  </a:lnTo>
                  <a:lnTo>
                    <a:pt x="f134" y="f135"/>
                  </a:lnTo>
                  <a:lnTo>
                    <a:pt x="f80" y="f136"/>
                  </a:lnTo>
                  <a:lnTo>
                    <a:pt x="f67" y="f137"/>
                  </a:lnTo>
                  <a:lnTo>
                    <a:pt x="f138" y="f139"/>
                  </a:lnTo>
                  <a:lnTo>
                    <a:pt x="f85" y="f140"/>
                  </a:lnTo>
                  <a:lnTo>
                    <a:pt x="f141" y="f142"/>
                  </a:lnTo>
                  <a:lnTo>
                    <a:pt x="f143" y="f139"/>
                  </a:lnTo>
                  <a:lnTo>
                    <a:pt x="f144" y="f145"/>
                  </a:lnTo>
                  <a:lnTo>
                    <a:pt x="f17" y="f146"/>
                  </a:lnTo>
                  <a:lnTo>
                    <a:pt x="f16" y="f140"/>
                  </a:lnTo>
                  <a:lnTo>
                    <a:pt x="f17" y="f147"/>
                  </a:lnTo>
                  <a:lnTo>
                    <a:pt x="f21" y="f136"/>
                  </a:lnTo>
                  <a:lnTo>
                    <a:pt x="f148" y="f149"/>
                  </a:lnTo>
                  <a:lnTo>
                    <a:pt x="f150" y="f149"/>
                  </a:lnTo>
                  <a:lnTo>
                    <a:pt x="f30" y="f136"/>
                  </a:lnTo>
                  <a:lnTo>
                    <a:pt x="f41" y="f147"/>
                  </a:lnTo>
                  <a:lnTo>
                    <a:pt x="f45" y="f151"/>
                  </a:lnTo>
                  <a:lnTo>
                    <a:pt x="f152" y="f153"/>
                  </a:lnTo>
                  <a:lnTo>
                    <a:pt x="f152" y="f154"/>
                  </a:lnTo>
                  <a:lnTo>
                    <a:pt x="f155" y="f156"/>
                  </a:lnTo>
                  <a:lnTo>
                    <a:pt x="f157" y="f158"/>
                  </a:lnTo>
                  <a:lnTo>
                    <a:pt x="f9" y="f103"/>
                  </a:lnTo>
                  <a:lnTo>
                    <a:pt x="f159" y="f160"/>
                  </a:lnTo>
                  <a:lnTo>
                    <a:pt x="f161" y="f159"/>
                  </a:lnTo>
                  <a:lnTo>
                    <a:pt x="f8" y="f9"/>
                  </a:lnTo>
                </a:path>
              </a:pathLst>
            </a:custGeom>
            <a:noFill/>
            <a:ln w="15873" cap="flat">
              <a:solidFill>
                <a:srgbClr val="A6B19F">
                  <a:alpha val="47843"/>
                </a:srgbClr>
              </a:solidFill>
              <a:prstDash val="solid"/>
              <a:round/>
            </a:ln>
          </p:spPr>
          <p:txBody>
            <a:bodyPr vert="horz" wrap="square" lIns="91440" tIns="45720" rIns="91440" bIns="4572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CO" sz="1800" b="0" i="0" u="none" strike="noStrike" kern="0" cap="none" spc="0" baseline="0">
                <a:solidFill>
                  <a:srgbClr val="CCFFFF"/>
                </a:solidFill>
                <a:uFillTx/>
                <a:latin typeface="Montserrat ExtraBold" pitchFamily="2"/>
              </a:endParaRPr>
            </a:p>
          </p:txBody>
        </p:sp>
        <p:sp>
          <p:nvSpPr>
            <p:cNvPr id="81" name="Freeform 21">
              <a:extLst>
                <a:ext uri="{FF2B5EF4-FFF2-40B4-BE49-F238E27FC236}">
                  <a16:creationId xmlns:a16="http://schemas.microsoft.com/office/drawing/2014/main" id="{EBD0D615-15CE-DE4A-BA70-793B9ABEC078}"/>
                </a:ext>
              </a:extLst>
            </p:cNvPr>
            <p:cNvSpPr/>
            <p:nvPr/>
          </p:nvSpPr>
          <p:spPr>
            <a:xfrm>
              <a:off x="1129512" y="929103"/>
              <a:ext cx="508397" cy="329961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3847"/>
                <a:gd name="f7" fmla="val 2348"/>
                <a:gd name="f8" fmla="val 26"/>
                <a:gd name="f9" fmla="val 1862"/>
                <a:gd name="f10" fmla="val 1791"/>
                <a:gd name="f11" fmla="val 44"/>
                <a:gd name="f12" fmla="val 1712"/>
                <a:gd name="f13" fmla="val 1624"/>
                <a:gd name="f14" fmla="val 1579"/>
                <a:gd name="f15" fmla="val 106"/>
                <a:gd name="f16" fmla="val 1562"/>
                <a:gd name="f17" fmla="val 167"/>
                <a:gd name="f18" fmla="val 1509"/>
                <a:gd name="f19" fmla="val 202"/>
                <a:gd name="f20" fmla="val 1438"/>
                <a:gd name="f21" fmla="val 150"/>
                <a:gd name="f22" fmla="val 1403"/>
                <a:gd name="f23" fmla="val 1341"/>
                <a:gd name="f24" fmla="val 1271"/>
                <a:gd name="f25" fmla="val 193"/>
                <a:gd name="f26" fmla="val 1235"/>
                <a:gd name="f27" fmla="val 246"/>
                <a:gd name="f28" fmla="val 1182"/>
                <a:gd name="f29" fmla="val 290"/>
                <a:gd name="f30" fmla="val 1147"/>
                <a:gd name="f31" fmla="val 361"/>
                <a:gd name="f32" fmla="val 1174"/>
                <a:gd name="f33" fmla="val 431"/>
                <a:gd name="f34" fmla="val 1200"/>
                <a:gd name="f35" fmla="val 511"/>
                <a:gd name="f36" fmla="val 590"/>
                <a:gd name="f37" fmla="val 1129"/>
                <a:gd name="f38" fmla="val 634"/>
                <a:gd name="f39" fmla="val 1059"/>
                <a:gd name="f40" fmla="val 687"/>
                <a:gd name="f41" fmla="val 1006"/>
                <a:gd name="f42" fmla="val 714"/>
                <a:gd name="f43" fmla="val 962"/>
                <a:gd name="f44" fmla="val 784"/>
                <a:gd name="f45" fmla="val 882"/>
                <a:gd name="f46" fmla="val 828"/>
                <a:gd name="f47" fmla="val 944"/>
                <a:gd name="f48" fmla="val 908"/>
                <a:gd name="f49" fmla="val 891"/>
                <a:gd name="f50" fmla="val 899"/>
                <a:gd name="f51" fmla="val 812"/>
                <a:gd name="f52" fmla="val 961"/>
                <a:gd name="f53" fmla="val 768"/>
                <a:gd name="f54" fmla="val 925"/>
                <a:gd name="f55" fmla="val 688"/>
                <a:gd name="f56" fmla="val 890"/>
                <a:gd name="f57" fmla="val 653"/>
                <a:gd name="f58" fmla="val 802"/>
                <a:gd name="f59" fmla="val 618"/>
                <a:gd name="f60" fmla="val 574"/>
                <a:gd name="f61" fmla="val 758"/>
                <a:gd name="f62" fmla="val 521"/>
                <a:gd name="f63" fmla="val 415"/>
                <a:gd name="f64" fmla="val 335"/>
                <a:gd name="f65" fmla="val 766"/>
                <a:gd name="f66" fmla="val 265"/>
                <a:gd name="f67" fmla="val 749"/>
                <a:gd name="f68" fmla="val 176"/>
                <a:gd name="f69" fmla="val 837"/>
                <a:gd name="f70" fmla="val 168"/>
                <a:gd name="f71" fmla="val 185"/>
                <a:gd name="f72" fmla="val 916"/>
                <a:gd name="f73" fmla="val 247"/>
                <a:gd name="f74" fmla="val 952"/>
                <a:gd name="f75" fmla="val 300"/>
                <a:gd name="f76" fmla="val 1005"/>
                <a:gd name="f77" fmla="val 291"/>
                <a:gd name="f78" fmla="val 1049"/>
                <a:gd name="f79" fmla="val 1128"/>
                <a:gd name="f80" fmla="val 1217"/>
                <a:gd name="f81" fmla="val 1287"/>
                <a:gd name="f82" fmla="val 221"/>
                <a:gd name="f83" fmla="val 1402"/>
                <a:gd name="f84" fmla="val 1428"/>
                <a:gd name="f85" fmla="val 1508"/>
                <a:gd name="f86" fmla="val 1578"/>
                <a:gd name="f87" fmla="val 141"/>
                <a:gd name="f88" fmla="val 1684"/>
                <a:gd name="f89" fmla="val 1746"/>
                <a:gd name="f90" fmla="val 1861"/>
                <a:gd name="f91" fmla="val 1923"/>
                <a:gd name="f92" fmla="val 124"/>
                <a:gd name="f93" fmla="val 2011"/>
                <a:gd name="f94" fmla="val 132"/>
                <a:gd name="f95" fmla="val 2099"/>
                <a:gd name="f96" fmla="val 97"/>
                <a:gd name="f97" fmla="val 2178"/>
                <a:gd name="f98" fmla="val 53"/>
                <a:gd name="f99" fmla="val 2284"/>
                <a:gd name="f100" fmla="val 115"/>
                <a:gd name="f101" fmla="val 2364"/>
                <a:gd name="f102" fmla="val 79"/>
                <a:gd name="f103" fmla="val 2461"/>
                <a:gd name="f104" fmla="val 2558"/>
                <a:gd name="f105" fmla="val 2690"/>
                <a:gd name="f106" fmla="val 2814"/>
                <a:gd name="f107" fmla="val 2893"/>
                <a:gd name="f108" fmla="val 88"/>
                <a:gd name="f109" fmla="val 2981"/>
                <a:gd name="f110" fmla="val 3079"/>
                <a:gd name="f111" fmla="val 3167"/>
                <a:gd name="f112" fmla="val 3299"/>
                <a:gd name="f113" fmla="val 3387"/>
                <a:gd name="f114" fmla="val 35"/>
                <a:gd name="f115" fmla="val 3502"/>
                <a:gd name="f116" fmla="val 3555"/>
                <a:gd name="f117" fmla="val 3590"/>
                <a:gd name="f118" fmla="val 3661"/>
                <a:gd name="f119" fmla="val 3732"/>
                <a:gd name="f120" fmla="val 3758"/>
                <a:gd name="f121" fmla="val 3846"/>
                <a:gd name="f122" fmla="val 256"/>
                <a:gd name="f123" fmla="val 3838"/>
                <a:gd name="f124" fmla="val 309"/>
                <a:gd name="f125" fmla="val 3785"/>
                <a:gd name="f126" fmla="val 406"/>
                <a:gd name="f127" fmla="val 3696"/>
                <a:gd name="f128" fmla="val 441"/>
                <a:gd name="f129" fmla="val 3679"/>
                <a:gd name="f130" fmla="val 494"/>
                <a:gd name="f131" fmla="val 3635"/>
                <a:gd name="f132" fmla="val 538"/>
                <a:gd name="f133" fmla="val 591"/>
                <a:gd name="f134" fmla="val 3573"/>
                <a:gd name="f135" fmla="val 635"/>
                <a:gd name="f136" fmla="val 3564"/>
                <a:gd name="f137" fmla="val 732"/>
                <a:gd name="f138" fmla="val 3476"/>
                <a:gd name="f139" fmla="val 776"/>
                <a:gd name="f140" fmla="val 3396"/>
                <a:gd name="f141" fmla="val 785"/>
                <a:gd name="f142" fmla="val 3326"/>
                <a:gd name="f143" fmla="val 3220"/>
                <a:gd name="f144" fmla="val 3114"/>
                <a:gd name="f145" fmla="val 3017"/>
                <a:gd name="f146" fmla="val 2946"/>
                <a:gd name="f147" fmla="val 988"/>
                <a:gd name="f148" fmla="val 2867"/>
                <a:gd name="f149" fmla="val 1041"/>
                <a:gd name="f150" fmla="val 2840"/>
                <a:gd name="f151" fmla="val 1138"/>
                <a:gd name="f152" fmla="val 2787"/>
                <a:gd name="f153" fmla="val 2699"/>
                <a:gd name="f154" fmla="val 2629"/>
                <a:gd name="f155" fmla="val 1288"/>
                <a:gd name="f156" fmla="val 2549"/>
                <a:gd name="f157" fmla="val 1332"/>
                <a:gd name="f158" fmla="val 2505"/>
                <a:gd name="f159" fmla="val 1447"/>
                <a:gd name="f160" fmla="val 1527"/>
                <a:gd name="f161" fmla="val 2417"/>
                <a:gd name="f162" fmla="val 2328"/>
                <a:gd name="f163" fmla="val 1606"/>
                <a:gd name="f164" fmla="val 1668"/>
                <a:gd name="f165" fmla="val 2170"/>
                <a:gd name="f166" fmla="val 1694"/>
                <a:gd name="f167" fmla="val 2037"/>
                <a:gd name="f168" fmla="val 1765"/>
                <a:gd name="f169" fmla="val 1940"/>
                <a:gd name="f170" fmla="val 1818"/>
                <a:gd name="f171" fmla="val 1772"/>
                <a:gd name="f172" fmla="val 1853"/>
                <a:gd name="f173" fmla="val 1924"/>
                <a:gd name="f174" fmla="val 1658"/>
                <a:gd name="f175" fmla="val 1950"/>
                <a:gd name="f176" fmla="val 1543"/>
                <a:gd name="f177" fmla="val 1985"/>
                <a:gd name="f178" fmla="val 1367"/>
                <a:gd name="f179" fmla="val 2197"/>
                <a:gd name="f180" fmla="val 2224"/>
                <a:gd name="f181" fmla="val 1225"/>
                <a:gd name="f182" fmla="val 1137"/>
                <a:gd name="f183" fmla="val 2153"/>
                <a:gd name="f184" fmla="val 1031"/>
                <a:gd name="f185" fmla="val 2162"/>
                <a:gd name="f186" fmla="val 2206"/>
                <a:gd name="f187" fmla="val 855"/>
                <a:gd name="f188" fmla="val 2294"/>
                <a:gd name="f189" fmla="val 793"/>
                <a:gd name="f190" fmla="val 2268"/>
                <a:gd name="f191" fmla="val 731"/>
                <a:gd name="f192" fmla="val 652"/>
                <a:gd name="f193" fmla="val 581"/>
                <a:gd name="f194" fmla="val 2329"/>
                <a:gd name="f195" fmla="val 2303"/>
                <a:gd name="f196" fmla="val 440"/>
                <a:gd name="f197" fmla="val 2347"/>
                <a:gd name="f198" fmla="val 387"/>
                <a:gd name="f199" fmla="val 2285"/>
                <a:gd name="f200" fmla="val 343"/>
                <a:gd name="f201" fmla="val 2215"/>
                <a:gd name="f202" fmla="val 2135"/>
                <a:gd name="f203" fmla="val 2029"/>
                <a:gd name="f204" fmla="+- 0 0 -90"/>
                <a:gd name="f205" fmla="*/ f3 1 3847"/>
                <a:gd name="f206" fmla="*/ f4 1 2348"/>
                <a:gd name="f207" fmla="+- f7 0 f5"/>
                <a:gd name="f208" fmla="+- f6 0 f5"/>
                <a:gd name="f209" fmla="*/ f204 f0 1"/>
                <a:gd name="f210" fmla="*/ f208 1 3847"/>
                <a:gd name="f211" fmla="*/ f207 1 2348"/>
                <a:gd name="f212" fmla="*/ 5697328 f208 1"/>
                <a:gd name="f213" fmla="*/ 221492230 f207 1"/>
                <a:gd name="f214" fmla="*/ 13725333 f208 1"/>
                <a:gd name="f215" fmla="*/ 202085564 f207 1"/>
                <a:gd name="f216" fmla="*/ 19422661 f208 1"/>
                <a:gd name="f217" fmla="*/ 181514945 f207 1"/>
                <a:gd name="f218" fmla="*/ 24990447 f208 1"/>
                <a:gd name="f219" fmla="*/ 159779652 f207 1"/>
                <a:gd name="f220" fmla="*/ 46743784 f208 1"/>
                <a:gd name="f221" fmla="*/ 151887713 f207 1"/>
                <a:gd name="f222" fmla="*/ 76395584 f208 1"/>
                <a:gd name="f223" fmla="*/ 146065786 f207 1"/>
                <a:gd name="f224" fmla="*/ 92451593 f208 1"/>
                <a:gd name="f225" fmla="*/ 124459981 f207 1"/>
                <a:gd name="f226" fmla="*/ 117571582 f208 1"/>
                <a:gd name="f227" fmla="*/ 124434068 f208 1"/>
                <a:gd name="f228" fmla="*/ 99360876 f207 1"/>
                <a:gd name="f229" fmla="*/ 103846249 f208 1"/>
                <a:gd name="f230" fmla="*/ 79954570 f207 1"/>
                <a:gd name="f231" fmla="*/ 53691151 f207 1"/>
                <a:gd name="f232" fmla="*/ 96983403 f208 1"/>
                <a:gd name="f233" fmla="*/ 22770118 f207 1"/>
                <a:gd name="f234" fmla="*/ 118607198 f208 1"/>
                <a:gd name="f235" fmla="*/ 31955858 f207 1"/>
                <a:gd name="f236" fmla="*/ 135828725 f208 1"/>
                <a:gd name="f237" fmla="*/ 43341097 f207 1"/>
                <a:gd name="f238" fmla="*/ 166646043 f208 1"/>
                <a:gd name="f239" fmla="*/ 28592046 f207 1"/>
                <a:gd name="f240" fmla="*/ 195261866 f208 1"/>
                <a:gd name="f241" fmla="*/ 226079184 f208 1"/>
                <a:gd name="f242" fmla="*/ 21735293 f207 1"/>
                <a:gd name="f243" fmla="*/ 260392336 f208 1"/>
                <a:gd name="f244" fmla="*/ 17077679 f207 1"/>
                <a:gd name="f245" fmla="*/ 295741463 f208 1"/>
                <a:gd name="f246" fmla="*/ 14878180 f207 1"/>
                <a:gd name="f247" fmla="*/ 331220133 f208 1"/>
                <a:gd name="f248" fmla="*/ 374597265 f208 1"/>
                <a:gd name="f249" fmla="*/ 11385239 f207 1"/>
                <a:gd name="f250" fmla="*/ 410075935 f208 1"/>
                <a:gd name="f251" fmla="*/ 0 f207 1"/>
                <a:gd name="f252" fmla="*/ 453453068 f208 1"/>
                <a:gd name="f253" fmla="*/ 10220566 f207 1"/>
                <a:gd name="f254" fmla="*/ 474040887 f208 1"/>
                <a:gd name="f255" fmla="*/ 23934432 f207 1"/>
                <a:gd name="f256" fmla="*/ 497995358 f208 1"/>
                <a:gd name="f257" fmla="*/ 33120172 f207 1"/>
                <a:gd name="f258" fmla="*/ 486600701 f208 1"/>
                <a:gd name="f259" fmla="*/ 52526838 f207 1"/>
                <a:gd name="f260" fmla="*/ 470674235 f208 1"/>
                <a:gd name="f261" fmla="*/ 69604516 f207 1"/>
                <a:gd name="f262" fmla="*/ 461481072 f208 1"/>
                <a:gd name="f263" fmla="*/ 89010822 f207 1"/>
                <a:gd name="f264" fmla="*/ 439727735 f208 1"/>
                <a:gd name="f265" fmla="*/ 101560375 f207 1"/>
                <a:gd name="f266" fmla="*/ 403213089 f208 1"/>
                <a:gd name="f267" fmla="*/ 114109927 f207 1"/>
                <a:gd name="f268" fmla="*/ 371230613 f208 1"/>
                <a:gd name="f269" fmla="*/ 134680547 f207 1"/>
                <a:gd name="f270" fmla="*/ 349477276 f208 1"/>
                <a:gd name="f271" fmla="*/ 324357287 f208 1"/>
                <a:gd name="f272" fmla="*/ 187207384 f207 1"/>
                <a:gd name="f273" fmla="*/ 301438792 f208 1"/>
                <a:gd name="f274" fmla="*/ 207778364 f207 1"/>
                <a:gd name="f275" fmla="*/ 263758988 f208 1"/>
                <a:gd name="f276" fmla="*/ 228348983 f207 1"/>
                <a:gd name="f277" fmla="*/ 248919962 f207 1"/>
                <a:gd name="f278" fmla="*/ 177004723 f208 1"/>
                <a:gd name="f279" fmla="*/ 284239633 f207 1"/>
                <a:gd name="f280" fmla="*/ 147223382 f208 1"/>
                <a:gd name="f281" fmla="*/ 278547193 f207 1"/>
                <a:gd name="f282" fmla="*/ 110708736 f208 1"/>
                <a:gd name="f283" fmla="*/ 296789186 f207 1"/>
                <a:gd name="f284" fmla="*/ 84423588 f208 1"/>
                <a:gd name="f285" fmla="*/ 293425373 f207 1"/>
                <a:gd name="f286" fmla="*/ 56972923 f208 1"/>
                <a:gd name="f287" fmla="*/ 303645939 f207 1"/>
                <a:gd name="f288" fmla="*/ 31852934 f208 1"/>
                <a:gd name="f289" fmla="*/ 276218206 f207 1"/>
                <a:gd name="f290" fmla="*/ 3366652 f208 1"/>
                <a:gd name="f291" fmla="*/ 240898536 f207 1"/>
                <a:gd name="f292" fmla="*/ 0 f208 1"/>
                <a:gd name="f293" fmla="*/ 3847 f208 1"/>
                <a:gd name="f294" fmla="*/ 2348 f207 1"/>
                <a:gd name="f295" fmla="*/ f209 1 f2"/>
                <a:gd name="f296" fmla="*/ f212 1 3847"/>
                <a:gd name="f297" fmla="*/ f213 1 2348"/>
                <a:gd name="f298" fmla="*/ f214 1 3847"/>
                <a:gd name="f299" fmla="*/ f215 1 2348"/>
                <a:gd name="f300" fmla="*/ f216 1 3847"/>
                <a:gd name="f301" fmla="*/ f217 1 2348"/>
                <a:gd name="f302" fmla="*/ f218 1 3847"/>
                <a:gd name="f303" fmla="*/ f219 1 2348"/>
                <a:gd name="f304" fmla="*/ f220 1 3847"/>
                <a:gd name="f305" fmla="*/ f221 1 2348"/>
                <a:gd name="f306" fmla="*/ f222 1 3847"/>
                <a:gd name="f307" fmla="*/ f223 1 2348"/>
                <a:gd name="f308" fmla="*/ f224 1 3847"/>
                <a:gd name="f309" fmla="*/ f225 1 2348"/>
                <a:gd name="f310" fmla="*/ f226 1 3847"/>
                <a:gd name="f311" fmla="*/ f227 1 3847"/>
                <a:gd name="f312" fmla="*/ f228 1 2348"/>
                <a:gd name="f313" fmla="*/ f229 1 3847"/>
                <a:gd name="f314" fmla="*/ f230 1 2348"/>
                <a:gd name="f315" fmla="*/ f231 1 2348"/>
                <a:gd name="f316" fmla="*/ f232 1 3847"/>
                <a:gd name="f317" fmla="*/ f233 1 2348"/>
                <a:gd name="f318" fmla="*/ f234 1 3847"/>
                <a:gd name="f319" fmla="*/ f235 1 2348"/>
                <a:gd name="f320" fmla="*/ f236 1 3847"/>
                <a:gd name="f321" fmla="*/ f237 1 2348"/>
                <a:gd name="f322" fmla="*/ f238 1 3847"/>
                <a:gd name="f323" fmla="*/ f239 1 2348"/>
                <a:gd name="f324" fmla="*/ f240 1 3847"/>
                <a:gd name="f325" fmla="*/ f241 1 3847"/>
                <a:gd name="f326" fmla="*/ f242 1 2348"/>
                <a:gd name="f327" fmla="*/ f243 1 3847"/>
                <a:gd name="f328" fmla="*/ f244 1 2348"/>
                <a:gd name="f329" fmla="*/ f245 1 3847"/>
                <a:gd name="f330" fmla="*/ f246 1 2348"/>
                <a:gd name="f331" fmla="*/ f247 1 3847"/>
                <a:gd name="f332" fmla="*/ f248 1 3847"/>
                <a:gd name="f333" fmla="*/ f249 1 2348"/>
                <a:gd name="f334" fmla="*/ f250 1 3847"/>
                <a:gd name="f335" fmla="*/ f251 1 2348"/>
                <a:gd name="f336" fmla="*/ f252 1 3847"/>
                <a:gd name="f337" fmla="*/ f253 1 2348"/>
                <a:gd name="f338" fmla="*/ f254 1 3847"/>
                <a:gd name="f339" fmla="*/ f255 1 2348"/>
                <a:gd name="f340" fmla="*/ f256 1 3847"/>
                <a:gd name="f341" fmla="*/ f257 1 2348"/>
                <a:gd name="f342" fmla="*/ f258 1 3847"/>
                <a:gd name="f343" fmla="*/ f259 1 2348"/>
                <a:gd name="f344" fmla="*/ f260 1 3847"/>
                <a:gd name="f345" fmla="*/ f261 1 2348"/>
                <a:gd name="f346" fmla="*/ f262 1 3847"/>
                <a:gd name="f347" fmla="*/ f263 1 2348"/>
                <a:gd name="f348" fmla="*/ f264 1 3847"/>
                <a:gd name="f349" fmla="*/ f265 1 2348"/>
                <a:gd name="f350" fmla="*/ f266 1 3847"/>
                <a:gd name="f351" fmla="*/ f267 1 2348"/>
                <a:gd name="f352" fmla="*/ f268 1 3847"/>
                <a:gd name="f353" fmla="*/ f269 1 2348"/>
                <a:gd name="f354" fmla="*/ f270 1 3847"/>
                <a:gd name="f355" fmla="*/ f271 1 3847"/>
                <a:gd name="f356" fmla="*/ f272 1 2348"/>
                <a:gd name="f357" fmla="*/ f273 1 3847"/>
                <a:gd name="f358" fmla="*/ f274 1 2348"/>
                <a:gd name="f359" fmla="*/ f275 1 3847"/>
                <a:gd name="f360" fmla="*/ f276 1 2348"/>
                <a:gd name="f361" fmla="*/ f277 1 2348"/>
                <a:gd name="f362" fmla="*/ f278 1 3847"/>
                <a:gd name="f363" fmla="*/ f279 1 2348"/>
                <a:gd name="f364" fmla="*/ f280 1 3847"/>
                <a:gd name="f365" fmla="*/ f281 1 2348"/>
                <a:gd name="f366" fmla="*/ f282 1 3847"/>
                <a:gd name="f367" fmla="*/ f283 1 2348"/>
                <a:gd name="f368" fmla="*/ f284 1 3847"/>
                <a:gd name="f369" fmla="*/ f285 1 2348"/>
                <a:gd name="f370" fmla="*/ f286 1 3847"/>
                <a:gd name="f371" fmla="*/ f287 1 2348"/>
                <a:gd name="f372" fmla="*/ f288 1 3847"/>
                <a:gd name="f373" fmla="*/ f289 1 2348"/>
                <a:gd name="f374" fmla="*/ f290 1 3847"/>
                <a:gd name="f375" fmla="*/ f291 1 2348"/>
                <a:gd name="f376" fmla="*/ f292 1 3847"/>
                <a:gd name="f377" fmla="*/ f293 1 3847"/>
                <a:gd name="f378" fmla="*/ f294 1 2348"/>
                <a:gd name="f379" fmla="+- f295 0 f1"/>
                <a:gd name="f380" fmla="*/ f296 1 f210"/>
                <a:gd name="f381" fmla="*/ f297 1 f211"/>
                <a:gd name="f382" fmla="*/ f298 1 f210"/>
                <a:gd name="f383" fmla="*/ f299 1 f211"/>
                <a:gd name="f384" fmla="*/ f300 1 f210"/>
                <a:gd name="f385" fmla="*/ f301 1 f211"/>
                <a:gd name="f386" fmla="*/ f302 1 f210"/>
                <a:gd name="f387" fmla="*/ f303 1 f211"/>
                <a:gd name="f388" fmla="*/ f304 1 f210"/>
                <a:gd name="f389" fmla="*/ f305 1 f211"/>
                <a:gd name="f390" fmla="*/ f306 1 f210"/>
                <a:gd name="f391" fmla="*/ f307 1 f211"/>
                <a:gd name="f392" fmla="*/ f308 1 f210"/>
                <a:gd name="f393" fmla="*/ f309 1 f211"/>
                <a:gd name="f394" fmla="*/ f310 1 f210"/>
                <a:gd name="f395" fmla="*/ f311 1 f210"/>
                <a:gd name="f396" fmla="*/ f312 1 f211"/>
                <a:gd name="f397" fmla="*/ f313 1 f210"/>
                <a:gd name="f398" fmla="*/ f314 1 f211"/>
                <a:gd name="f399" fmla="*/ f315 1 f211"/>
                <a:gd name="f400" fmla="*/ f316 1 f210"/>
                <a:gd name="f401" fmla="*/ f317 1 f211"/>
                <a:gd name="f402" fmla="*/ f318 1 f210"/>
                <a:gd name="f403" fmla="*/ f319 1 f211"/>
                <a:gd name="f404" fmla="*/ f320 1 f210"/>
                <a:gd name="f405" fmla="*/ f321 1 f211"/>
                <a:gd name="f406" fmla="*/ f322 1 f210"/>
                <a:gd name="f407" fmla="*/ f323 1 f211"/>
                <a:gd name="f408" fmla="*/ f324 1 f210"/>
                <a:gd name="f409" fmla="*/ f325 1 f210"/>
                <a:gd name="f410" fmla="*/ f326 1 f211"/>
                <a:gd name="f411" fmla="*/ f327 1 f210"/>
                <a:gd name="f412" fmla="*/ f328 1 f211"/>
                <a:gd name="f413" fmla="*/ f329 1 f210"/>
                <a:gd name="f414" fmla="*/ f330 1 f211"/>
                <a:gd name="f415" fmla="*/ f331 1 f210"/>
                <a:gd name="f416" fmla="*/ f332 1 f210"/>
                <a:gd name="f417" fmla="*/ f333 1 f211"/>
                <a:gd name="f418" fmla="*/ f334 1 f210"/>
                <a:gd name="f419" fmla="*/ f335 1 f211"/>
                <a:gd name="f420" fmla="*/ f336 1 f210"/>
                <a:gd name="f421" fmla="*/ f337 1 f211"/>
                <a:gd name="f422" fmla="*/ f338 1 f210"/>
                <a:gd name="f423" fmla="*/ f339 1 f211"/>
                <a:gd name="f424" fmla="*/ f340 1 f210"/>
                <a:gd name="f425" fmla="*/ f341 1 f211"/>
                <a:gd name="f426" fmla="*/ f342 1 f210"/>
                <a:gd name="f427" fmla="*/ f343 1 f211"/>
                <a:gd name="f428" fmla="*/ f344 1 f210"/>
                <a:gd name="f429" fmla="*/ f345 1 f211"/>
                <a:gd name="f430" fmla="*/ f346 1 f210"/>
                <a:gd name="f431" fmla="*/ f347 1 f211"/>
                <a:gd name="f432" fmla="*/ f348 1 f210"/>
                <a:gd name="f433" fmla="*/ f349 1 f211"/>
                <a:gd name="f434" fmla="*/ f350 1 f210"/>
                <a:gd name="f435" fmla="*/ f351 1 f211"/>
                <a:gd name="f436" fmla="*/ f352 1 f210"/>
                <a:gd name="f437" fmla="*/ f353 1 f211"/>
                <a:gd name="f438" fmla="*/ f354 1 f210"/>
                <a:gd name="f439" fmla="*/ f355 1 f210"/>
                <a:gd name="f440" fmla="*/ f356 1 f211"/>
                <a:gd name="f441" fmla="*/ f357 1 f210"/>
                <a:gd name="f442" fmla="*/ f358 1 f211"/>
                <a:gd name="f443" fmla="*/ f359 1 f210"/>
                <a:gd name="f444" fmla="*/ f360 1 f211"/>
                <a:gd name="f445" fmla="*/ f361 1 f211"/>
                <a:gd name="f446" fmla="*/ f362 1 f210"/>
                <a:gd name="f447" fmla="*/ f363 1 f211"/>
                <a:gd name="f448" fmla="*/ f364 1 f210"/>
                <a:gd name="f449" fmla="*/ f365 1 f211"/>
                <a:gd name="f450" fmla="*/ f366 1 f210"/>
                <a:gd name="f451" fmla="*/ f367 1 f211"/>
                <a:gd name="f452" fmla="*/ f368 1 f210"/>
                <a:gd name="f453" fmla="*/ f369 1 f211"/>
                <a:gd name="f454" fmla="*/ f370 1 f210"/>
                <a:gd name="f455" fmla="*/ f371 1 f211"/>
                <a:gd name="f456" fmla="*/ f372 1 f210"/>
                <a:gd name="f457" fmla="*/ f373 1 f211"/>
                <a:gd name="f458" fmla="*/ f374 1 f210"/>
                <a:gd name="f459" fmla="*/ f375 1 f211"/>
                <a:gd name="f460" fmla="*/ f376 1 f210"/>
                <a:gd name="f461" fmla="*/ f377 1 f210"/>
                <a:gd name="f462" fmla="*/ f378 1 f211"/>
                <a:gd name="f463" fmla="*/ f460 f205 1"/>
                <a:gd name="f464" fmla="*/ f461 f205 1"/>
                <a:gd name="f465" fmla="*/ f462 f206 1"/>
                <a:gd name="f466" fmla="*/ f419 f206 1"/>
                <a:gd name="f467" fmla="*/ f380 f205 1"/>
                <a:gd name="f468" fmla="*/ f381 f206 1"/>
                <a:gd name="f469" fmla="*/ f382 f205 1"/>
                <a:gd name="f470" fmla="*/ f383 f206 1"/>
                <a:gd name="f471" fmla="*/ f384 f205 1"/>
                <a:gd name="f472" fmla="*/ f385 f206 1"/>
                <a:gd name="f473" fmla="*/ f386 f205 1"/>
                <a:gd name="f474" fmla="*/ f387 f206 1"/>
                <a:gd name="f475" fmla="*/ f388 f205 1"/>
                <a:gd name="f476" fmla="*/ f389 f206 1"/>
                <a:gd name="f477" fmla="*/ f390 f205 1"/>
                <a:gd name="f478" fmla="*/ f391 f206 1"/>
                <a:gd name="f479" fmla="*/ f392 f205 1"/>
                <a:gd name="f480" fmla="*/ f393 f206 1"/>
                <a:gd name="f481" fmla="*/ f394 f205 1"/>
                <a:gd name="f482" fmla="*/ f395 f205 1"/>
                <a:gd name="f483" fmla="*/ f396 f206 1"/>
                <a:gd name="f484" fmla="*/ f397 f205 1"/>
                <a:gd name="f485" fmla="*/ f398 f206 1"/>
                <a:gd name="f486" fmla="*/ f399 f206 1"/>
                <a:gd name="f487" fmla="*/ f400 f205 1"/>
                <a:gd name="f488" fmla="*/ f401 f206 1"/>
                <a:gd name="f489" fmla="*/ f402 f205 1"/>
                <a:gd name="f490" fmla="*/ f403 f206 1"/>
                <a:gd name="f491" fmla="*/ f404 f205 1"/>
                <a:gd name="f492" fmla="*/ f405 f206 1"/>
                <a:gd name="f493" fmla="*/ f406 f205 1"/>
                <a:gd name="f494" fmla="*/ f407 f206 1"/>
                <a:gd name="f495" fmla="*/ f408 f205 1"/>
                <a:gd name="f496" fmla="*/ f409 f205 1"/>
                <a:gd name="f497" fmla="*/ f410 f206 1"/>
                <a:gd name="f498" fmla="*/ f411 f205 1"/>
                <a:gd name="f499" fmla="*/ f412 f206 1"/>
                <a:gd name="f500" fmla="*/ f413 f205 1"/>
                <a:gd name="f501" fmla="*/ f414 f206 1"/>
                <a:gd name="f502" fmla="*/ f415 f205 1"/>
                <a:gd name="f503" fmla="*/ f416 f205 1"/>
                <a:gd name="f504" fmla="*/ f417 f206 1"/>
                <a:gd name="f505" fmla="*/ f418 f205 1"/>
                <a:gd name="f506" fmla="*/ f420 f205 1"/>
                <a:gd name="f507" fmla="*/ f421 f206 1"/>
                <a:gd name="f508" fmla="*/ f422 f205 1"/>
                <a:gd name="f509" fmla="*/ f423 f206 1"/>
                <a:gd name="f510" fmla="*/ f424 f205 1"/>
                <a:gd name="f511" fmla="*/ f425 f206 1"/>
                <a:gd name="f512" fmla="*/ f426 f205 1"/>
                <a:gd name="f513" fmla="*/ f427 f206 1"/>
                <a:gd name="f514" fmla="*/ f428 f205 1"/>
                <a:gd name="f515" fmla="*/ f429 f206 1"/>
                <a:gd name="f516" fmla="*/ f430 f205 1"/>
                <a:gd name="f517" fmla="*/ f431 f206 1"/>
                <a:gd name="f518" fmla="*/ f432 f205 1"/>
                <a:gd name="f519" fmla="*/ f433 f206 1"/>
                <a:gd name="f520" fmla="*/ f434 f205 1"/>
                <a:gd name="f521" fmla="*/ f435 f206 1"/>
                <a:gd name="f522" fmla="*/ f436 f205 1"/>
                <a:gd name="f523" fmla="*/ f437 f206 1"/>
                <a:gd name="f524" fmla="*/ f438 f205 1"/>
                <a:gd name="f525" fmla="*/ f439 f205 1"/>
                <a:gd name="f526" fmla="*/ f440 f206 1"/>
                <a:gd name="f527" fmla="*/ f441 f205 1"/>
                <a:gd name="f528" fmla="*/ f442 f206 1"/>
                <a:gd name="f529" fmla="*/ f443 f205 1"/>
                <a:gd name="f530" fmla="*/ f444 f206 1"/>
                <a:gd name="f531" fmla="*/ f445 f206 1"/>
                <a:gd name="f532" fmla="*/ f446 f205 1"/>
                <a:gd name="f533" fmla="*/ f447 f206 1"/>
                <a:gd name="f534" fmla="*/ f448 f205 1"/>
                <a:gd name="f535" fmla="*/ f449 f206 1"/>
                <a:gd name="f536" fmla="*/ f450 f205 1"/>
                <a:gd name="f537" fmla="*/ f451 f206 1"/>
                <a:gd name="f538" fmla="*/ f452 f205 1"/>
                <a:gd name="f539" fmla="*/ f453 f206 1"/>
                <a:gd name="f540" fmla="*/ f454 f205 1"/>
                <a:gd name="f541" fmla="*/ f455 f206 1"/>
                <a:gd name="f542" fmla="*/ f456 f205 1"/>
                <a:gd name="f543" fmla="*/ f457 f206 1"/>
                <a:gd name="f544" fmla="*/ f458 f205 1"/>
                <a:gd name="f545" fmla="*/ f459 f206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379">
                  <a:pos x="f467" y="f468"/>
                </a:cxn>
                <a:cxn ang="f379">
                  <a:pos x="f469" y="f470"/>
                </a:cxn>
                <a:cxn ang="f379">
                  <a:pos x="f471" y="f472"/>
                </a:cxn>
                <a:cxn ang="f379">
                  <a:pos x="f473" y="f474"/>
                </a:cxn>
                <a:cxn ang="f379">
                  <a:pos x="f475" y="f476"/>
                </a:cxn>
                <a:cxn ang="f379">
                  <a:pos x="f477" y="f478"/>
                </a:cxn>
                <a:cxn ang="f379">
                  <a:pos x="f479" y="f480"/>
                </a:cxn>
                <a:cxn ang="f379">
                  <a:pos x="f481" y="f480"/>
                </a:cxn>
                <a:cxn ang="f379">
                  <a:pos x="f482" y="f483"/>
                </a:cxn>
                <a:cxn ang="f379">
                  <a:pos x="f484" y="f485"/>
                </a:cxn>
                <a:cxn ang="f379">
                  <a:pos x="f484" y="f486"/>
                </a:cxn>
                <a:cxn ang="f379">
                  <a:pos x="f487" y="f488"/>
                </a:cxn>
                <a:cxn ang="f379">
                  <a:pos x="f489" y="f490"/>
                </a:cxn>
                <a:cxn ang="f379">
                  <a:pos x="f491" y="f492"/>
                </a:cxn>
                <a:cxn ang="f379">
                  <a:pos x="f493" y="f494"/>
                </a:cxn>
                <a:cxn ang="f379">
                  <a:pos x="f495" y="f488"/>
                </a:cxn>
                <a:cxn ang="f379">
                  <a:pos x="f496" y="f497"/>
                </a:cxn>
                <a:cxn ang="f379">
                  <a:pos x="f498" y="f499"/>
                </a:cxn>
                <a:cxn ang="f379">
                  <a:pos x="f500" y="f501"/>
                </a:cxn>
                <a:cxn ang="f379">
                  <a:pos x="f502" y="f501"/>
                </a:cxn>
                <a:cxn ang="f379">
                  <a:pos x="f503" y="f504"/>
                </a:cxn>
                <a:cxn ang="f379">
                  <a:pos x="f505" y="f466"/>
                </a:cxn>
                <a:cxn ang="f379">
                  <a:pos x="f506" y="f507"/>
                </a:cxn>
                <a:cxn ang="f379">
                  <a:pos x="f508" y="f509"/>
                </a:cxn>
                <a:cxn ang="f379">
                  <a:pos x="f510" y="f511"/>
                </a:cxn>
                <a:cxn ang="f379">
                  <a:pos x="f512" y="f513"/>
                </a:cxn>
                <a:cxn ang="f379">
                  <a:pos x="f514" y="f515"/>
                </a:cxn>
                <a:cxn ang="f379">
                  <a:pos x="f516" y="f517"/>
                </a:cxn>
                <a:cxn ang="f379">
                  <a:pos x="f518" y="f519"/>
                </a:cxn>
                <a:cxn ang="f379">
                  <a:pos x="f520" y="f521"/>
                </a:cxn>
                <a:cxn ang="f379">
                  <a:pos x="f522" y="f523"/>
                </a:cxn>
                <a:cxn ang="f379">
                  <a:pos x="f524" y="f474"/>
                </a:cxn>
                <a:cxn ang="f379">
                  <a:pos x="f525" y="f526"/>
                </a:cxn>
                <a:cxn ang="f379">
                  <a:pos x="f527" y="f528"/>
                </a:cxn>
                <a:cxn ang="f379">
                  <a:pos x="f529" y="f530"/>
                </a:cxn>
                <a:cxn ang="f379">
                  <a:pos x="f496" y="f531"/>
                </a:cxn>
                <a:cxn ang="f379">
                  <a:pos x="f532" y="f533"/>
                </a:cxn>
                <a:cxn ang="f379">
                  <a:pos x="f534" y="f535"/>
                </a:cxn>
                <a:cxn ang="f379">
                  <a:pos x="f536" y="f537"/>
                </a:cxn>
                <a:cxn ang="f379">
                  <a:pos x="f538" y="f539"/>
                </a:cxn>
                <a:cxn ang="f379">
                  <a:pos x="f540" y="f541"/>
                </a:cxn>
                <a:cxn ang="f379">
                  <a:pos x="f542" y="f543"/>
                </a:cxn>
                <a:cxn ang="f379">
                  <a:pos x="f544" y="f545"/>
                </a:cxn>
              </a:cxnLst>
              <a:rect l="f463" t="f466" r="f464" b="f465"/>
              <a:pathLst>
                <a:path w="3847" h="2348">
                  <a:moveTo>
                    <a:pt x="f8" y="f9"/>
                  </a:moveTo>
                  <a:lnTo>
                    <a:pt x="f5" y="f10"/>
                  </a:lnTo>
                  <a:lnTo>
                    <a:pt x="f11" y="f12"/>
                  </a:lnTo>
                  <a:lnTo>
                    <a:pt x="f8" y="f13"/>
                  </a:lnTo>
                  <a:lnTo>
                    <a:pt x="f11" y="f14"/>
                  </a:lnTo>
                  <a:lnTo>
                    <a:pt x="f15" y="f16"/>
                  </a:lnTo>
                  <a:lnTo>
                    <a:pt x="f17" y="f18"/>
                  </a:lnTo>
                  <a:lnTo>
                    <a:pt x="f19" y="f20"/>
                  </a:lnTo>
                  <a:lnTo>
                    <a:pt x="f21" y="f22"/>
                  </a:lnTo>
                  <a:lnTo>
                    <a:pt x="f17" y="f23"/>
                  </a:lnTo>
                  <a:lnTo>
                    <a:pt x="f21" y="f24"/>
                  </a:lnTo>
                  <a:lnTo>
                    <a:pt x="f25" y="f26"/>
                  </a:lnTo>
                  <a:lnTo>
                    <a:pt x="f27" y="f28"/>
                  </a:lnTo>
                  <a:lnTo>
                    <a:pt x="f29" y="f30"/>
                  </a:lnTo>
                  <a:lnTo>
                    <a:pt x="f31" y="f32"/>
                  </a:lnTo>
                  <a:lnTo>
                    <a:pt x="f33" y="f34"/>
                  </a:lnTo>
                  <a:lnTo>
                    <a:pt x="f35" y="f32"/>
                  </a:lnTo>
                  <a:lnTo>
                    <a:pt x="f36" y="f37"/>
                  </a:lnTo>
                  <a:lnTo>
                    <a:pt x="f38" y="f39"/>
                  </a:lnTo>
                  <a:lnTo>
                    <a:pt x="f40" y="f41"/>
                  </a:lnTo>
                  <a:lnTo>
                    <a:pt x="f42" y="f43"/>
                  </a:lnTo>
                  <a:lnTo>
                    <a:pt x="f44" y="f45"/>
                  </a:lnTo>
                  <a:lnTo>
                    <a:pt x="f46" y="f47"/>
                  </a:lnTo>
                  <a:lnTo>
                    <a:pt x="f48" y="f43"/>
                  </a:lnTo>
                  <a:lnTo>
                    <a:pt x="f48" y="f49"/>
                  </a:lnTo>
                  <a:lnTo>
                    <a:pt x="f50" y="f51"/>
                  </a:lnTo>
                  <a:lnTo>
                    <a:pt x="f52" y="f53"/>
                  </a:lnTo>
                  <a:lnTo>
                    <a:pt x="f54" y="f55"/>
                  </a:lnTo>
                  <a:lnTo>
                    <a:pt x="f56" y="f57"/>
                  </a:lnTo>
                  <a:lnTo>
                    <a:pt x="f58" y="f59"/>
                  </a:lnTo>
                  <a:lnTo>
                    <a:pt x="f42" y="f60"/>
                  </a:lnTo>
                  <a:lnTo>
                    <a:pt x="f61" y="f62"/>
                  </a:lnTo>
                  <a:lnTo>
                    <a:pt x="f58" y="f63"/>
                  </a:lnTo>
                  <a:lnTo>
                    <a:pt x="f58" y="f64"/>
                  </a:lnTo>
                  <a:lnTo>
                    <a:pt x="f65" y="f66"/>
                  </a:lnTo>
                  <a:lnTo>
                    <a:pt x="f67" y="f68"/>
                  </a:lnTo>
                  <a:lnTo>
                    <a:pt x="f69" y="f70"/>
                  </a:lnTo>
                  <a:lnTo>
                    <a:pt x="f50" y="f71"/>
                  </a:lnTo>
                  <a:lnTo>
                    <a:pt x="f72" y="f73"/>
                  </a:lnTo>
                  <a:lnTo>
                    <a:pt x="f74" y="f75"/>
                  </a:lnTo>
                  <a:lnTo>
                    <a:pt x="f76" y="f77"/>
                  </a:lnTo>
                  <a:lnTo>
                    <a:pt x="f78" y="f64"/>
                  </a:lnTo>
                  <a:lnTo>
                    <a:pt x="f79" y="f77"/>
                  </a:lnTo>
                  <a:lnTo>
                    <a:pt x="f80" y="f73"/>
                  </a:lnTo>
                  <a:lnTo>
                    <a:pt x="f81" y="f82"/>
                  </a:lnTo>
                  <a:lnTo>
                    <a:pt x="f83" y="f82"/>
                  </a:lnTo>
                  <a:lnTo>
                    <a:pt x="f84" y="f68"/>
                  </a:lnTo>
                  <a:lnTo>
                    <a:pt x="f85" y="f68"/>
                  </a:lnTo>
                  <a:lnTo>
                    <a:pt x="f86" y="f87"/>
                  </a:lnTo>
                  <a:lnTo>
                    <a:pt x="f88" y="f87"/>
                  </a:lnTo>
                  <a:lnTo>
                    <a:pt x="f89" y="f70"/>
                  </a:lnTo>
                  <a:lnTo>
                    <a:pt x="f90" y="f70"/>
                  </a:lnTo>
                  <a:lnTo>
                    <a:pt x="f91" y="f92"/>
                  </a:lnTo>
                  <a:lnTo>
                    <a:pt x="f93" y="f94"/>
                  </a:lnTo>
                  <a:lnTo>
                    <a:pt x="f95" y="f96"/>
                  </a:lnTo>
                  <a:lnTo>
                    <a:pt x="f97" y="f98"/>
                  </a:lnTo>
                  <a:lnTo>
                    <a:pt x="f99" y="f100"/>
                  </a:lnTo>
                  <a:lnTo>
                    <a:pt x="f101" y="f102"/>
                  </a:lnTo>
                  <a:lnTo>
                    <a:pt x="f103" y="f96"/>
                  </a:lnTo>
                  <a:lnTo>
                    <a:pt x="f104" y="f100"/>
                  </a:lnTo>
                  <a:lnTo>
                    <a:pt x="f105" y="f96"/>
                  </a:lnTo>
                  <a:lnTo>
                    <a:pt x="f106" y="f92"/>
                  </a:lnTo>
                  <a:lnTo>
                    <a:pt x="f107" y="f108"/>
                  </a:lnTo>
                  <a:lnTo>
                    <a:pt x="f109" y="f100"/>
                  </a:lnTo>
                  <a:lnTo>
                    <a:pt x="f110" y="f11"/>
                  </a:lnTo>
                  <a:lnTo>
                    <a:pt x="f111" y="f5"/>
                  </a:lnTo>
                  <a:lnTo>
                    <a:pt x="f112" y="f11"/>
                  </a:lnTo>
                  <a:lnTo>
                    <a:pt x="f113" y="f114"/>
                  </a:lnTo>
                  <a:lnTo>
                    <a:pt x="f115" y="f102"/>
                  </a:lnTo>
                  <a:lnTo>
                    <a:pt x="f116" y="f94"/>
                  </a:lnTo>
                  <a:lnTo>
                    <a:pt x="f117" y="f71"/>
                  </a:lnTo>
                  <a:lnTo>
                    <a:pt x="f118" y="f71"/>
                  </a:lnTo>
                  <a:lnTo>
                    <a:pt x="f119" y="f82"/>
                  </a:lnTo>
                  <a:lnTo>
                    <a:pt x="f120" y="f66"/>
                  </a:lnTo>
                  <a:lnTo>
                    <a:pt x="f121" y="f122"/>
                  </a:lnTo>
                  <a:lnTo>
                    <a:pt x="f123" y="f124"/>
                  </a:lnTo>
                  <a:lnTo>
                    <a:pt x="f125" y="f64"/>
                  </a:lnTo>
                  <a:lnTo>
                    <a:pt x="f120" y="f126"/>
                  </a:lnTo>
                  <a:lnTo>
                    <a:pt x="f127" y="f128"/>
                  </a:lnTo>
                  <a:lnTo>
                    <a:pt x="f129" y="f130"/>
                  </a:lnTo>
                  <a:lnTo>
                    <a:pt x="f131" y="f132"/>
                  </a:lnTo>
                  <a:lnTo>
                    <a:pt x="f131" y="f133"/>
                  </a:lnTo>
                  <a:lnTo>
                    <a:pt x="f134" y="f135"/>
                  </a:lnTo>
                  <a:lnTo>
                    <a:pt x="f136" y="f55"/>
                  </a:lnTo>
                  <a:lnTo>
                    <a:pt x="f115" y="f137"/>
                  </a:lnTo>
                  <a:lnTo>
                    <a:pt x="f138" y="f139"/>
                  </a:lnTo>
                  <a:lnTo>
                    <a:pt x="f140" y="f141"/>
                  </a:lnTo>
                  <a:lnTo>
                    <a:pt x="f142" y="f51"/>
                  </a:lnTo>
                  <a:lnTo>
                    <a:pt x="f143" y="f51"/>
                  </a:lnTo>
                  <a:lnTo>
                    <a:pt x="f144" y="f45"/>
                  </a:lnTo>
                  <a:lnTo>
                    <a:pt x="f145" y="f47"/>
                  </a:lnTo>
                  <a:lnTo>
                    <a:pt x="f146" y="f147"/>
                  </a:lnTo>
                  <a:lnTo>
                    <a:pt x="f148" y="f149"/>
                  </a:lnTo>
                  <a:lnTo>
                    <a:pt x="f150" y="f151"/>
                  </a:lnTo>
                  <a:lnTo>
                    <a:pt x="f152" y="f28"/>
                  </a:lnTo>
                  <a:lnTo>
                    <a:pt x="f153" y="f26"/>
                  </a:lnTo>
                  <a:lnTo>
                    <a:pt x="f154" y="f155"/>
                  </a:lnTo>
                  <a:lnTo>
                    <a:pt x="f156" y="f157"/>
                  </a:lnTo>
                  <a:lnTo>
                    <a:pt x="f158" y="f159"/>
                  </a:lnTo>
                  <a:lnTo>
                    <a:pt x="f103" y="f160"/>
                  </a:lnTo>
                  <a:lnTo>
                    <a:pt x="f161" y="f14"/>
                  </a:lnTo>
                  <a:lnTo>
                    <a:pt x="f162" y="f163"/>
                  </a:lnTo>
                  <a:lnTo>
                    <a:pt x="f99" y="f164"/>
                  </a:lnTo>
                  <a:lnTo>
                    <a:pt x="f165" y="f166"/>
                  </a:lnTo>
                  <a:lnTo>
                    <a:pt x="f167" y="f168"/>
                  </a:lnTo>
                  <a:lnTo>
                    <a:pt x="f169" y="f170"/>
                  </a:lnTo>
                  <a:lnTo>
                    <a:pt x="f171" y="f172"/>
                  </a:lnTo>
                  <a:lnTo>
                    <a:pt x="f89" y="f173"/>
                  </a:lnTo>
                  <a:lnTo>
                    <a:pt x="f174" y="f175"/>
                  </a:lnTo>
                  <a:lnTo>
                    <a:pt x="f176" y="f177"/>
                  </a:lnTo>
                  <a:lnTo>
                    <a:pt x="f178" y="f179"/>
                  </a:lnTo>
                  <a:lnTo>
                    <a:pt x="f81" y="f180"/>
                  </a:lnTo>
                  <a:lnTo>
                    <a:pt x="f181" y="f179"/>
                  </a:lnTo>
                  <a:lnTo>
                    <a:pt x="f182" y="f183"/>
                  </a:lnTo>
                  <a:lnTo>
                    <a:pt x="f184" y="f185"/>
                  </a:lnTo>
                  <a:lnTo>
                    <a:pt x="f74" y="f186"/>
                  </a:lnTo>
                  <a:lnTo>
                    <a:pt x="f187" y="f188"/>
                  </a:lnTo>
                  <a:lnTo>
                    <a:pt x="f189" y="f190"/>
                  </a:lnTo>
                  <a:lnTo>
                    <a:pt x="f191" y="f188"/>
                  </a:lnTo>
                  <a:lnTo>
                    <a:pt x="f192" y="f190"/>
                  </a:lnTo>
                  <a:lnTo>
                    <a:pt x="f193" y="f194"/>
                  </a:lnTo>
                  <a:lnTo>
                    <a:pt x="f35" y="f195"/>
                  </a:lnTo>
                  <a:lnTo>
                    <a:pt x="f196" y="f197"/>
                  </a:lnTo>
                  <a:lnTo>
                    <a:pt x="f198" y="f199"/>
                  </a:lnTo>
                  <a:lnTo>
                    <a:pt x="f200" y="f201"/>
                  </a:lnTo>
                  <a:lnTo>
                    <a:pt x="f27" y="f202"/>
                  </a:lnTo>
                  <a:lnTo>
                    <a:pt x="f21" y="f203"/>
                  </a:lnTo>
                  <a:lnTo>
                    <a:pt x="f102" y="f175"/>
                  </a:lnTo>
                  <a:lnTo>
                    <a:pt x="f8" y="f9"/>
                  </a:lnTo>
                </a:path>
              </a:pathLst>
            </a:custGeom>
            <a:noFill/>
            <a:ln w="15873" cap="flat">
              <a:solidFill>
                <a:srgbClr val="A6B19F">
                  <a:alpha val="47843"/>
                </a:srgbClr>
              </a:solidFill>
              <a:prstDash val="solid"/>
              <a:round/>
            </a:ln>
          </p:spPr>
          <p:txBody>
            <a:bodyPr vert="horz" wrap="square" lIns="91440" tIns="45720" rIns="91440" bIns="4572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CO" sz="1100" b="0" i="0" u="none" strike="noStrike" kern="0" cap="none" spc="0" baseline="0">
                <a:solidFill>
                  <a:srgbClr val="CCFFFF"/>
                </a:solidFill>
                <a:uFillTx/>
                <a:latin typeface="Montserrat ExtraBold" pitchFamily="2"/>
              </a:endParaRPr>
            </a:p>
          </p:txBody>
        </p:sp>
        <p:sp>
          <p:nvSpPr>
            <p:cNvPr id="82" name="Freeform 22">
              <a:extLst>
                <a:ext uri="{FF2B5EF4-FFF2-40B4-BE49-F238E27FC236}">
                  <a16:creationId xmlns:a16="http://schemas.microsoft.com/office/drawing/2014/main" id="{D8FD2F79-A35E-0F4E-A1F1-4EE3A6D6E9E1}"/>
                </a:ext>
              </a:extLst>
            </p:cNvPr>
            <p:cNvSpPr/>
            <p:nvPr/>
          </p:nvSpPr>
          <p:spPr>
            <a:xfrm>
              <a:off x="850830" y="1151147"/>
              <a:ext cx="605762" cy="530297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4580"/>
                <a:gd name="f7" fmla="val 3769"/>
                <a:gd name="f8" fmla="val 4508"/>
                <a:gd name="f9" fmla="val 4579"/>
                <a:gd name="f10" fmla="val 2259"/>
                <a:gd name="f11" fmla="val 4535"/>
                <a:gd name="f12" fmla="val 2277"/>
                <a:gd name="f13" fmla="val 4464"/>
                <a:gd name="f14" fmla="val 2242"/>
                <a:gd name="f15" fmla="val 4420"/>
                <a:gd name="f16" fmla="val 2268"/>
                <a:gd name="f17" fmla="val 4349"/>
                <a:gd name="f18" fmla="val 4314"/>
                <a:gd name="f19" fmla="val 2233"/>
                <a:gd name="f20" fmla="val 4287"/>
                <a:gd name="f21" fmla="val 2198"/>
                <a:gd name="f22" fmla="val 4243"/>
                <a:gd name="f23" fmla="val 4173"/>
                <a:gd name="f24" fmla="val 2295"/>
                <a:gd name="f25" fmla="val 4120"/>
                <a:gd name="f26" fmla="val 2251"/>
                <a:gd name="f27" fmla="val 4093"/>
                <a:gd name="f28" fmla="val 4049"/>
                <a:gd name="f29" fmla="val 3987"/>
                <a:gd name="f30" fmla="val 2312"/>
                <a:gd name="f31" fmla="val 3899"/>
                <a:gd name="f32" fmla="val 3811"/>
                <a:gd name="f33" fmla="val 3767"/>
                <a:gd name="f34" fmla="val 3705"/>
                <a:gd name="f35" fmla="val 2330"/>
                <a:gd name="f36" fmla="val 3608"/>
                <a:gd name="f37" fmla="val 2339"/>
                <a:gd name="f38" fmla="val 3502"/>
                <a:gd name="f39" fmla="val 2356"/>
                <a:gd name="f40" fmla="val 3387"/>
                <a:gd name="f41" fmla="val 2374"/>
                <a:gd name="f42" fmla="val 3334"/>
                <a:gd name="f43" fmla="val 2303"/>
                <a:gd name="f44" fmla="val 3264"/>
                <a:gd name="f45" fmla="val 3246"/>
                <a:gd name="f46" fmla="val 2348"/>
                <a:gd name="f47" fmla="val 3255"/>
                <a:gd name="f48" fmla="val 2427"/>
                <a:gd name="f49" fmla="val 3176"/>
                <a:gd name="f50" fmla="val 2383"/>
                <a:gd name="f51" fmla="val 3123"/>
                <a:gd name="f52" fmla="val 2418"/>
                <a:gd name="f53" fmla="val 3025"/>
                <a:gd name="f54" fmla="val 2946"/>
                <a:gd name="f55" fmla="val 2480"/>
                <a:gd name="f56" fmla="val 2867"/>
                <a:gd name="f57" fmla="val 2875"/>
                <a:gd name="f58" fmla="val 2524"/>
                <a:gd name="f59" fmla="val 2787"/>
                <a:gd name="f60" fmla="val 2542"/>
                <a:gd name="f61" fmla="val 2595"/>
                <a:gd name="f62" fmla="val 2743"/>
                <a:gd name="f63" fmla="val 2630"/>
                <a:gd name="f64" fmla="val 2664"/>
                <a:gd name="f65" fmla="val 2612"/>
                <a:gd name="f66" fmla="val 2549"/>
                <a:gd name="f67" fmla="val 2487"/>
                <a:gd name="f68" fmla="val 2621"/>
                <a:gd name="f69" fmla="val 2425"/>
                <a:gd name="f70" fmla="val 2656"/>
                <a:gd name="f71" fmla="val 2372"/>
                <a:gd name="f72" fmla="val 2709"/>
                <a:gd name="f73" fmla="val 2346"/>
                <a:gd name="f74" fmla="val 2762"/>
                <a:gd name="f75" fmla="val 2328"/>
                <a:gd name="f76" fmla="val 2806"/>
                <a:gd name="f77" fmla="val 2276"/>
                <a:gd name="f78" fmla="val 2223"/>
                <a:gd name="f79" fmla="val 2824"/>
                <a:gd name="f80" fmla="val 2188"/>
                <a:gd name="f81" fmla="val 2868"/>
                <a:gd name="f82" fmla="val 2082"/>
                <a:gd name="f83" fmla="val 2877"/>
                <a:gd name="f84" fmla="val 2012"/>
                <a:gd name="f85" fmla="val 2886"/>
                <a:gd name="f86" fmla="val 1950"/>
                <a:gd name="f87" fmla="val 2921"/>
                <a:gd name="f88" fmla="val 1906"/>
                <a:gd name="f89" fmla="val 2903"/>
                <a:gd name="f90" fmla="val 1835"/>
                <a:gd name="f91" fmla="val 1773"/>
                <a:gd name="f92" fmla="val 2895"/>
                <a:gd name="f93" fmla="val 1676"/>
                <a:gd name="f94" fmla="val 1615"/>
                <a:gd name="f95" fmla="val 1579"/>
                <a:gd name="f96" fmla="val 2939"/>
                <a:gd name="f97" fmla="val 3715"/>
                <a:gd name="f98" fmla="val 1429"/>
                <a:gd name="f99" fmla="val 3724"/>
                <a:gd name="f100" fmla="val 1314"/>
                <a:gd name="f101" fmla="val 3751"/>
                <a:gd name="f102" fmla="val 1200"/>
                <a:gd name="f103" fmla="val 3768"/>
                <a:gd name="f104" fmla="val 1112"/>
                <a:gd name="f105" fmla="val 3733"/>
                <a:gd name="f106" fmla="val 1041"/>
                <a:gd name="f107" fmla="val 3680"/>
                <a:gd name="f108" fmla="val 961"/>
                <a:gd name="f109" fmla="val 3645"/>
                <a:gd name="f110" fmla="val 900"/>
                <a:gd name="f111" fmla="val 3583"/>
                <a:gd name="f112" fmla="val 803"/>
                <a:gd name="f113" fmla="val 3556"/>
                <a:gd name="f114" fmla="val 706"/>
                <a:gd name="f115" fmla="val 3539"/>
                <a:gd name="f116" fmla="val 617"/>
                <a:gd name="f117" fmla="val 547"/>
                <a:gd name="f118" fmla="val 3503"/>
                <a:gd name="f119" fmla="val 467"/>
                <a:gd name="f120" fmla="val 3424"/>
                <a:gd name="f121" fmla="val 441"/>
                <a:gd name="f122" fmla="val 3353"/>
                <a:gd name="f123" fmla="val 397"/>
                <a:gd name="f124" fmla="val 3301"/>
                <a:gd name="f125" fmla="val 406"/>
                <a:gd name="f126" fmla="val 3159"/>
                <a:gd name="f127" fmla="val 370"/>
                <a:gd name="f128" fmla="val 3062"/>
                <a:gd name="f129" fmla="val 326"/>
                <a:gd name="f130" fmla="val 2974"/>
                <a:gd name="f131" fmla="val 300"/>
                <a:gd name="f132" fmla="val 2780"/>
                <a:gd name="f133" fmla="val 353"/>
                <a:gd name="f134" fmla="val 2718"/>
                <a:gd name="f135" fmla="val 388"/>
                <a:gd name="f136" fmla="val 2498"/>
                <a:gd name="f137" fmla="val 2436"/>
                <a:gd name="f138" fmla="val 211"/>
                <a:gd name="f139" fmla="val 105"/>
                <a:gd name="f140" fmla="val 26"/>
                <a:gd name="f141" fmla="val 150"/>
                <a:gd name="f142" fmla="val 2145"/>
                <a:gd name="f143" fmla="val 229"/>
                <a:gd name="f144" fmla="val 2074"/>
                <a:gd name="f145" fmla="val 308"/>
                <a:gd name="f146" fmla="val 1977"/>
                <a:gd name="f147" fmla="val 335"/>
                <a:gd name="f148" fmla="val 1915"/>
                <a:gd name="f149" fmla="val 1836"/>
                <a:gd name="f150" fmla="val 344"/>
                <a:gd name="f151" fmla="val 1748"/>
                <a:gd name="f152" fmla="val 1659"/>
                <a:gd name="f153" fmla="val 423"/>
                <a:gd name="f154" fmla="val 1633"/>
                <a:gd name="f155" fmla="val 1571"/>
                <a:gd name="f156" fmla="val 485"/>
                <a:gd name="f157" fmla="val 1518"/>
                <a:gd name="f158" fmla="val 529"/>
                <a:gd name="f159" fmla="val 1500"/>
                <a:gd name="f160" fmla="val 582"/>
                <a:gd name="f161" fmla="val 1448"/>
                <a:gd name="f162" fmla="val 626"/>
                <a:gd name="f163" fmla="val 1386"/>
                <a:gd name="f164" fmla="val 688"/>
                <a:gd name="f165" fmla="val 1271"/>
                <a:gd name="f166" fmla="val 1121"/>
                <a:gd name="f167" fmla="val 882"/>
                <a:gd name="f168" fmla="val 970"/>
                <a:gd name="f169" fmla="val 1077"/>
                <a:gd name="f170" fmla="val 1023"/>
                <a:gd name="f171" fmla="val 1015"/>
                <a:gd name="f172" fmla="val 1120"/>
                <a:gd name="f173" fmla="val 980"/>
                <a:gd name="f174" fmla="val 1244"/>
                <a:gd name="f175" fmla="val 936"/>
                <a:gd name="f176" fmla="val 1306"/>
                <a:gd name="f177" fmla="val 1341"/>
                <a:gd name="f178" fmla="val 856"/>
                <a:gd name="f179" fmla="val 1288"/>
                <a:gd name="f180" fmla="val 768"/>
                <a:gd name="f181" fmla="val 1253"/>
                <a:gd name="f182" fmla="val 689"/>
                <a:gd name="f183" fmla="val 1297"/>
                <a:gd name="f184" fmla="val 609"/>
                <a:gd name="f185" fmla="val 1359"/>
                <a:gd name="f186" fmla="val 556"/>
                <a:gd name="f187" fmla="val 1438"/>
                <a:gd name="f188" fmla="val 565"/>
                <a:gd name="f189" fmla="val 1517"/>
                <a:gd name="f190" fmla="val 627"/>
                <a:gd name="f191" fmla="val 1544"/>
                <a:gd name="f192" fmla="val 733"/>
                <a:gd name="f193" fmla="val 1597"/>
                <a:gd name="f194" fmla="val 821"/>
                <a:gd name="f195" fmla="val 1667"/>
                <a:gd name="f196" fmla="val 1729"/>
                <a:gd name="f197" fmla="val 795"/>
                <a:gd name="f198" fmla="val 1782"/>
                <a:gd name="f199" fmla="val 750"/>
                <a:gd name="f200" fmla="val 1862"/>
                <a:gd name="f201" fmla="val 848"/>
                <a:gd name="f202" fmla="val 874"/>
                <a:gd name="f203" fmla="val 2135"/>
                <a:gd name="f204" fmla="val 283"/>
                <a:gd name="f205" fmla="val 371"/>
                <a:gd name="f206" fmla="val 450"/>
                <a:gd name="f207" fmla="val 2355"/>
                <a:gd name="f208" fmla="val 2452"/>
                <a:gd name="f209" fmla="val 636"/>
                <a:gd name="f210" fmla="val 2496"/>
                <a:gd name="f211" fmla="val 2620"/>
                <a:gd name="f212" fmla="val 724"/>
                <a:gd name="f213" fmla="val 2690"/>
                <a:gd name="f214" fmla="val 2761"/>
                <a:gd name="f215" fmla="val 2840"/>
                <a:gd name="f216" fmla="val 715"/>
                <a:gd name="f217" fmla="val 2902"/>
                <a:gd name="f218" fmla="val 2964"/>
                <a:gd name="f219" fmla="val 3061"/>
                <a:gd name="f220" fmla="val 3140"/>
                <a:gd name="f221" fmla="val 583"/>
                <a:gd name="f222" fmla="val 574"/>
                <a:gd name="f223" fmla="val 618"/>
                <a:gd name="f224" fmla="val 3396"/>
                <a:gd name="f225" fmla="val 645"/>
                <a:gd name="f226" fmla="val 3476"/>
                <a:gd name="f227" fmla="val 3652"/>
                <a:gd name="f228" fmla="val 3855"/>
                <a:gd name="f229" fmla="val 345"/>
                <a:gd name="f230" fmla="val 3881"/>
                <a:gd name="f231" fmla="val 274"/>
                <a:gd name="f232" fmla="val 239"/>
                <a:gd name="f233" fmla="val 4146"/>
                <a:gd name="f234" fmla="val 186"/>
                <a:gd name="f235" fmla="val 4279"/>
                <a:gd name="f236" fmla="val 115"/>
                <a:gd name="f237" fmla="val 4393"/>
                <a:gd name="f238" fmla="val 89"/>
                <a:gd name="f239" fmla="val 4437"/>
                <a:gd name="f240" fmla="val 27"/>
                <a:gd name="f241" fmla="val 4526"/>
                <a:gd name="f242" fmla="+- 0 0 -90"/>
                <a:gd name="f243" fmla="*/ f3 1 4580"/>
                <a:gd name="f244" fmla="*/ f4 1 3769"/>
                <a:gd name="f245" fmla="+- f7 0 f5"/>
                <a:gd name="f246" fmla="+- f6 0 f5"/>
                <a:gd name="f247" fmla="*/ f242 f0 1"/>
                <a:gd name="f248" fmla="*/ f246 1 4580"/>
                <a:gd name="f249" fmla="*/ f245 1 3769"/>
                <a:gd name="f250" fmla="*/ 588173113 f246 1"/>
                <a:gd name="f251" fmla="*/ 295304491 f245 1"/>
                <a:gd name="f252" fmla="*/ 564049548 f246 1"/>
                <a:gd name="f253" fmla="*/ 294137325 f245 1"/>
                <a:gd name="f254" fmla="*/ 550301798 f246 1"/>
                <a:gd name="f255" fmla="*/ 530847368 f246 1"/>
                <a:gd name="f256" fmla="*/ 297638823 f245 1"/>
                <a:gd name="f257" fmla="*/ 505686257 f246 1"/>
                <a:gd name="f258" fmla="*/ 299843870 f245 1"/>
                <a:gd name="f259" fmla="*/ 480525146 f246 1"/>
                <a:gd name="f260" fmla="*/ 302178201 f245 1"/>
                <a:gd name="f261" fmla="*/ 439281538 f246 1"/>
                <a:gd name="f262" fmla="*/ 307884386 f245 1"/>
                <a:gd name="f263" fmla="*/ 420994301 f246 1"/>
                <a:gd name="f264" fmla="*/ 304512533 f245 1"/>
                <a:gd name="f265" fmla="*/ 405041813 f246 1"/>
                <a:gd name="f266" fmla="*/ 313590930 f245 1"/>
                <a:gd name="f267" fmla="*/ 371839633 f246 1"/>
                <a:gd name="f268" fmla="*/ 321631806 f245 1"/>
                <a:gd name="f269" fmla="*/ 361463817 f246 1"/>
                <a:gd name="f270" fmla="*/ 336546033 f245 1"/>
                <a:gd name="f271" fmla="*/ 330596025 f246 1"/>
                <a:gd name="f272" fmla="*/ 341085051 f245 1"/>
                <a:gd name="f273" fmla="*/ 307639653 f246 1"/>
                <a:gd name="f274" fmla="*/ 351330614 f245 1"/>
                <a:gd name="f275" fmla="*/ 295189106 f246 1"/>
                <a:gd name="f276" fmla="*/ 363910508 f245 1"/>
                <a:gd name="f277" fmla="*/ 270027995 f246 1"/>
                <a:gd name="f278" fmla="*/ 373118551 f245 1"/>
                <a:gd name="f279" fmla="*/ 247201272 f246 1"/>
                <a:gd name="f280" fmla="*/ 376490763 f245 1"/>
                <a:gd name="f281" fmla="*/ 217371025 f246 1"/>
                <a:gd name="f282" fmla="*/ 378825095 f245 1"/>
                <a:gd name="f283" fmla="*/ 204790470 f246 1"/>
                <a:gd name="f284" fmla="*/ 481798944 f245 1"/>
                <a:gd name="f285" fmla="*/ 155635802 f246 1"/>
                <a:gd name="f286" fmla="*/ 488672654 f245 1"/>
                <a:gd name="f287" fmla="*/ 124638362 f246 1"/>
                <a:gd name="f288" fmla="*/ 472720547 f245 1"/>
                <a:gd name="f289" fmla="*/ 91565470 f246 1"/>
                <a:gd name="f290" fmla="*/ 458973486 f245 1"/>
                <a:gd name="f291" fmla="*/ 60568390 f246 1"/>
                <a:gd name="f292" fmla="*/ 444059260 f245 1"/>
                <a:gd name="f293" fmla="*/ 52656610 f246 1"/>
                <a:gd name="f294" fmla="*/ 409691429 f245 1"/>
                <a:gd name="f295" fmla="*/ 42281154 f246 1"/>
                <a:gd name="f296" fmla="*/ 371951385 f245 1"/>
                <a:gd name="f297" fmla="*/ 338750719 f245 1"/>
                <a:gd name="f298" fmla="*/ 27365850 f246 1"/>
                <a:gd name="f299" fmla="*/ 3371933 f246 1"/>
                <a:gd name="f300" fmla="*/ 39946406 f246 1"/>
                <a:gd name="f301" fmla="*/ 256397641 f245 1"/>
                <a:gd name="f302" fmla="*/ 44615541 f246 1"/>
                <a:gd name="f303" fmla="*/ 226698474 f245 1"/>
                <a:gd name="f304" fmla="*/ 57196097 f246 1"/>
                <a:gd name="f305" fmla="*/ 203743371 f245 1"/>
                <a:gd name="f306" fmla="*/ 75483333 f246 1"/>
                <a:gd name="f307" fmla="*/ 187791264 f245 1"/>
                <a:gd name="f308" fmla="*/ 104146026 f246 1"/>
                <a:gd name="f309" fmla="*/ 145382556 f245 1"/>
                <a:gd name="f310" fmla="*/ 132679430 f246 1"/>
                <a:gd name="f311" fmla="*/ 131635496 f245 1"/>
                <a:gd name="f312" fmla="*/ 161342483 f246 1"/>
                <a:gd name="f313" fmla="*/ 121389933 f245 1"/>
                <a:gd name="f314" fmla="*/ 167048803 f246 1"/>
                <a:gd name="f315" fmla="*/ 99601996 f245 1"/>
                <a:gd name="f316" fmla="*/ 176257426 f246 1"/>
                <a:gd name="f317" fmla="*/ 72107875 f245 1"/>
                <a:gd name="f318" fmla="*/ 200251343 f246 1"/>
                <a:gd name="f319" fmla="*/ 95062978 f245 1"/>
                <a:gd name="f320" fmla="*/ 224244900 f246 1"/>
                <a:gd name="f321" fmla="*/ 103103854 f245 1"/>
                <a:gd name="f322" fmla="*/ 252907953 f246 1"/>
                <a:gd name="f323" fmla="*/ 104141375 f245 1"/>
                <a:gd name="f324" fmla="*/ 276901870 f246 1"/>
                <a:gd name="f325" fmla="*/ 36702163 f245 1"/>
                <a:gd name="f326" fmla="*/ 305434914 f246 1"/>
                <a:gd name="f327" fmla="*/ 358091884 f246 1"/>
                <a:gd name="f328" fmla="*/ 89356433 f245 1"/>
                <a:gd name="f329" fmla="*/ 384420189 f246 1"/>
                <a:gd name="f330" fmla="*/ 92728646 f245 1"/>
                <a:gd name="f331" fmla="*/ 74442207 f245 1"/>
                <a:gd name="f332" fmla="*/ 450824548 f246 1"/>
                <a:gd name="f333" fmla="*/ 80148391 f245 1"/>
                <a:gd name="f334" fmla="*/ 499979576 f246 1"/>
                <a:gd name="f335" fmla="*/ 44743039 f245 1"/>
                <a:gd name="f336" fmla="*/ 537721243 f246 1"/>
                <a:gd name="f337" fmla="*/ 24122268 f245 1"/>
                <a:gd name="f338" fmla="*/ 575462909 f246 1"/>
                <a:gd name="f339" fmla="*/ 3501498 f245 1"/>
                <a:gd name="f340" fmla="*/ 0 f246 1"/>
                <a:gd name="f341" fmla="*/ 0 f245 1"/>
                <a:gd name="f342" fmla="*/ 4580 f246 1"/>
                <a:gd name="f343" fmla="*/ 3769 f245 1"/>
                <a:gd name="f344" fmla="*/ f247 1 f2"/>
                <a:gd name="f345" fmla="*/ f250 1 4580"/>
                <a:gd name="f346" fmla="*/ f251 1 3769"/>
                <a:gd name="f347" fmla="*/ f252 1 4580"/>
                <a:gd name="f348" fmla="*/ f253 1 3769"/>
                <a:gd name="f349" fmla="*/ f254 1 4580"/>
                <a:gd name="f350" fmla="*/ f255 1 4580"/>
                <a:gd name="f351" fmla="*/ f256 1 3769"/>
                <a:gd name="f352" fmla="*/ f257 1 4580"/>
                <a:gd name="f353" fmla="*/ f258 1 3769"/>
                <a:gd name="f354" fmla="*/ f259 1 4580"/>
                <a:gd name="f355" fmla="*/ f260 1 3769"/>
                <a:gd name="f356" fmla="*/ f261 1 4580"/>
                <a:gd name="f357" fmla="*/ f262 1 3769"/>
                <a:gd name="f358" fmla="*/ f263 1 4580"/>
                <a:gd name="f359" fmla="*/ f264 1 3769"/>
                <a:gd name="f360" fmla="*/ f265 1 4580"/>
                <a:gd name="f361" fmla="*/ f266 1 3769"/>
                <a:gd name="f362" fmla="*/ f267 1 4580"/>
                <a:gd name="f363" fmla="*/ f268 1 3769"/>
                <a:gd name="f364" fmla="*/ f269 1 4580"/>
                <a:gd name="f365" fmla="*/ f270 1 3769"/>
                <a:gd name="f366" fmla="*/ f271 1 4580"/>
                <a:gd name="f367" fmla="*/ f272 1 3769"/>
                <a:gd name="f368" fmla="*/ f273 1 4580"/>
                <a:gd name="f369" fmla="*/ f274 1 3769"/>
                <a:gd name="f370" fmla="*/ f275 1 4580"/>
                <a:gd name="f371" fmla="*/ f276 1 3769"/>
                <a:gd name="f372" fmla="*/ f277 1 4580"/>
                <a:gd name="f373" fmla="*/ f278 1 3769"/>
                <a:gd name="f374" fmla="*/ f279 1 4580"/>
                <a:gd name="f375" fmla="*/ f280 1 3769"/>
                <a:gd name="f376" fmla="*/ f281 1 4580"/>
                <a:gd name="f377" fmla="*/ f282 1 3769"/>
                <a:gd name="f378" fmla="*/ f283 1 4580"/>
                <a:gd name="f379" fmla="*/ f284 1 3769"/>
                <a:gd name="f380" fmla="*/ f285 1 4580"/>
                <a:gd name="f381" fmla="*/ f286 1 3769"/>
                <a:gd name="f382" fmla="*/ f287 1 4580"/>
                <a:gd name="f383" fmla="*/ f288 1 3769"/>
                <a:gd name="f384" fmla="*/ f289 1 4580"/>
                <a:gd name="f385" fmla="*/ f290 1 3769"/>
                <a:gd name="f386" fmla="*/ f291 1 4580"/>
                <a:gd name="f387" fmla="*/ f292 1 3769"/>
                <a:gd name="f388" fmla="*/ f293 1 4580"/>
                <a:gd name="f389" fmla="*/ f294 1 3769"/>
                <a:gd name="f390" fmla="*/ f295 1 4580"/>
                <a:gd name="f391" fmla="*/ f296 1 3769"/>
                <a:gd name="f392" fmla="*/ f297 1 3769"/>
                <a:gd name="f393" fmla="*/ f298 1 4580"/>
                <a:gd name="f394" fmla="*/ f299 1 4580"/>
                <a:gd name="f395" fmla="*/ f300 1 4580"/>
                <a:gd name="f396" fmla="*/ f301 1 3769"/>
                <a:gd name="f397" fmla="*/ f302 1 4580"/>
                <a:gd name="f398" fmla="*/ f303 1 3769"/>
                <a:gd name="f399" fmla="*/ f304 1 4580"/>
                <a:gd name="f400" fmla="*/ f305 1 3769"/>
                <a:gd name="f401" fmla="*/ f306 1 4580"/>
                <a:gd name="f402" fmla="*/ f307 1 3769"/>
                <a:gd name="f403" fmla="*/ f308 1 4580"/>
                <a:gd name="f404" fmla="*/ f309 1 3769"/>
                <a:gd name="f405" fmla="*/ f310 1 4580"/>
                <a:gd name="f406" fmla="*/ f311 1 3769"/>
                <a:gd name="f407" fmla="*/ f312 1 4580"/>
                <a:gd name="f408" fmla="*/ f313 1 3769"/>
                <a:gd name="f409" fmla="*/ f314 1 4580"/>
                <a:gd name="f410" fmla="*/ f315 1 3769"/>
                <a:gd name="f411" fmla="*/ f316 1 4580"/>
                <a:gd name="f412" fmla="*/ f317 1 3769"/>
                <a:gd name="f413" fmla="*/ f318 1 4580"/>
                <a:gd name="f414" fmla="*/ f319 1 3769"/>
                <a:gd name="f415" fmla="*/ f320 1 4580"/>
                <a:gd name="f416" fmla="*/ f321 1 3769"/>
                <a:gd name="f417" fmla="*/ f322 1 4580"/>
                <a:gd name="f418" fmla="*/ f323 1 3769"/>
                <a:gd name="f419" fmla="*/ f324 1 4580"/>
                <a:gd name="f420" fmla="*/ f325 1 3769"/>
                <a:gd name="f421" fmla="*/ f326 1 4580"/>
                <a:gd name="f422" fmla="*/ f327 1 4580"/>
                <a:gd name="f423" fmla="*/ f328 1 3769"/>
                <a:gd name="f424" fmla="*/ f329 1 4580"/>
                <a:gd name="f425" fmla="*/ f330 1 3769"/>
                <a:gd name="f426" fmla="*/ f331 1 3769"/>
                <a:gd name="f427" fmla="*/ f332 1 4580"/>
                <a:gd name="f428" fmla="*/ f333 1 3769"/>
                <a:gd name="f429" fmla="*/ f334 1 4580"/>
                <a:gd name="f430" fmla="*/ f335 1 3769"/>
                <a:gd name="f431" fmla="*/ f336 1 4580"/>
                <a:gd name="f432" fmla="*/ f337 1 3769"/>
                <a:gd name="f433" fmla="*/ f338 1 4580"/>
                <a:gd name="f434" fmla="*/ f339 1 3769"/>
                <a:gd name="f435" fmla="*/ f340 1 4580"/>
                <a:gd name="f436" fmla="*/ f341 1 3769"/>
                <a:gd name="f437" fmla="*/ f342 1 4580"/>
                <a:gd name="f438" fmla="*/ f343 1 3769"/>
                <a:gd name="f439" fmla="+- f344 0 f1"/>
                <a:gd name="f440" fmla="*/ f345 1 f248"/>
                <a:gd name="f441" fmla="*/ f346 1 f249"/>
                <a:gd name="f442" fmla="*/ f347 1 f248"/>
                <a:gd name="f443" fmla="*/ f348 1 f249"/>
                <a:gd name="f444" fmla="*/ f349 1 f248"/>
                <a:gd name="f445" fmla="*/ f350 1 f248"/>
                <a:gd name="f446" fmla="*/ f351 1 f249"/>
                <a:gd name="f447" fmla="*/ f352 1 f248"/>
                <a:gd name="f448" fmla="*/ f353 1 f249"/>
                <a:gd name="f449" fmla="*/ f354 1 f248"/>
                <a:gd name="f450" fmla="*/ f355 1 f249"/>
                <a:gd name="f451" fmla="*/ f356 1 f248"/>
                <a:gd name="f452" fmla="*/ f357 1 f249"/>
                <a:gd name="f453" fmla="*/ f358 1 f248"/>
                <a:gd name="f454" fmla="*/ f359 1 f249"/>
                <a:gd name="f455" fmla="*/ f360 1 f248"/>
                <a:gd name="f456" fmla="*/ f361 1 f249"/>
                <a:gd name="f457" fmla="*/ f362 1 f248"/>
                <a:gd name="f458" fmla="*/ f363 1 f249"/>
                <a:gd name="f459" fmla="*/ f364 1 f248"/>
                <a:gd name="f460" fmla="*/ f365 1 f249"/>
                <a:gd name="f461" fmla="*/ f366 1 f248"/>
                <a:gd name="f462" fmla="*/ f367 1 f249"/>
                <a:gd name="f463" fmla="*/ f368 1 f248"/>
                <a:gd name="f464" fmla="*/ f369 1 f249"/>
                <a:gd name="f465" fmla="*/ f370 1 f248"/>
                <a:gd name="f466" fmla="*/ f371 1 f249"/>
                <a:gd name="f467" fmla="*/ f372 1 f248"/>
                <a:gd name="f468" fmla="*/ f373 1 f249"/>
                <a:gd name="f469" fmla="*/ f374 1 f248"/>
                <a:gd name="f470" fmla="*/ f375 1 f249"/>
                <a:gd name="f471" fmla="*/ f376 1 f248"/>
                <a:gd name="f472" fmla="*/ f377 1 f249"/>
                <a:gd name="f473" fmla="*/ f378 1 f248"/>
                <a:gd name="f474" fmla="*/ f379 1 f249"/>
                <a:gd name="f475" fmla="*/ f380 1 f248"/>
                <a:gd name="f476" fmla="*/ f381 1 f249"/>
                <a:gd name="f477" fmla="*/ f382 1 f248"/>
                <a:gd name="f478" fmla="*/ f383 1 f249"/>
                <a:gd name="f479" fmla="*/ f384 1 f248"/>
                <a:gd name="f480" fmla="*/ f385 1 f249"/>
                <a:gd name="f481" fmla="*/ f386 1 f248"/>
                <a:gd name="f482" fmla="*/ f387 1 f249"/>
                <a:gd name="f483" fmla="*/ f388 1 f248"/>
                <a:gd name="f484" fmla="*/ f389 1 f249"/>
                <a:gd name="f485" fmla="*/ f390 1 f248"/>
                <a:gd name="f486" fmla="*/ f391 1 f249"/>
                <a:gd name="f487" fmla="*/ f392 1 f249"/>
                <a:gd name="f488" fmla="*/ f393 1 f248"/>
                <a:gd name="f489" fmla="*/ f394 1 f248"/>
                <a:gd name="f490" fmla="*/ f395 1 f248"/>
                <a:gd name="f491" fmla="*/ f396 1 f249"/>
                <a:gd name="f492" fmla="*/ f397 1 f248"/>
                <a:gd name="f493" fmla="*/ f398 1 f249"/>
                <a:gd name="f494" fmla="*/ f399 1 f248"/>
                <a:gd name="f495" fmla="*/ f400 1 f249"/>
                <a:gd name="f496" fmla="*/ f401 1 f248"/>
                <a:gd name="f497" fmla="*/ f402 1 f249"/>
                <a:gd name="f498" fmla="*/ f403 1 f248"/>
                <a:gd name="f499" fmla="*/ f404 1 f249"/>
                <a:gd name="f500" fmla="*/ f405 1 f248"/>
                <a:gd name="f501" fmla="*/ f406 1 f249"/>
                <a:gd name="f502" fmla="*/ f407 1 f248"/>
                <a:gd name="f503" fmla="*/ f408 1 f249"/>
                <a:gd name="f504" fmla="*/ f409 1 f248"/>
                <a:gd name="f505" fmla="*/ f410 1 f249"/>
                <a:gd name="f506" fmla="*/ f411 1 f248"/>
                <a:gd name="f507" fmla="*/ f412 1 f249"/>
                <a:gd name="f508" fmla="*/ f413 1 f248"/>
                <a:gd name="f509" fmla="*/ f414 1 f249"/>
                <a:gd name="f510" fmla="*/ f415 1 f248"/>
                <a:gd name="f511" fmla="*/ f416 1 f249"/>
                <a:gd name="f512" fmla="*/ f417 1 f248"/>
                <a:gd name="f513" fmla="*/ f418 1 f249"/>
                <a:gd name="f514" fmla="*/ f419 1 f248"/>
                <a:gd name="f515" fmla="*/ f420 1 f249"/>
                <a:gd name="f516" fmla="*/ f421 1 f248"/>
                <a:gd name="f517" fmla="*/ f422 1 f248"/>
                <a:gd name="f518" fmla="*/ f423 1 f249"/>
                <a:gd name="f519" fmla="*/ f424 1 f248"/>
                <a:gd name="f520" fmla="*/ f425 1 f249"/>
                <a:gd name="f521" fmla="*/ f426 1 f249"/>
                <a:gd name="f522" fmla="*/ f427 1 f248"/>
                <a:gd name="f523" fmla="*/ f428 1 f249"/>
                <a:gd name="f524" fmla="*/ f429 1 f248"/>
                <a:gd name="f525" fmla="*/ f430 1 f249"/>
                <a:gd name="f526" fmla="*/ f431 1 f248"/>
                <a:gd name="f527" fmla="*/ f432 1 f249"/>
                <a:gd name="f528" fmla="*/ f433 1 f248"/>
                <a:gd name="f529" fmla="*/ f434 1 f249"/>
                <a:gd name="f530" fmla="*/ f435 1 f248"/>
                <a:gd name="f531" fmla="*/ f437 1 f248"/>
                <a:gd name="f532" fmla="*/ f436 1 f249"/>
                <a:gd name="f533" fmla="*/ f438 1 f249"/>
                <a:gd name="f534" fmla="*/ f530 f243 1"/>
                <a:gd name="f535" fmla="*/ f531 f243 1"/>
                <a:gd name="f536" fmla="*/ f533 f244 1"/>
                <a:gd name="f537" fmla="*/ f532 f244 1"/>
                <a:gd name="f538" fmla="*/ f440 f243 1"/>
                <a:gd name="f539" fmla="*/ f441 f244 1"/>
                <a:gd name="f540" fmla="*/ f442 f243 1"/>
                <a:gd name="f541" fmla="*/ f443 f244 1"/>
                <a:gd name="f542" fmla="*/ f444 f243 1"/>
                <a:gd name="f543" fmla="*/ f445 f243 1"/>
                <a:gd name="f544" fmla="*/ f446 f244 1"/>
                <a:gd name="f545" fmla="*/ f447 f243 1"/>
                <a:gd name="f546" fmla="*/ f448 f244 1"/>
                <a:gd name="f547" fmla="*/ f449 f243 1"/>
                <a:gd name="f548" fmla="*/ f450 f244 1"/>
                <a:gd name="f549" fmla="*/ f451 f243 1"/>
                <a:gd name="f550" fmla="*/ f452 f244 1"/>
                <a:gd name="f551" fmla="*/ f453 f243 1"/>
                <a:gd name="f552" fmla="*/ f454 f244 1"/>
                <a:gd name="f553" fmla="*/ f455 f243 1"/>
                <a:gd name="f554" fmla="*/ f456 f244 1"/>
                <a:gd name="f555" fmla="*/ f457 f243 1"/>
                <a:gd name="f556" fmla="*/ f458 f244 1"/>
                <a:gd name="f557" fmla="*/ f459 f243 1"/>
                <a:gd name="f558" fmla="*/ f460 f244 1"/>
                <a:gd name="f559" fmla="*/ f461 f243 1"/>
                <a:gd name="f560" fmla="*/ f462 f244 1"/>
                <a:gd name="f561" fmla="*/ f463 f243 1"/>
                <a:gd name="f562" fmla="*/ f464 f244 1"/>
                <a:gd name="f563" fmla="*/ f465 f243 1"/>
                <a:gd name="f564" fmla="*/ f466 f244 1"/>
                <a:gd name="f565" fmla="*/ f467 f243 1"/>
                <a:gd name="f566" fmla="*/ f468 f244 1"/>
                <a:gd name="f567" fmla="*/ f469 f243 1"/>
                <a:gd name="f568" fmla="*/ f470 f244 1"/>
                <a:gd name="f569" fmla="*/ f471 f243 1"/>
                <a:gd name="f570" fmla="*/ f472 f244 1"/>
                <a:gd name="f571" fmla="*/ f473 f243 1"/>
                <a:gd name="f572" fmla="*/ f474 f244 1"/>
                <a:gd name="f573" fmla="*/ f475 f243 1"/>
                <a:gd name="f574" fmla="*/ f476 f244 1"/>
                <a:gd name="f575" fmla="*/ f477 f243 1"/>
                <a:gd name="f576" fmla="*/ f478 f244 1"/>
                <a:gd name="f577" fmla="*/ f479 f243 1"/>
                <a:gd name="f578" fmla="*/ f480 f244 1"/>
                <a:gd name="f579" fmla="*/ f481 f243 1"/>
                <a:gd name="f580" fmla="*/ f482 f244 1"/>
                <a:gd name="f581" fmla="*/ f483 f243 1"/>
                <a:gd name="f582" fmla="*/ f484 f244 1"/>
                <a:gd name="f583" fmla="*/ f485 f243 1"/>
                <a:gd name="f584" fmla="*/ f486 f244 1"/>
                <a:gd name="f585" fmla="*/ f487 f244 1"/>
                <a:gd name="f586" fmla="*/ f488 f243 1"/>
                <a:gd name="f587" fmla="*/ f489 f243 1"/>
                <a:gd name="f588" fmla="*/ f490 f243 1"/>
                <a:gd name="f589" fmla="*/ f491 f244 1"/>
                <a:gd name="f590" fmla="*/ f492 f243 1"/>
                <a:gd name="f591" fmla="*/ f493 f244 1"/>
                <a:gd name="f592" fmla="*/ f494 f243 1"/>
                <a:gd name="f593" fmla="*/ f495 f244 1"/>
                <a:gd name="f594" fmla="*/ f496 f243 1"/>
                <a:gd name="f595" fmla="*/ f497 f244 1"/>
                <a:gd name="f596" fmla="*/ f498 f243 1"/>
                <a:gd name="f597" fmla="*/ f499 f244 1"/>
                <a:gd name="f598" fmla="*/ f500 f243 1"/>
                <a:gd name="f599" fmla="*/ f501 f244 1"/>
                <a:gd name="f600" fmla="*/ f502 f243 1"/>
                <a:gd name="f601" fmla="*/ f503 f244 1"/>
                <a:gd name="f602" fmla="*/ f504 f243 1"/>
                <a:gd name="f603" fmla="*/ f505 f244 1"/>
                <a:gd name="f604" fmla="*/ f506 f243 1"/>
                <a:gd name="f605" fmla="*/ f507 f244 1"/>
                <a:gd name="f606" fmla="*/ f508 f243 1"/>
                <a:gd name="f607" fmla="*/ f509 f244 1"/>
                <a:gd name="f608" fmla="*/ f510 f243 1"/>
                <a:gd name="f609" fmla="*/ f511 f244 1"/>
                <a:gd name="f610" fmla="*/ f512 f243 1"/>
                <a:gd name="f611" fmla="*/ f513 f244 1"/>
                <a:gd name="f612" fmla="*/ f514 f243 1"/>
                <a:gd name="f613" fmla="*/ f515 f244 1"/>
                <a:gd name="f614" fmla="*/ f516 f243 1"/>
                <a:gd name="f615" fmla="*/ f517 f243 1"/>
                <a:gd name="f616" fmla="*/ f518 f244 1"/>
                <a:gd name="f617" fmla="*/ f519 f243 1"/>
                <a:gd name="f618" fmla="*/ f520 f244 1"/>
                <a:gd name="f619" fmla="*/ f521 f244 1"/>
                <a:gd name="f620" fmla="*/ f522 f243 1"/>
                <a:gd name="f621" fmla="*/ f523 f244 1"/>
                <a:gd name="f622" fmla="*/ f524 f243 1"/>
                <a:gd name="f623" fmla="*/ f525 f244 1"/>
                <a:gd name="f624" fmla="*/ f526 f243 1"/>
                <a:gd name="f625" fmla="*/ f527 f244 1"/>
                <a:gd name="f626" fmla="*/ f528 f243 1"/>
                <a:gd name="f627" fmla="*/ f529 f244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439">
                  <a:pos x="f538" y="f539"/>
                </a:cxn>
                <a:cxn ang="f439">
                  <a:pos x="f540" y="f541"/>
                </a:cxn>
                <a:cxn ang="f439">
                  <a:pos x="f542" y="f541"/>
                </a:cxn>
                <a:cxn ang="f439">
                  <a:pos x="f543" y="f544"/>
                </a:cxn>
                <a:cxn ang="f439">
                  <a:pos x="f545" y="f546"/>
                </a:cxn>
                <a:cxn ang="f439">
                  <a:pos x="f547" y="f548"/>
                </a:cxn>
                <a:cxn ang="f439">
                  <a:pos x="f549" y="f550"/>
                </a:cxn>
                <a:cxn ang="f439">
                  <a:pos x="f551" y="f552"/>
                </a:cxn>
                <a:cxn ang="f439">
                  <a:pos x="f553" y="f554"/>
                </a:cxn>
                <a:cxn ang="f439">
                  <a:pos x="f555" y="f556"/>
                </a:cxn>
                <a:cxn ang="f439">
                  <a:pos x="f557" y="f558"/>
                </a:cxn>
                <a:cxn ang="f439">
                  <a:pos x="f559" y="f560"/>
                </a:cxn>
                <a:cxn ang="f439">
                  <a:pos x="f561" y="f562"/>
                </a:cxn>
                <a:cxn ang="f439">
                  <a:pos x="f563" y="f564"/>
                </a:cxn>
                <a:cxn ang="f439">
                  <a:pos x="f565" y="f566"/>
                </a:cxn>
                <a:cxn ang="f439">
                  <a:pos x="f567" y="f568"/>
                </a:cxn>
                <a:cxn ang="f439">
                  <a:pos x="f569" y="f570"/>
                </a:cxn>
                <a:cxn ang="f439">
                  <a:pos x="f571" y="f572"/>
                </a:cxn>
                <a:cxn ang="f439">
                  <a:pos x="f573" y="f574"/>
                </a:cxn>
                <a:cxn ang="f439">
                  <a:pos x="f575" y="f576"/>
                </a:cxn>
                <a:cxn ang="f439">
                  <a:pos x="f577" y="f578"/>
                </a:cxn>
                <a:cxn ang="f439">
                  <a:pos x="f579" y="f580"/>
                </a:cxn>
                <a:cxn ang="f439">
                  <a:pos x="f581" y="f582"/>
                </a:cxn>
                <a:cxn ang="f439">
                  <a:pos x="f583" y="f584"/>
                </a:cxn>
                <a:cxn ang="f439">
                  <a:pos x="f581" y="f585"/>
                </a:cxn>
                <a:cxn ang="f439">
                  <a:pos x="f586" y="f550"/>
                </a:cxn>
                <a:cxn ang="f439">
                  <a:pos x="f587" y="f541"/>
                </a:cxn>
                <a:cxn ang="f439">
                  <a:pos x="f588" y="f589"/>
                </a:cxn>
                <a:cxn ang="f439">
                  <a:pos x="f590" y="f591"/>
                </a:cxn>
                <a:cxn ang="f439">
                  <a:pos x="f592" y="f593"/>
                </a:cxn>
                <a:cxn ang="f439">
                  <a:pos x="f594" y="f595"/>
                </a:cxn>
                <a:cxn ang="f439">
                  <a:pos x="f596" y="f597"/>
                </a:cxn>
                <a:cxn ang="f439">
                  <a:pos x="f598" y="f599"/>
                </a:cxn>
                <a:cxn ang="f439">
                  <a:pos x="f600" y="f601"/>
                </a:cxn>
                <a:cxn ang="f439">
                  <a:pos x="f602" y="f603"/>
                </a:cxn>
                <a:cxn ang="f439">
                  <a:pos x="f604" y="f605"/>
                </a:cxn>
                <a:cxn ang="f439">
                  <a:pos x="f606" y="f607"/>
                </a:cxn>
                <a:cxn ang="f439">
                  <a:pos x="f608" y="f609"/>
                </a:cxn>
                <a:cxn ang="f439">
                  <a:pos x="f610" y="f611"/>
                </a:cxn>
                <a:cxn ang="f439">
                  <a:pos x="f612" y="f613"/>
                </a:cxn>
                <a:cxn ang="f439">
                  <a:pos x="f614" y="f605"/>
                </a:cxn>
                <a:cxn ang="f439">
                  <a:pos x="f559" y="f603"/>
                </a:cxn>
                <a:cxn ang="f439">
                  <a:pos x="f615" y="f616"/>
                </a:cxn>
                <a:cxn ang="f439">
                  <a:pos x="f617" y="f618"/>
                </a:cxn>
                <a:cxn ang="f439">
                  <a:pos x="f551" y="f619"/>
                </a:cxn>
                <a:cxn ang="f439">
                  <a:pos x="f620" y="f621"/>
                </a:cxn>
                <a:cxn ang="f439">
                  <a:pos x="f622" y="f623"/>
                </a:cxn>
                <a:cxn ang="f439">
                  <a:pos x="f624" y="f625"/>
                </a:cxn>
                <a:cxn ang="f439">
                  <a:pos x="f626" y="f627"/>
                </a:cxn>
              </a:cxnLst>
              <a:rect l="f534" t="f537" r="f535" b="f536"/>
              <a:pathLst>
                <a:path w="4580" h="3769">
                  <a:moveTo>
                    <a:pt x="f8" y="f5"/>
                  </a:moveTo>
                  <a:lnTo>
                    <a:pt x="f9" y="f10"/>
                  </a:lnTo>
                  <a:lnTo>
                    <a:pt x="f11" y="f12"/>
                  </a:lnTo>
                  <a:lnTo>
                    <a:pt x="f13" y="f14"/>
                  </a:lnTo>
                  <a:lnTo>
                    <a:pt x="f15" y="f16"/>
                  </a:lnTo>
                  <a:lnTo>
                    <a:pt x="f17" y="f16"/>
                  </a:lnTo>
                  <a:lnTo>
                    <a:pt x="f18" y="f19"/>
                  </a:lnTo>
                  <a:lnTo>
                    <a:pt x="f20" y="f21"/>
                  </a:lnTo>
                  <a:lnTo>
                    <a:pt x="f22" y="f16"/>
                  </a:lnTo>
                  <a:lnTo>
                    <a:pt x="f23" y="f24"/>
                  </a:lnTo>
                  <a:lnTo>
                    <a:pt x="f25" y="f26"/>
                  </a:lnTo>
                  <a:lnTo>
                    <a:pt x="f27" y="f24"/>
                  </a:lnTo>
                  <a:lnTo>
                    <a:pt x="f28" y="f12"/>
                  </a:lnTo>
                  <a:lnTo>
                    <a:pt x="f29" y="f30"/>
                  </a:lnTo>
                  <a:lnTo>
                    <a:pt x="f31" y="f30"/>
                  </a:lnTo>
                  <a:lnTo>
                    <a:pt x="f32" y="f30"/>
                  </a:lnTo>
                  <a:lnTo>
                    <a:pt x="f33" y="f16"/>
                  </a:lnTo>
                  <a:lnTo>
                    <a:pt x="f34" y="f35"/>
                  </a:lnTo>
                  <a:lnTo>
                    <a:pt x="f36" y="f37"/>
                  </a:lnTo>
                  <a:lnTo>
                    <a:pt x="f38" y="f39"/>
                  </a:lnTo>
                  <a:lnTo>
                    <a:pt x="f40" y="f41"/>
                  </a:lnTo>
                  <a:lnTo>
                    <a:pt x="f42" y="f43"/>
                  </a:lnTo>
                  <a:lnTo>
                    <a:pt x="f44" y="f43"/>
                  </a:lnTo>
                  <a:lnTo>
                    <a:pt x="f45" y="f46"/>
                  </a:lnTo>
                  <a:lnTo>
                    <a:pt x="f47" y="f48"/>
                  </a:lnTo>
                  <a:lnTo>
                    <a:pt x="f49" y="f50"/>
                  </a:lnTo>
                  <a:lnTo>
                    <a:pt x="f51" y="f52"/>
                  </a:lnTo>
                  <a:lnTo>
                    <a:pt x="f53" y="f52"/>
                  </a:lnTo>
                  <a:lnTo>
                    <a:pt x="f54" y="f55"/>
                  </a:lnTo>
                  <a:lnTo>
                    <a:pt x="f56" y="f55"/>
                  </a:lnTo>
                  <a:lnTo>
                    <a:pt x="f57" y="f58"/>
                  </a:lnTo>
                  <a:lnTo>
                    <a:pt x="f59" y="f60"/>
                  </a:lnTo>
                  <a:lnTo>
                    <a:pt x="f59" y="f61"/>
                  </a:lnTo>
                  <a:lnTo>
                    <a:pt x="f62" y="f63"/>
                  </a:lnTo>
                  <a:lnTo>
                    <a:pt x="f64" y="f65"/>
                  </a:lnTo>
                  <a:lnTo>
                    <a:pt x="f66" y="f63"/>
                  </a:lnTo>
                  <a:lnTo>
                    <a:pt x="f67" y="f68"/>
                  </a:lnTo>
                  <a:lnTo>
                    <a:pt x="f69" y="f70"/>
                  </a:lnTo>
                  <a:lnTo>
                    <a:pt x="f71" y="f72"/>
                  </a:lnTo>
                  <a:lnTo>
                    <a:pt x="f73" y="f74"/>
                  </a:lnTo>
                  <a:lnTo>
                    <a:pt x="f75" y="f76"/>
                  </a:lnTo>
                  <a:lnTo>
                    <a:pt x="f77" y="f76"/>
                  </a:lnTo>
                  <a:lnTo>
                    <a:pt x="f78" y="f79"/>
                  </a:lnTo>
                  <a:lnTo>
                    <a:pt x="f80" y="f81"/>
                  </a:lnTo>
                  <a:lnTo>
                    <a:pt x="f82" y="f83"/>
                  </a:lnTo>
                  <a:lnTo>
                    <a:pt x="f84" y="f85"/>
                  </a:lnTo>
                  <a:lnTo>
                    <a:pt x="f86" y="f87"/>
                  </a:lnTo>
                  <a:lnTo>
                    <a:pt x="f88" y="f89"/>
                  </a:lnTo>
                  <a:lnTo>
                    <a:pt x="f90" y="f87"/>
                  </a:lnTo>
                  <a:lnTo>
                    <a:pt x="f91" y="f92"/>
                  </a:lnTo>
                  <a:lnTo>
                    <a:pt x="f93" y="f87"/>
                  </a:lnTo>
                  <a:lnTo>
                    <a:pt x="f94" y="f85"/>
                  </a:lnTo>
                  <a:lnTo>
                    <a:pt x="f95" y="f96"/>
                  </a:lnTo>
                  <a:lnTo>
                    <a:pt x="f95" y="f97"/>
                  </a:lnTo>
                  <a:lnTo>
                    <a:pt x="f98" y="f99"/>
                  </a:lnTo>
                  <a:lnTo>
                    <a:pt x="f100" y="f101"/>
                  </a:lnTo>
                  <a:lnTo>
                    <a:pt x="f102" y="f103"/>
                  </a:lnTo>
                  <a:lnTo>
                    <a:pt x="f104" y="f105"/>
                  </a:lnTo>
                  <a:lnTo>
                    <a:pt x="f106" y="f107"/>
                  </a:lnTo>
                  <a:lnTo>
                    <a:pt x="f108" y="f109"/>
                  </a:lnTo>
                  <a:lnTo>
                    <a:pt x="f110" y="f111"/>
                  </a:lnTo>
                  <a:lnTo>
                    <a:pt x="f112" y="f113"/>
                  </a:lnTo>
                  <a:lnTo>
                    <a:pt x="f114" y="f115"/>
                  </a:lnTo>
                  <a:lnTo>
                    <a:pt x="f116" y="f113"/>
                  </a:lnTo>
                  <a:lnTo>
                    <a:pt x="f117" y="f118"/>
                  </a:lnTo>
                  <a:lnTo>
                    <a:pt x="f119" y="f120"/>
                  </a:lnTo>
                  <a:lnTo>
                    <a:pt x="f121" y="f122"/>
                  </a:lnTo>
                  <a:lnTo>
                    <a:pt x="f123" y="f124"/>
                  </a:lnTo>
                  <a:lnTo>
                    <a:pt x="f125" y="f126"/>
                  </a:lnTo>
                  <a:lnTo>
                    <a:pt x="f127" y="f128"/>
                  </a:lnTo>
                  <a:lnTo>
                    <a:pt x="f129" y="f130"/>
                  </a:lnTo>
                  <a:lnTo>
                    <a:pt x="f129" y="f81"/>
                  </a:lnTo>
                  <a:lnTo>
                    <a:pt x="f131" y="f132"/>
                  </a:lnTo>
                  <a:lnTo>
                    <a:pt x="f133" y="f134"/>
                  </a:lnTo>
                  <a:lnTo>
                    <a:pt x="f125" y="f65"/>
                  </a:lnTo>
                  <a:lnTo>
                    <a:pt x="f135" y="f136"/>
                  </a:lnTo>
                  <a:lnTo>
                    <a:pt x="f129" y="f137"/>
                  </a:lnTo>
                  <a:lnTo>
                    <a:pt x="f138" y="f41"/>
                  </a:lnTo>
                  <a:lnTo>
                    <a:pt x="f139" y="f37"/>
                  </a:lnTo>
                  <a:lnTo>
                    <a:pt x="f5" y="f37"/>
                  </a:lnTo>
                  <a:lnTo>
                    <a:pt x="f140" y="f16"/>
                  </a:lnTo>
                  <a:lnTo>
                    <a:pt x="f141" y="f142"/>
                  </a:lnTo>
                  <a:lnTo>
                    <a:pt x="f143" y="f144"/>
                  </a:lnTo>
                  <a:lnTo>
                    <a:pt x="f145" y="f146"/>
                  </a:lnTo>
                  <a:lnTo>
                    <a:pt x="f147" y="f148"/>
                  </a:lnTo>
                  <a:lnTo>
                    <a:pt x="f147" y="f149"/>
                  </a:lnTo>
                  <a:lnTo>
                    <a:pt x="f150" y="f151"/>
                  </a:lnTo>
                  <a:lnTo>
                    <a:pt x="f127" y="f152"/>
                  </a:lnTo>
                  <a:lnTo>
                    <a:pt x="f153" y="f154"/>
                  </a:lnTo>
                  <a:lnTo>
                    <a:pt x="f121" y="f155"/>
                  </a:lnTo>
                  <a:lnTo>
                    <a:pt x="f156" y="f157"/>
                  </a:lnTo>
                  <a:lnTo>
                    <a:pt x="f158" y="f159"/>
                  </a:lnTo>
                  <a:lnTo>
                    <a:pt x="f160" y="f161"/>
                  </a:lnTo>
                  <a:lnTo>
                    <a:pt x="f162" y="f163"/>
                  </a:lnTo>
                  <a:lnTo>
                    <a:pt x="f164" y="f165"/>
                  </a:lnTo>
                  <a:lnTo>
                    <a:pt x="f112" y="f166"/>
                  </a:lnTo>
                  <a:lnTo>
                    <a:pt x="f167" y="f104"/>
                  </a:lnTo>
                  <a:lnTo>
                    <a:pt x="f168" y="f169"/>
                  </a:lnTo>
                  <a:lnTo>
                    <a:pt x="f170" y="f171"/>
                  </a:lnTo>
                  <a:lnTo>
                    <a:pt x="f172" y="f171"/>
                  </a:lnTo>
                  <a:lnTo>
                    <a:pt x="f102" y="f173"/>
                  </a:lnTo>
                  <a:lnTo>
                    <a:pt x="f174" y="f175"/>
                  </a:lnTo>
                  <a:lnTo>
                    <a:pt x="f176" y="f110"/>
                  </a:lnTo>
                  <a:lnTo>
                    <a:pt x="f177" y="f178"/>
                  </a:lnTo>
                  <a:lnTo>
                    <a:pt x="f179" y="f180"/>
                  </a:lnTo>
                  <a:lnTo>
                    <a:pt x="f181" y="f182"/>
                  </a:lnTo>
                  <a:lnTo>
                    <a:pt x="f183" y="f184"/>
                  </a:lnTo>
                  <a:lnTo>
                    <a:pt x="f185" y="f186"/>
                  </a:lnTo>
                  <a:lnTo>
                    <a:pt x="f187" y="f188"/>
                  </a:lnTo>
                  <a:lnTo>
                    <a:pt x="f189" y="f190"/>
                  </a:lnTo>
                  <a:lnTo>
                    <a:pt x="f191" y="f192"/>
                  </a:lnTo>
                  <a:lnTo>
                    <a:pt x="f193" y="f194"/>
                  </a:lnTo>
                  <a:lnTo>
                    <a:pt x="f195" y="f194"/>
                  </a:lnTo>
                  <a:lnTo>
                    <a:pt x="f196" y="f197"/>
                  </a:lnTo>
                  <a:lnTo>
                    <a:pt x="f198" y="f199"/>
                  </a:lnTo>
                  <a:lnTo>
                    <a:pt x="f200" y="f180"/>
                  </a:lnTo>
                  <a:lnTo>
                    <a:pt x="f86" y="f112"/>
                  </a:lnTo>
                  <a:lnTo>
                    <a:pt x="f84" y="f201"/>
                  </a:lnTo>
                  <a:lnTo>
                    <a:pt x="f82" y="f202"/>
                  </a:lnTo>
                  <a:lnTo>
                    <a:pt x="f203" y="f204"/>
                  </a:lnTo>
                  <a:lnTo>
                    <a:pt x="f80" y="f205"/>
                  </a:lnTo>
                  <a:lnTo>
                    <a:pt x="f10" y="f206"/>
                  </a:lnTo>
                  <a:lnTo>
                    <a:pt x="f207" y="f186"/>
                  </a:lnTo>
                  <a:lnTo>
                    <a:pt x="f208" y="f209"/>
                  </a:lnTo>
                  <a:lnTo>
                    <a:pt x="f210" y="f114"/>
                  </a:lnTo>
                  <a:lnTo>
                    <a:pt x="f66" y="f180"/>
                  </a:lnTo>
                  <a:lnTo>
                    <a:pt x="f211" y="f212"/>
                  </a:lnTo>
                  <a:lnTo>
                    <a:pt x="f213" y="f199"/>
                  </a:lnTo>
                  <a:lnTo>
                    <a:pt x="f214" y="f182"/>
                  </a:lnTo>
                  <a:lnTo>
                    <a:pt x="f215" y="f216"/>
                  </a:lnTo>
                  <a:lnTo>
                    <a:pt x="f217" y="f182"/>
                  </a:lnTo>
                  <a:lnTo>
                    <a:pt x="f218" y="f216"/>
                  </a:lnTo>
                  <a:lnTo>
                    <a:pt x="f219" y="f190"/>
                  </a:lnTo>
                  <a:lnTo>
                    <a:pt x="f220" y="f221"/>
                  </a:lnTo>
                  <a:lnTo>
                    <a:pt x="f45" y="f222"/>
                  </a:lnTo>
                  <a:lnTo>
                    <a:pt x="f42" y="f223"/>
                  </a:lnTo>
                  <a:lnTo>
                    <a:pt x="f224" y="f225"/>
                  </a:lnTo>
                  <a:lnTo>
                    <a:pt x="f226" y="f223"/>
                  </a:lnTo>
                  <a:lnTo>
                    <a:pt x="f227" y="f125"/>
                  </a:lnTo>
                  <a:lnTo>
                    <a:pt x="f33" y="f205"/>
                  </a:lnTo>
                  <a:lnTo>
                    <a:pt x="f228" y="f229"/>
                  </a:lnTo>
                  <a:lnTo>
                    <a:pt x="f230" y="f231"/>
                  </a:lnTo>
                  <a:lnTo>
                    <a:pt x="f28" y="f232"/>
                  </a:lnTo>
                  <a:lnTo>
                    <a:pt x="f233" y="f234"/>
                  </a:lnTo>
                  <a:lnTo>
                    <a:pt x="f235" y="f236"/>
                  </a:lnTo>
                  <a:lnTo>
                    <a:pt x="f237" y="f238"/>
                  </a:lnTo>
                  <a:lnTo>
                    <a:pt x="f239" y="f240"/>
                  </a:lnTo>
                  <a:lnTo>
                    <a:pt x="f241" y="f5"/>
                  </a:lnTo>
                  <a:lnTo>
                    <a:pt x="f8" y="f5"/>
                  </a:lnTo>
                </a:path>
              </a:pathLst>
            </a:custGeom>
            <a:noFill/>
            <a:ln w="15873" cap="flat">
              <a:solidFill>
                <a:srgbClr val="A6B19F">
                  <a:alpha val="47843"/>
                </a:srgbClr>
              </a:solidFill>
              <a:prstDash val="solid"/>
              <a:round/>
            </a:ln>
          </p:spPr>
          <p:txBody>
            <a:bodyPr vert="horz" wrap="square" lIns="91440" tIns="45720" rIns="91440" bIns="4572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CO" sz="1100" b="0" i="0" u="none" strike="noStrike" kern="0" cap="none" spc="0" baseline="0">
                <a:solidFill>
                  <a:srgbClr val="CCFFFF"/>
                </a:solidFill>
                <a:uFillTx/>
                <a:latin typeface="Montserrat ExtraBold" pitchFamily="2"/>
              </a:endParaRPr>
            </a:p>
          </p:txBody>
        </p:sp>
        <p:sp>
          <p:nvSpPr>
            <p:cNvPr id="83" name="Freeform 24">
              <a:extLst>
                <a:ext uri="{FF2B5EF4-FFF2-40B4-BE49-F238E27FC236}">
                  <a16:creationId xmlns:a16="http://schemas.microsoft.com/office/drawing/2014/main" id="{3878A91B-1824-6646-B26E-8FD6195D907D}"/>
                </a:ext>
              </a:extLst>
            </p:cNvPr>
            <p:cNvSpPr/>
            <p:nvPr/>
          </p:nvSpPr>
          <p:spPr>
            <a:xfrm>
              <a:off x="368082" y="1427771"/>
              <a:ext cx="341071" cy="358490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2578"/>
                <a:gd name="f7" fmla="val 2551"/>
                <a:gd name="f8" fmla="val 2242"/>
                <a:gd name="f9" fmla="val 1941"/>
                <a:gd name="f10" fmla="val 2233"/>
                <a:gd name="f11" fmla="val 1985"/>
                <a:gd name="f12" fmla="val 2206"/>
                <a:gd name="f13" fmla="val 2021"/>
                <a:gd name="f14" fmla="val 2189"/>
                <a:gd name="f15" fmla="val 2091"/>
                <a:gd name="f16" fmla="val 2145"/>
                <a:gd name="f17" fmla="val 2136"/>
                <a:gd name="f18" fmla="val 2118"/>
                <a:gd name="f19" fmla="val 2286"/>
                <a:gd name="f20" fmla="val 2321"/>
                <a:gd name="f21" fmla="val 2391"/>
                <a:gd name="f22" fmla="val 2383"/>
                <a:gd name="f23" fmla="val 2453"/>
                <a:gd name="f24" fmla="val 2365"/>
                <a:gd name="f25" fmla="val 2497"/>
                <a:gd name="f26" fmla="val 2515"/>
                <a:gd name="f27" fmla="val 2268"/>
                <a:gd name="f28" fmla="val 2506"/>
                <a:gd name="f29" fmla="val 2224"/>
                <a:gd name="f30" fmla="val 2533"/>
                <a:gd name="f31" fmla="val 2550"/>
                <a:gd name="f32" fmla="val 2092"/>
                <a:gd name="f33" fmla="val 2056"/>
                <a:gd name="f34" fmla="val 2012"/>
                <a:gd name="f35" fmla="val 2541"/>
                <a:gd name="f36" fmla="val 1942"/>
                <a:gd name="f37" fmla="val 1871"/>
                <a:gd name="f38" fmla="val 2488"/>
                <a:gd name="f39" fmla="val 1809"/>
                <a:gd name="f40" fmla="val 2471"/>
                <a:gd name="f41" fmla="val 1800"/>
                <a:gd name="f42" fmla="val 2303"/>
                <a:gd name="f43" fmla="val 2188"/>
                <a:gd name="f44" fmla="val 1774"/>
                <a:gd name="f45" fmla="val 1677"/>
                <a:gd name="f46" fmla="val 2083"/>
                <a:gd name="f47" fmla="val 1615"/>
                <a:gd name="f48" fmla="val 2100"/>
                <a:gd name="f49" fmla="val 1597"/>
                <a:gd name="f50" fmla="val 2162"/>
                <a:gd name="f51" fmla="val 1571"/>
                <a:gd name="f52" fmla="val 1483"/>
                <a:gd name="f53" fmla="val 1491"/>
                <a:gd name="f54" fmla="val 2180"/>
                <a:gd name="f55" fmla="val 1509"/>
                <a:gd name="f56" fmla="val 2127"/>
                <a:gd name="f57" fmla="val 1518"/>
                <a:gd name="f58" fmla="val 1915"/>
                <a:gd name="f59" fmla="val 1465"/>
                <a:gd name="f60" fmla="val 1862"/>
                <a:gd name="f61" fmla="val 1394"/>
                <a:gd name="f62" fmla="val 1835"/>
                <a:gd name="f63" fmla="val 1324"/>
                <a:gd name="f64" fmla="val 1818"/>
                <a:gd name="f65" fmla="val 1262"/>
                <a:gd name="f66" fmla="val 1209"/>
                <a:gd name="f67" fmla="val 1791"/>
                <a:gd name="f68" fmla="val 1121"/>
                <a:gd name="f69" fmla="val 1024"/>
                <a:gd name="f70" fmla="val 971"/>
                <a:gd name="f71" fmla="val 900"/>
                <a:gd name="f72" fmla="val 891"/>
                <a:gd name="f73" fmla="val 1721"/>
                <a:gd name="f74" fmla="val 1633"/>
                <a:gd name="f75" fmla="val 944"/>
                <a:gd name="f76" fmla="val 988"/>
                <a:gd name="f77" fmla="val 1527"/>
                <a:gd name="f78" fmla="val 856"/>
                <a:gd name="f79" fmla="val 1447"/>
                <a:gd name="f80" fmla="val 838"/>
                <a:gd name="f81" fmla="val 1385"/>
                <a:gd name="f82" fmla="val 1306"/>
                <a:gd name="f83" fmla="val 803"/>
                <a:gd name="f84" fmla="val 1244"/>
                <a:gd name="f85" fmla="val 741"/>
                <a:gd name="f86" fmla="val 1253"/>
                <a:gd name="f87" fmla="val 618"/>
                <a:gd name="f88" fmla="val 1271"/>
                <a:gd name="f89" fmla="val 530"/>
                <a:gd name="f90" fmla="val 1288"/>
                <a:gd name="f91" fmla="val 450"/>
                <a:gd name="f92" fmla="val 388"/>
                <a:gd name="f93" fmla="val 1218"/>
                <a:gd name="f94" fmla="val 353"/>
                <a:gd name="f95" fmla="val 1156"/>
                <a:gd name="f96" fmla="val 291"/>
                <a:gd name="f97" fmla="val 1103"/>
                <a:gd name="f98" fmla="val 230"/>
                <a:gd name="f99" fmla="val 1015"/>
                <a:gd name="f100" fmla="val 185"/>
                <a:gd name="f101" fmla="val 953"/>
                <a:gd name="f102" fmla="val 106"/>
                <a:gd name="f103" fmla="val 44"/>
                <a:gd name="f104" fmla="val 821"/>
                <a:gd name="f105" fmla="val 759"/>
                <a:gd name="f106" fmla="val 53"/>
                <a:gd name="f107" fmla="val 697"/>
                <a:gd name="f108" fmla="val 124"/>
                <a:gd name="f109" fmla="val 706"/>
                <a:gd name="f110" fmla="val 194"/>
                <a:gd name="f111" fmla="val 688"/>
                <a:gd name="f112" fmla="val 203"/>
                <a:gd name="f113" fmla="val 583"/>
                <a:gd name="f114" fmla="val 344"/>
                <a:gd name="f115" fmla="val 362"/>
                <a:gd name="f116" fmla="val 477"/>
                <a:gd name="f117" fmla="val 424"/>
                <a:gd name="f118" fmla="val 468"/>
                <a:gd name="f119" fmla="val 433"/>
                <a:gd name="f120" fmla="val 415"/>
                <a:gd name="f121" fmla="val 380"/>
                <a:gd name="f122" fmla="val 309"/>
                <a:gd name="f123" fmla="val 397"/>
                <a:gd name="f124" fmla="val 274"/>
                <a:gd name="f125" fmla="val 494"/>
                <a:gd name="f126" fmla="val 221"/>
                <a:gd name="f127" fmla="val 159"/>
                <a:gd name="f128" fmla="val 609"/>
                <a:gd name="f129" fmla="val 115"/>
                <a:gd name="f130" fmla="val 680"/>
                <a:gd name="f131" fmla="val 97"/>
                <a:gd name="f132" fmla="val 715"/>
                <a:gd name="f133" fmla="val 768"/>
                <a:gd name="f134" fmla="val 812"/>
                <a:gd name="f135" fmla="val 177"/>
                <a:gd name="f136" fmla="val 874"/>
                <a:gd name="f137" fmla="val 212"/>
                <a:gd name="f138" fmla="val 256"/>
                <a:gd name="f139" fmla="val 1050"/>
                <a:gd name="f140" fmla="val 1139"/>
                <a:gd name="f141" fmla="val 1200"/>
                <a:gd name="f142" fmla="val 1289"/>
                <a:gd name="f143" fmla="val 327"/>
                <a:gd name="f144" fmla="val 1368"/>
                <a:gd name="f145" fmla="val 335"/>
                <a:gd name="f146" fmla="val 1412"/>
                <a:gd name="f147" fmla="val 1430"/>
                <a:gd name="f148" fmla="val 238"/>
                <a:gd name="f149" fmla="val 1562"/>
                <a:gd name="f150" fmla="val 1668"/>
                <a:gd name="f151" fmla="val 1747"/>
                <a:gd name="f152" fmla="val 1756"/>
                <a:gd name="f153" fmla="val 88"/>
                <a:gd name="f154" fmla="val 1765"/>
                <a:gd name="f155" fmla="val 35"/>
                <a:gd name="f156" fmla="val 1827"/>
                <a:gd name="f157" fmla="val 1897"/>
                <a:gd name="f158" fmla="val 1986"/>
                <a:gd name="f159" fmla="val 27"/>
                <a:gd name="f160" fmla="val 2259"/>
                <a:gd name="f161" fmla="val 2277"/>
                <a:gd name="f162" fmla="val 2418"/>
                <a:gd name="f163" fmla="val 2374"/>
                <a:gd name="f164" fmla="val 406"/>
                <a:gd name="f165" fmla="val 2400"/>
                <a:gd name="f166" fmla="val 503"/>
                <a:gd name="f167" fmla="val 2427"/>
                <a:gd name="f168" fmla="val 2462"/>
                <a:gd name="f169" fmla="val 671"/>
                <a:gd name="f170" fmla="val 2559"/>
                <a:gd name="f171" fmla="val 2577"/>
                <a:gd name="f172" fmla="val 865"/>
                <a:gd name="f173" fmla="val 918"/>
                <a:gd name="f174" fmla="val 927"/>
                <a:gd name="f175" fmla="val 2356"/>
                <a:gd name="f176" fmla="val 962"/>
                <a:gd name="f177" fmla="val 2250"/>
                <a:gd name="f178" fmla="val 1006"/>
                <a:gd name="f179" fmla="val 980"/>
                <a:gd name="f180" fmla="val 2047"/>
                <a:gd name="f181" fmla="val 2030"/>
                <a:gd name="f182" fmla="val 1068"/>
                <a:gd name="f183" fmla="val 1094"/>
                <a:gd name="f184" fmla="val 1933"/>
                <a:gd name="f185" fmla="val 1147"/>
                <a:gd name="f186" fmla="val 1280"/>
                <a:gd name="f187" fmla="val 1853"/>
                <a:gd name="f188" fmla="val 1315"/>
                <a:gd name="f189" fmla="val 1792"/>
                <a:gd name="f190" fmla="val 1694"/>
                <a:gd name="f191" fmla="val 1686"/>
                <a:gd name="f192" fmla="val 1712"/>
                <a:gd name="f193" fmla="val 1703"/>
                <a:gd name="f194" fmla="val 1783"/>
                <a:gd name="f195" fmla="val 1588"/>
                <a:gd name="f196" fmla="val 1659"/>
                <a:gd name="f197" fmla="val 1906"/>
                <a:gd name="f198" fmla="val 1950"/>
                <a:gd name="f199" fmla="+- 0 0 -90"/>
                <a:gd name="f200" fmla="*/ f3 1 2578"/>
                <a:gd name="f201" fmla="*/ f4 1 2551"/>
                <a:gd name="f202" fmla="+- f7 0 f5"/>
                <a:gd name="f203" fmla="+- f6 0 f5"/>
                <a:gd name="f204" fmla="*/ f199 f0 1"/>
                <a:gd name="f205" fmla="*/ f203 1 2578"/>
                <a:gd name="f206" fmla="*/ f202 1 2551"/>
                <a:gd name="f207" fmla="*/ 286272219 f203 1"/>
                <a:gd name="f208" fmla="*/ 261473985 f202 1"/>
                <a:gd name="f209" fmla="*/ 274852743 f203 1"/>
                <a:gd name="f210" fmla="*/ 285408988 f202 1"/>
                <a:gd name="f211" fmla="*/ 309241576 f203 1"/>
                <a:gd name="f212" fmla="*/ 317365489 f202 1"/>
                <a:gd name="f213" fmla="*/ 294318086 f203 1"/>
                <a:gd name="f214" fmla="*/ 324222662 f202 1"/>
                <a:gd name="f215" fmla="*/ 271478413 f203 1"/>
                <a:gd name="f216" fmla="*/ 329915152 f202 1"/>
                <a:gd name="f217" fmla="*/ 252013070 f203 1"/>
                <a:gd name="f218" fmla="*/ 327715994 f202 1"/>
                <a:gd name="f219" fmla="*/ 234753810 f203 1"/>
                <a:gd name="f220" fmla="*/ 309343991 f202 1"/>
                <a:gd name="f221" fmla="*/ 230211597 f203 1"/>
                <a:gd name="f222" fmla="*/ 274023648 f202 1"/>
                <a:gd name="f223" fmla="*/ 207242599 f203 1"/>
                <a:gd name="f224" fmla="*/ 279716498 f202 1"/>
                <a:gd name="f225" fmla="*/ 193486993 f203 1"/>
                <a:gd name="f226" fmla="*/ 282045146 f202 1"/>
                <a:gd name="f227" fmla="*/ 196990647 f203 1"/>
                <a:gd name="f228" fmla="*/ 256816330 f202 1"/>
                <a:gd name="f229" fmla="*/ 180899272 f203 1"/>
                <a:gd name="f230" fmla="*/ 237409492 f202 1"/>
                <a:gd name="f231" fmla="*/ 156891715 f203 1"/>
                <a:gd name="f232" fmla="*/ 231717002 f202 1"/>
                <a:gd name="f233" fmla="*/ 126006535 f203 1"/>
                <a:gd name="f234" fmla="*/ 115624898 f203 1"/>
                <a:gd name="f235" fmla="*/ 211274971 f202 1"/>
                <a:gd name="f236" fmla="*/ 122502881 f203 1"/>
                <a:gd name="f237" fmla="*/ 191868493 f202 1"/>
                <a:gd name="f238" fmla="*/ 108747275 f203 1"/>
                <a:gd name="f239" fmla="*/ 168968325 f202 1"/>
                <a:gd name="f240" fmla="*/ 80197865 f203 1"/>
                <a:gd name="f241" fmla="*/ 164440159 f202 1"/>
                <a:gd name="f242" fmla="*/ 50350884 f203 1"/>
                <a:gd name="f243" fmla="*/ 157582985 f202 1"/>
                <a:gd name="f244" fmla="*/ 29846980 f203 1"/>
                <a:gd name="f245" fmla="*/ 131319334 f202 1"/>
                <a:gd name="f246" fmla="*/ 5709738 f203 1"/>
                <a:gd name="f247" fmla="*/ 106219647 f202 1"/>
                <a:gd name="f248" fmla="*/ 16091375 f203 1"/>
                <a:gd name="f249" fmla="*/ 91341336 f202 1"/>
                <a:gd name="f250" fmla="*/ 26343327 f203 1"/>
                <a:gd name="f251" fmla="*/ 79955996 f202 1"/>
                <a:gd name="f252" fmla="*/ 44640786 f203 1"/>
                <a:gd name="f253" fmla="*/ 68570657 f202 1"/>
                <a:gd name="f254" fmla="*/ 56190307 f203 1"/>
                <a:gd name="f255" fmla="*/ 53691986 f202 1"/>
                <a:gd name="f256" fmla="*/ 51518769 f203 1"/>
                <a:gd name="f257" fmla="*/ 39977998 f202 1"/>
                <a:gd name="f258" fmla="*/ 68778028 f203 1"/>
                <a:gd name="f259" fmla="*/ 20571161 f202 1"/>
                <a:gd name="f260" fmla="*/ 92785586 f203 1"/>
                <a:gd name="f261" fmla="*/ 113418814 f203 1"/>
                <a:gd name="f262" fmla="*/ 27428335 f202 1"/>
                <a:gd name="f263" fmla="*/ 136258487 f203 1"/>
                <a:gd name="f264" fmla="*/ 35449832 f202 1"/>
                <a:gd name="f265" fmla="*/ 167273352 f203 1"/>
                <a:gd name="f266" fmla="*/ 42306646 f202 1"/>
                <a:gd name="f267" fmla="*/ 185570811 f203 1"/>
                <a:gd name="f268" fmla="*/ 30792177 f202 1"/>
                <a:gd name="f269" fmla="*/ 216455991 f203 1"/>
                <a:gd name="f270" fmla="*/ 227875827 f203 1"/>
                <a:gd name="f271" fmla="*/ 11385340 f202 1"/>
                <a:gd name="f272" fmla="*/ 246173286 f203 1"/>
                <a:gd name="f273" fmla="*/ 6857174 f202 1"/>
                <a:gd name="f274" fmla="*/ 276020627 f203 1"/>
                <a:gd name="f275" fmla="*/ 313783430 f203 1"/>
                <a:gd name="f276" fmla="*/ 46835172 f202 1"/>
                <a:gd name="f277" fmla="*/ 314951315 f203 1"/>
                <a:gd name="f278" fmla="*/ 78791672 f202 1"/>
                <a:gd name="f279" fmla="*/ 332081249 f203 1"/>
                <a:gd name="f280" fmla="*/ 105055324 f202 1"/>
                <a:gd name="f281" fmla="*/ 326371151 f203 1"/>
                <a:gd name="f282" fmla="*/ 119933995 f202 1"/>
                <a:gd name="f283" fmla="*/ 305737923 f203 1"/>
                <a:gd name="f284" fmla="*/ 115276339 f202 1"/>
                <a:gd name="f285" fmla="*/ 263432906 f203 1"/>
                <a:gd name="f286" fmla="*/ 138176148 f202 1"/>
                <a:gd name="f287" fmla="*/ 257722808 f203 1"/>
                <a:gd name="f288" fmla="*/ 155254337 f202 1"/>
                <a:gd name="f289" fmla="*/ 248509416 f203 1"/>
                <a:gd name="f290" fmla="*/ 176989822 f202 1"/>
                <a:gd name="f291" fmla="*/ 219830320 f203 1"/>
                <a:gd name="f292" fmla="*/ 220998205 f203 1"/>
                <a:gd name="f293" fmla="*/ 195232336 f202 1"/>
                <a:gd name="f294" fmla="*/ 241631433 f203 1"/>
                <a:gd name="f295" fmla="*/ 208946323 f202 1"/>
                <a:gd name="f296" fmla="*/ 239738500 f202 1"/>
                <a:gd name="f297" fmla="*/ 247759997 f202 1"/>
                <a:gd name="f298" fmla="*/ f204 1 f2"/>
                <a:gd name="f299" fmla="*/ f207 1 2578"/>
                <a:gd name="f300" fmla="*/ f208 1 2551"/>
                <a:gd name="f301" fmla="*/ f209 1 2578"/>
                <a:gd name="f302" fmla="*/ f210 1 2551"/>
                <a:gd name="f303" fmla="*/ f211 1 2578"/>
                <a:gd name="f304" fmla="*/ f212 1 2551"/>
                <a:gd name="f305" fmla="*/ f213 1 2578"/>
                <a:gd name="f306" fmla="*/ f214 1 2551"/>
                <a:gd name="f307" fmla="*/ f215 1 2578"/>
                <a:gd name="f308" fmla="*/ f216 1 2551"/>
                <a:gd name="f309" fmla="*/ f217 1 2578"/>
                <a:gd name="f310" fmla="*/ f218 1 2551"/>
                <a:gd name="f311" fmla="*/ f219 1 2578"/>
                <a:gd name="f312" fmla="*/ f220 1 2551"/>
                <a:gd name="f313" fmla="*/ f221 1 2578"/>
                <a:gd name="f314" fmla="*/ f222 1 2551"/>
                <a:gd name="f315" fmla="*/ f223 1 2578"/>
                <a:gd name="f316" fmla="*/ f224 1 2551"/>
                <a:gd name="f317" fmla="*/ f225 1 2578"/>
                <a:gd name="f318" fmla="*/ f226 1 2551"/>
                <a:gd name="f319" fmla="*/ f227 1 2578"/>
                <a:gd name="f320" fmla="*/ f228 1 2551"/>
                <a:gd name="f321" fmla="*/ f229 1 2578"/>
                <a:gd name="f322" fmla="*/ f230 1 2551"/>
                <a:gd name="f323" fmla="*/ f231 1 2578"/>
                <a:gd name="f324" fmla="*/ f232 1 2551"/>
                <a:gd name="f325" fmla="*/ f233 1 2578"/>
                <a:gd name="f326" fmla="*/ f234 1 2578"/>
                <a:gd name="f327" fmla="*/ f235 1 2551"/>
                <a:gd name="f328" fmla="*/ f236 1 2578"/>
                <a:gd name="f329" fmla="*/ f237 1 2551"/>
                <a:gd name="f330" fmla="*/ f238 1 2578"/>
                <a:gd name="f331" fmla="*/ f239 1 2551"/>
                <a:gd name="f332" fmla="*/ f240 1 2578"/>
                <a:gd name="f333" fmla="*/ f241 1 2551"/>
                <a:gd name="f334" fmla="*/ f242 1 2578"/>
                <a:gd name="f335" fmla="*/ f243 1 2551"/>
                <a:gd name="f336" fmla="*/ f244 1 2578"/>
                <a:gd name="f337" fmla="*/ f245 1 2551"/>
                <a:gd name="f338" fmla="*/ f246 1 2578"/>
                <a:gd name="f339" fmla="*/ f247 1 2551"/>
                <a:gd name="f340" fmla="*/ f248 1 2578"/>
                <a:gd name="f341" fmla="*/ f249 1 2551"/>
                <a:gd name="f342" fmla="*/ f250 1 2578"/>
                <a:gd name="f343" fmla="*/ f251 1 2551"/>
                <a:gd name="f344" fmla="*/ f252 1 2578"/>
                <a:gd name="f345" fmla="*/ f253 1 2551"/>
                <a:gd name="f346" fmla="*/ f254 1 2578"/>
                <a:gd name="f347" fmla="*/ f255 1 2551"/>
                <a:gd name="f348" fmla="*/ f256 1 2578"/>
                <a:gd name="f349" fmla="*/ f257 1 2551"/>
                <a:gd name="f350" fmla="*/ f258 1 2578"/>
                <a:gd name="f351" fmla="*/ f259 1 2551"/>
                <a:gd name="f352" fmla="*/ f260 1 2578"/>
                <a:gd name="f353" fmla="*/ f261 1 2578"/>
                <a:gd name="f354" fmla="*/ f262 1 2551"/>
                <a:gd name="f355" fmla="*/ f263 1 2578"/>
                <a:gd name="f356" fmla="*/ f264 1 2551"/>
                <a:gd name="f357" fmla="*/ f265 1 2578"/>
                <a:gd name="f358" fmla="*/ f266 1 2551"/>
                <a:gd name="f359" fmla="*/ f267 1 2578"/>
                <a:gd name="f360" fmla="*/ f268 1 2551"/>
                <a:gd name="f361" fmla="*/ f269 1 2578"/>
                <a:gd name="f362" fmla="*/ f270 1 2578"/>
                <a:gd name="f363" fmla="*/ f271 1 2551"/>
                <a:gd name="f364" fmla="*/ f272 1 2578"/>
                <a:gd name="f365" fmla="*/ f273 1 2551"/>
                <a:gd name="f366" fmla="*/ f274 1 2578"/>
                <a:gd name="f367" fmla="*/ f275 1 2578"/>
                <a:gd name="f368" fmla="*/ f276 1 2551"/>
                <a:gd name="f369" fmla="*/ f277 1 2578"/>
                <a:gd name="f370" fmla="*/ f278 1 2551"/>
                <a:gd name="f371" fmla="*/ f279 1 2578"/>
                <a:gd name="f372" fmla="*/ f280 1 2551"/>
                <a:gd name="f373" fmla="*/ f281 1 2578"/>
                <a:gd name="f374" fmla="*/ f282 1 2551"/>
                <a:gd name="f375" fmla="*/ f283 1 2578"/>
                <a:gd name="f376" fmla="*/ f284 1 2551"/>
                <a:gd name="f377" fmla="*/ f285 1 2578"/>
                <a:gd name="f378" fmla="*/ f286 1 2551"/>
                <a:gd name="f379" fmla="*/ f287 1 2578"/>
                <a:gd name="f380" fmla="*/ f288 1 2551"/>
                <a:gd name="f381" fmla="*/ f289 1 2578"/>
                <a:gd name="f382" fmla="*/ f290 1 2551"/>
                <a:gd name="f383" fmla="*/ f291 1 2578"/>
                <a:gd name="f384" fmla="*/ f292 1 2578"/>
                <a:gd name="f385" fmla="*/ f293 1 2551"/>
                <a:gd name="f386" fmla="*/ f294 1 2578"/>
                <a:gd name="f387" fmla="*/ f295 1 2551"/>
                <a:gd name="f388" fmla="*/ f296 1 2551"/>
                <a:gd name="f389" fmla="*/ f297 1 2551"/>
                <a:gd name="f390" fmla="*/ 0 1 f205"/>
                <a:gd name="f391" fmla="*/ f6 1 f205"/>
                <a:gd name="f392" fmla="*/ 0 1 f206"/>
                <a:gd name="f393" fmla="*/ f7 1 f206"/>
                <a:gd name="f394" fmla="+- f298 0 f1"/>
                <a:gd name="f395" fmla="*/ f299 1 f205"/>
                <a:gd name="f396" fmla="*/ f300 1 f206"/>
                <a:gd name="f397" fmla="*/ f301 1 f205"/>
                <a:gd name="f398" fmla="*/ f302 1 f206"/>
                <a:gd name="f399" fmla="*/ f303 1 f205"/>
                <a:gd name="f400" fmla="*/ f304 1 f206"/>
                <a:gd name="f401" fmla="*/ f305 1 f205"/>
                <a:gd name="f402" fmla="*/ f306 1 f206"/>
                <a:gd name="f403" fmla="*/ f307 1 f205"/>
                <a:gd name="f404" fmla="*/ f308 1 f206"/>
                <a:gd name="f405" fmla="*/ f309 1 f205"/>
                <a:gd name="f406" fmla="*/ f310 1 f206"/>
                <a:gd name="f407" fmla="*/ f311 1 f205"/>
                <a:gd name="f408" fmla="*/ f312 1 f206"/>
                <a:gd name="f409" fmla="*/ f313 1 f205"/>
                <a:gd name="f410" fmla="*/ f314 1 f206"/>
                <a:gd name="f411" fmla="*/ f315 1 f205"/>
                <a:gd name="f412" fmla="*/ f316 1 f206"/>
                <a:gd name="f413" fmla="*/ f317 1 f205"/>
                <a:gd name="f414" fmla="*/ f318 1 f206"/>
                <a:gd name="f415" fmla="*/ f319 1 f205"/>
                <a:gd name="f416" fmla="*/ f320 1 f206"/>
                <a:gd name="f417" fmla="*/ f321 1 f205"/>
                <a:gd name="f418" fmla="*/ f322 1 f206"/>
                <a:gd name="f419" fmla="*/ f323 1 f205"/>
                <a:gd name="f420" fmla="*/ f324 1 f206"/>
                <a:gd name="f421" fmla="*/ f325 1 f205"/>
                <a:gd name="f422" fmla="*/ f326 1 f205"/>
                <a:gd name="f423" fmla="*/ f327 1 f206"/>
                <a:gd name="f424" fmla="*/ f328 1 f205"/>
                <a:gd name="f425" fmla="*/ f329 1 f206"/>
                <a:gd name="f426" fmla="*/ f330 1 f205"/>
                <a:gd name="f427" fmla="*/ f331 1 f206"/>
                <a:gd name="f428" fmla="*/ f332 1 f205"/>
                <a:gd name="f429" fmla="*/ f333 1 f206"/>
                <a:gd name="f430" fmla="*/ f334 1 f205"/>
                <a:gd name="f431" fmla="*/ f335 1 f206"/>
                <a:gd name="f432" fmla="*/ f336 1 f205"/>
                <a:gd name="f433" fmla="*/ f337 1 f206"/>
                <a:gd name="f434" fmla="*/ f338 1 f205"/>
                <a:gd name="f435" fmla="*/ f339 1 f206"/>
                <a:gd name="f436" fmla="*/ f340 1 f205"/>
                <a:gd name="f437" fmla="*/ f341 1 f206"/>
                <a:gd name="f438" fmla="*/ f342 1 f205"/>
                <a:gd name="f439" fmla="*/ f343 1 f206"/>
                <a:gd name="f440" fmla="*/ f344 1 f205"/>
                <a:gd name="f441" fmla="*/ f345 1 f206"/>
                <a:gd name="f442" fmla="*/ f346 1 f205"/>
                <a:gd name="f443" fmla="*/ f347 1 f206"/>
                <a:gd name="f444" fmla="*/ f348 1 f205"/>
                <a:gd name="f445" fmla="*/ f349 1 f206"/>
                <a:gd name="f446" fmla="*/ f350 1 f205"/>
                <a:gd name="f447" fmla="*/ f351 1 f206"/>
                <a:gd name="f448" fmla="*/ f352 1 f205"/>
                <a:gd name="f449" fmla="*/ f353 1 f205"/>
                <a:gd name="f450" fmla="*/ f354 1 f206"/>
                <a:gd name="f451" fmla="*/ f355 1 f205"/>
                <a:gd name="f452" fmla="*/ f356 1 f206"/>
                <a:gd name="f453" fmla="*/ f357 1 f205"/>
                <a:gd name="f454" fmla="*/ f358 1 f206"/>
                <a:gd name="f455" fmla="*/ f359 1 f205"/>
                <a:gd name="f456" fmla="*/ f360 1 f206"/>
                <a:gd name="f457" fmla="*/ f361 1 f205"/>
                <a:gd name="f458" fmla="*/ f362 1 f205"/>
                <a:gd name="f459" fmla="*/ f363 1 f206"/>
                <a:gd name="f460" fmla="*/ f364 1 f205"/>
                <a:gd name="f461" fmla="*/ f365 1 f206"/>
                <a:gd name="f462" fmla="*/ f366 1 f205"/>
                <a:gd name="f463" fmla="*/ f367 1 f205"/>
                <a:gd name="f464" fmla="*/ f368 1 f206"/>
                <a:gd name="f465" fmla="*/ f369 1 f205"/>
                <a:gd name="f466" fmla="*/ f370 1 f206"/>
                <a:gd name="f467" fmla="*/ f371 1 f205"/>
                <a:gd name="f468" fmla="*/ f372 1 f206"/>
                <a:gd name="f469" fmla="*/ f373 1 f205"/>
                <a:gd name="f470" fmla="*/ f374 1 f206"/>
                <a:gd name="f471" fmla="*/ f375 1 f205"/>
                <a:gd name="f472" fmla="*/ f376 1 f206"/>
                <a:gd name="f473" fmla="*/ f377 1 f205"/>
                <a:gd name="f474" fmla="*/ f378 1 f206"/>
                <a:gd name="f475" fmla="*/ f379 1 f205"/>
                <a:gd name="f476" fmla="*/ f380 1 f206"/>
                <a:gd name="f477" fmla="*/ f381 1 f205"/>
                <a:gd name="f478" fmla="*/ f382 1 f206"/>
                <a:gd name="f479" fmla="*/ f383 1 f205"/>
                <a:gd name="f480" fmla="*/ f384 1 f205"/>
                <a:gd name="f481" fmla="*/ f385 1 f206"/>
                <a:gd name="f482" fmla="*/ f386 1 f205"/>
                <a:gd name="f483" fmla="*/ f387 1 f206"/>
                <a:gd name="f484" fmla="*/ f388 1 f206"/>
                <a:gd name="f485" fmla="*/ f389 1 f206"/>
                <a:gd name="f486" fmla="*/ f390 f200 1"/>
                <a:gd name="f487" fmla="*/ f391 f200 1"/>
                <a:gd name="f488" fmla="*/ f393 f201 1"/>
                <a:gd name="f489" fmla="*/ f392 f201 1"/>
                <a:gd name="f490" fmla="*/ f395 f200 1"/>
                <a:gd name="f491" fmla="*/ f396 f201 1"/>
                <a:gd name="f492" fmla="*/ f397 f200 1"/>
                <a:gd name="f493" fmla="*/ f398 f201 1"/>
                <a:gd name="f494" fmla="*/ f399 f200 1"/>
                <a:gd name="f495" fmla="*/ f400 f201 1"/>
                <a:gd name="f496" fmla="*/ f401 f200 1"/>
                <a:gd name="f497" fmla="*/ f402 f201 1"/>
                <a:gd name="f498" fmla="*/ f403 f200 1"/>
                <a:gd name="f499" fmla="*/ f404 f201 1"/>
                <a:gd name="f500" fmla="*/ f405 f200 1"/>
                <a:gd name="f501" fmla="*/ f406 f201 1"/>
                <a:gd name="f502" fmla="*/ f407 f200 1"/>
                <a:gd name="f503" fmla="*/ f408 f201 1"/>
                <a:gd name="f504" fmla="*/ f409 f200 1"/>
                <a:gd name="f505" fmla="*/ f410 f201 1"/>
                <a:gd name="f506" fmla="*/ f411 f200 1"/>
                <a:gd name="f507" fmla="*/ f412 f201 1"/>
                <a:gd name="f508" fmla="*/ f413 f200 1"/>
                <a:gd name="f509" fmla="*/ f414 f201 1"/>
                <a:gd name="f510" fmla="*/ f415 f200 1"/>
                <a:gd name="f511" fmla="*/ f416 f201 1"/>
                <a:gd name="f512" fmla="*/ f417 f200 1"/>
                <a:gd name="f513" fmla="*/ f418 f201 1"/>
                <a:gd name="f514" fmla="*/ f419 f200 1"/>
                <a:gd name="f515" fmla="*/ f420 f201 1"/>
                <a:gd name="f516" fmla="*/ f421 f200 1"/>
                <a:gd name="f517" fmla="*/ f422 f200 1"/>
                <a:gd name="f518" fmla="*/ f423 f201 1"/>
                <a:gd name="f519" fmla="*/ f424 f200 1"/>
                <a:gd name="f520" fmla="*/ f425 f201 1"/>
                <a:gd name="f521" fmla="*/ f426 f200 1"/>
                <a:gd name="f522" fmla="*/ f427 f201 1"/>
                <a:gd name="f523" fmla="*/ f428 f200 1"/>
                <a:gd name="f524" fmla="*/ f429 f201 1"/>
                <a:gd name="f525" fmla="*/ f430 f200 1"/>
                <a:gd name="f526" fmla="*/ f431 f201 1"/>
                <a:gd name="f527" fmla="*/ f432 f200 1"/>
                <a:gd name="f528" fmla="*/ f433 f201 1"/>
                <a:gd name="f529" fmla="*/ f434 f200 1"/>
                <a:gd name="f530" fmla="*/ f435 f201 1"/>
                <a:gd name="f531" fmla="*/ f436 f200 1"/>
                <a:gd name="f532" fmla="*/ f437 f201 1"/>
                <a:gd name="f533" fmla="*/ f438 f200 1"/>
                <a:gd name="f534" fmla="*/ f439 f201 1"/>
                <a:gd name="f535" fmla="*/ f440 f200 1"/>
                <a:gd name="f536" fmla="*/ f441 f201 1"/>
                <a:gd name="f537" fmla="*/ f442 f200 1"/>
                <a:gd name="f538" fmla="*/ f443 f201 1"/>
                <a:gd name="f539" fmla="*/ f444 f200 1"/>
                <a:gd name="f540" fmla="*/ f445 f201 1"/>
                <a:gd name="f541" fmla="*/ f446 f200 1"/>
                <a:gd name="f542" fmla="*/ f447 f201 1"/>
                <a:gd name="f543" fmla="*/ f448 f200 1"/>
                <a:gd name="f544" fmla="*/ f449 f200 1"/>
                <a:gd name="f545" fmla="*/ f450 f201 1"/>
                <a:gd name="f546" fmla="*/ f451 f200 1"/>
                <a:gd name="f547" fmla="*/ f452 f201 1"/>
                <a:gd name="f548" fmla="*/ f453 f200 1"/>
                <a:gd name="f549" fmla="*/ f454 f201 1"/>
                <a:gd name="f550" fmla="*/ f455 f200 1"/>
                <a:gd name="f551" fmla="*/ f456 f201 1"/>
                <a:gd name="f552" fmla="*/ f457 f200 1"/>
                <a:gd name="f553" fmla="*/ f458 f200 1"/>
                <a:gd name="f554" fmla="*/ f459 f201 1"/>
                <a:gd name="f555" fmla="*/ f460 f200 1"/>
                <a:gd name="f556" fmla="*/ f461 f201 1"/>
                <a:gd name="f557" fmla="*/ f462 f200 1"/>
                <a:gd name="f558" fmla="*/ f463 f200 1"/>
                <a:gd name="f559" fmla="*/ f464 f201 1"/>
                <a:gd name="f560" fmla="*/ f465 f200 1"/>
                <a:gd name="f561" fmla="*/ f466 f201 1"/>
                <a:gd name="f562" fmla="*/ f467 f200 1"/>
                <a:gd name="f563" fmla="*/ f468 f201 1"/>
                <a:gd name="f564" fmla="*/ f469 f200 1"/>
                <a:gd name="f565" fmla="*/ f470 f201 1"/>
                <a:gd name="f566" fmla="*/ f471 f200 1"/>
                <a:gd name="f567" fmla="*/ f472 f201 1"/>
                <a:gd name="f568" fmla="*/ f473 f200 1"/>
                <a:gd name="f569" fmla="*/ f474 f201 1"/>
                <a:gd name="f570" fmla="*/ f475 f200 1"/>
                <a:gd name="f571" fmla="*/ f476 f201 1"/>
                <a:gd name="f572" fmla="*/ f477 f200 1"/>
                <a:gd name="f573" fmla="*/ f478 f201 1"/>
                <a:gd name="f574" fmla="*/ f479 f200 1"/>
                <a:gd name="f575" fmla="*/ f480 f200 1"/>
                <a:gd name="f576" fmla="*/ f481 f201 1"/>
                <a:gd name="f577" fmla="*/ f482 f200 1"/>
                <a:gd name="f578" fmla="*/ f483 f201 1"/>
                <a:gd name="f579" fmla="*/ f484 f201 1"/>
                <a:gd name="f580" fmla="*/ f485 f20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394">
                  <a:pos x="f490" y="f491"/>
                </a:cxn>
                <a:cxn ang="f394">
                  <a:pos x="f492" y="f493"/>
                </a:cxn>
                <a:cxn ang="f394">
                  <a:pos x="f494" y="f495"/>
                </a:cxn>
                <a:cxn ang="f394">
                  <a:pos x="f496" y="f497"/>
                </a:cxn>
                <a:cxn ang="f394">
                  <a:pos x="f498" y="f499"/>
                </a:cxn>
                <a:cxn ang="f394">
                  <a:pos x="f500" y="f501"/>
                </a:cxn>
                <a:cxn ang="f394">
                  <a:pos x="f502" y="f503"/>
                </a:cxn>
                <a:cxn ang="f394">
                  <a:pos x="f504" y="f505"/>
                </a:cxn>
                <a:cxn ang="f394">
                  <a:pos x="f506" y="f507"/>
                </a:cxn>
                <a:cxn ang="f394">
                  <a:pos x="f508" y="f509"/>
                </a:cxn>
                <a:cxn ang="f394">
                  <a:pos x="f510" y="f511"/>
                </a:cxn>
                <a:cxn ang="f394">
                  <a:pos x="f512" y="f513"/>
                </a:cxn>
                <a:cxn ang="f394">
                  <a:pos x="f514" y="f515"/>
                </a:cxn>
                <a:cxn ang="f394">
                  <a:pos x="f516" y="f513"/>
                </a:cxn>
                <a:cxn ang="f394">
                  <a:pos x="f517" y="f518"/>
                </a:cxn>
                <a:cxn ang="f394">
                  <a:pos x="f519" y="f520"/>
                </a:cxn>
                <a:cxn ang="f394">
                  <a:pos x="f521" y="f522"/>
                </a:cxn>
                <a:cxn ang="f394">
                  <a:pos x="f523" y="f524"/>
                </a:cxn>
                <a:cxn ang="f394">
                  <a:pos x="f525" y="f526"/>
                </a:cxn>
                <a:cxn ang="f394">
                  <a:pos x="f527" y="f528"/>
                </a:cxn>
                <a:cxn ang="f394">
                  <a:pos x="f529" y="f530"/>
                </a:cxn>
                <a:cxn ang="f394">
                  <a:pos x="f531" y="f532"/>
                </a:cxn>
                <a:cxn ang="f394">
                  <a:pos x="f533" y="f534"/>
                </a:cxn>
                <a:cxn ang="f394">
                  <a:pos x="f535" y="f536"/>
                </a:cxn>
                <a:cxn ang="f394">
                  <a:pos x="f537" y="f538"/>
                </a:cxn>
                <a:cxn ang="f394">
                  <a:pos x="f539" y="f540"/>
                </a:cxn>
                <a:cxn ang="f394">
                  <a:pos x="f541" y="f542"/>
                </a:cxn>
                <a:cxn ang="f394">
                  <a:pos x="f543" y="f542"/>
                </a:cxn>
                <a:cxn ang="f394">
                  <a:pos x="f544" y="f545"/>
                </a:cxn>
                <a:cxn ang="f394">
                  <a:pos x="f546" y="f547"/>
                </a:cxn>
                <a:cxn ang="f394">
                  <a:pos x="f548" y="f549"/>
                </a:cxn>
                <a:cxn ang="f394">
                  <a:pos x="f550" y="f551"/>
                </a:cxn>
                <a:cxn ang="f394">
                  <a:pos x="f552" y="f551"/>
                </a:cxn>
                <a:cxn ang="f394">
                  <a:pos x="f553" y="f554"/>
                </a:cxn>
                <a:cxn ang="f394">
                  <a:pos x="f555" y="f556"/>
                </a:cxn>
                <a:cxn ang="f394">
                  <a:pos x="f557" y="f554"/>
                </a:cxn>
                <a:cxn ang="f394">
                  <a:pos x="f496" y="f545"/>
                </a:cxn>
                <a:cxn ang="f394">
                  <a:pos x="f558" y="f559"/>
                </a:cxn>
                <a:cxn ang="f394">
                  <a:pos x="f560" y="f561"/>
                </a:cxn>
                <a:cxn ang="f394">
                  <a:pos x="f562" y="f563"/>
                </a:cxn>
                <a:cxn ang="f394">
                  <a:pos x="f564" y="f565"/>
                </a:cxn>
                <a:cxn ang="f394">
                  <a:pos x="f566" y="f567"/>
                </a:cxn>
                <a:cxn ang="f394">
                  <a:pos x="f490" y="f528"/>
                </a:cxn>
                <a:cxn ang="f394">
                  <a:pos x="f568" y="f569"/>
                </a:cxn>
                <a:cxn ang="f394">
                  <a:pos x="f570" y="f571"/>
                </a:cxn>
                <a:cxn ang="f394">
                  <a:pos x="f572" y="f573"/>
                </a:cxn>
                <a:cxn ang="f394">
                  <a:pos x="f574" y="f522"/>
                </a:cxn>
                <a:cxn ang="f394">
                  <a:pos x="f575" y="f576"/>
                </a:cxn>
                <a:cxn ang="f394">
                  <a:pos x="f577" y="f578"/>
                </a:cxn>
                <a:cxn ang="f394">
                  <a:pos x="f500" y="f579"/>
                </a:cxn>
                <a:cxn ang="f394">
                  <a:pos x="f557" y="f580"/>
                </a:cxn>
              </a:cxnLst>
              <a:rect l="f486" t="f489" r="f487" b="f488"/>
              <a:pathLst>
                <a:path w="2578" h="2551">
                  <a:moveTo>
                    <a:pt x="f8" y="f9"/>
                  </a:moveTo>
                  <a:lnTo>
                    <a:pt x="f10" y="f11"/>
                  </a:lnTo>
                  <a:lnTo>
                    <a:pt x="f12" y="f13"/>
                  </a:lnTo>
                  <a:lnTo>
                    <a:pt x="f14" y="f15"/>
                  </a:lnTo>
                  <a:lnTo>
                    <a:pt x="f16" y="f17"/>
                  </a:lnTo>
                  <a:lnTo>
                    <a:pt x="f18" y="f12"/>
                  </a:lnTo>
                  <a:lnTo>
                    <a:pt x="f12" y="f19"/>
                  </a:lnTo>
                  <a:lnTo>
                    <a:pt x="f20" y="f21"/>
                  </a:lnTo>
                  <a:lnTo>
                    <a:pt x="f22" y="f23"/>
                  </a:lnTo>
                  <a:lnTo>
                    <a:pt x="f24" y="f25"/>
                  </a:lnTo>
                  <a:lnTo>
                    <a:pt x="f20" y="f26"/>
                  </a:lnTo>
                  <a:lnTo>
                    <a:pt x="f27" y="f28"/>
                  </a:lnTo>
                  <a:lnTo>
                    <a:pt x="f29" y="f30"/>
                  </a:lnTo>
                  <a:lnTo>
                    <a:pt x="f14" y="f31"/>
                  </a:lnTo>
                  <a:lnTo>
                    <a:pt x="f32" y="f31"/>
                  </a:lnTo>
                  <a:lnTo>
                    <a:pt x="f33" y="f28"/>
                  </a:lnTo>
                  <a:lnTo>
                    <a:pt x="f34" y="f35"/>
                  </a:lnTo>
                  <a:lnTo>
                    <a:pt x="f36" y="f30"/>
                  </a:lnTo>
                  <a:lnTo>
                    <a:pt x="f37" y="f38"/>
                  </a:lnTo>
                  <a:lnTo>
                    <a:pt x="f39" y="f40"/>
                  </a:lnTo>
                  <a:lnTo>
                    <a:pt x="f39" y="f21"/>
                  </a:lnTo>
                  <a:lnTo>
                    <a:pt x="f41" y="f42"/>
                  </a:lnTo>
                  <a:lnTo>
                    <a:pt x="f41" y="f43"/>
                  </a:lnTo>
                  <a:lnTo>
                    <a:pt x="f44" y="f18"/>
                  </a:lnTo>
                  <a:lnTo>
                    <a:pt x="f45" y="f46"/>
                  </a:lnTo>
                  <a:lnTo>
                    <a:pt x="f47" y="f48"/>
                  </a:lnTo>
                  <a:lnTo>
                    <a:pt x="f49" y="f50"/>
                  </a:lnTo>
                  <a:lnTo>
                    <a:pt x="f51" y="f12"/>
                  </a:lnTo>
                  <a:lnTo>
                    <a:pt x="f52" y="f29"/>
                  </a:lnTo>
                  <a:lnTo>
                    <a:pt x="f53" y="f54"/>
                  </a:lnTo>
                  <a:lnTo>
                    <a:pt x="f55" y="f56"/>
                  </a:lnTo>
                  <a:lnTo>
                    <a:pt x="f52" y="f33"/>
                  </a:lnTo>
                  <a:lnTo>
                    <a:pt x="f57" y="f11"/>
                  </a:lnTo>
                  <a:lnTo>
                    <a:pt x="f55" y="f58"/>
                  </a:lnTo>
                  <a:lnTo>
                    <a:pt x="f59" y="f60"/>
                  </a:lnTo>
                  <a:lnTo>
                    <a:pt x="f61" y="f62"/>
                  </a:lnTo>
                  <a:lnTo>
                    <a:pt x="f63" y="f64"/>
                  </a:lnTo>
                  <a:lnTo>
                    <a:pt x="f65" y="f44"/>
                  </a:lnTo>
                  <a:lnTo>
                    <a:pt x="f66" y="f67"/>
                  </a:lnTo>
                  <a:lnTo>
                    <a:pt x="f68" y="f64"/>
                  </a:lnTo>
                  <a:lnTo>
                    <a:pt x="f69" y="f41"/>
                  </a:lnTo>
                  <a:lnTo>
                    <a:pt x="f70" y="f62"/>
                  </a:lnTo>
                  <a:lnTo>
                    <a:pt x="f71" y="f41"/>
                  </a:lnTo>
                  <a:lnTo>
                    <a:pt x="f72" y="f73"/>
                  </a:lnTo>
                  <a:lnTo>
                    <a:pt x="f72" y="f74"/>
                  </a:lnTo>
                  <a:lnTo>
                    <a:pt x="f75" y="f51"/>
                  </a:lnTo>
                  <a:lnTo>
                    <a:pt x="f76" y="f77"/>
                  </a:lnTo>
                  <a:lnTo>
                    <a:pt x="f75" y="f52"/>
                  </a:lnTo>
                  <a:lnTo>
                    <a:pt x="f78" y="f79"/>
                  </a:lnTo>
                  <a:lnTo>
                    <a:pt x="f80" y="f81"/>
                  </a:lnTo>
                  <a:lnTo>
                    <a:pt x="f80" y="f82"/>
                  </a:lnTo>
                  <a:lnTo>
                    <a:pt x="f83" y="f84"/>
                  </a:lnTo>
                  <a:lnTo>
                    <a:pt x="f85" y="f86"/>
                  </a:lnTo>
                  <a:lnTo>
                    <a:pt x="f87" y="f88"/>
                  </a:lnTo>
                  <a:lnTo>
                    <a:pt x="f89" y="f90"/>
                  </a:lnTo>
                  <a:lnTo>
                    <a:pt x="f91" y="f86"/>
                  </a:lnTo>
                  <a:lnTo>
                    <a:pt x="f92" y="f93"/>
                  </a:lnTo>
                  <a:lnTo>
                    <a:pt x="f94" y="f95"/>
                  </a:lnTo>
                  <a:lnTo>
                    <a:pt x="f96" y="f97"/>
                  </a:lnTo>
                  <a:lnTo>
                    <a:pt x="f98" y="f99"/>
                  </a:lnTo>
                  <a:lnTo>
                    <a:pt x="f100" y="f101"/>
                  </a:lnTo>
                  <a:lnTo>
                    <a:pt x="f102" y="f72"/>
                  </a:lnTo>
                  <a:lnTo>
                    <a:pt x="f103" y="f104"/>
                  </a:lnTo>
                  <a:lnTo>
                    <a:pt x="f5" y="f105"/>
                  </a:lnTo>
                  <a:lnTo>
                    <a:pt x="f106" y="f107"/>
                  </a:lnTo>
                  <a:lnTo>
                    <a:pt x="f108" y="f109"/>
                  </a:lnTo>
                  <a:lnTo>
                    <a:pt x="f100" y="f85"/>
                  </a:lnTo>
                  <a:lnTo>
                    <a:pt x="f110" y="f111"/>
                  </a:lnTo>
                  <a:lnTo>
                    <a:pt x="f112" y="f87"/>
                  </a:lnTo>
                  <a:lnTo>
                    <a:pt x="f96" y="f113"/>
                  </a:lnTo>
                  <a:lnTo>
                    <a:pt x="f94" y="f113"/>
                  </a:lnTo>
                  <a:lnTo>
                    <a:pt x="f114" y="f89"/>
                  </a:lnTo>
                  <a:lnTo>
                    <a:pt x="f115" y="f116"/>
                  </a:lnTo>
                  <a:lnTo>
                    <a:pt x="f117" y="f118"/>
                  </a:lnTo>
                  <a:lnTo>
                    <a:pt x="f119" y="f120"/>
                  </a:lnTo>
                  <a:lnTo>
                    <a:pt x="f115" y="f121"/>
                  </a:lnTo>
                  <a:lnTo>
                    <a:pt x="f122" y="f114"/>
                  </a:lnTo>
                  <a:lnTo>
                    <a:pt x="f123" y="f122"/>
                  </a:lnTo>
                  <a:lnTo>
                    <a:pt x="f91" y="f124"/>
                  </a:lnTo>
                  <a:lnTo>
                    <a:pt x="f125" y="f126"/>
                  </a:lnTo>
                  <a:lnTo>
                    <a:pt x="f89" y="f127"/>
                  </a:lnTo>
                  <a:lnTo>
                    <a:pt x="f128" y="f129"/>
                  </a:lnTo>
                  <a:lnTo>
                    <a:pt x="f130" y="f131"/>
                  </a:lnTo>
                  <a:lnTo>
                    <a:pt x="f132" y="f127"/>
                  </a:lnTo>
                  <a:lnTo>
                    <a:pt x="f133" y="f112"/>
                  </a:lnTo>
                  <a:lnTo>
                    <a:pt x="f134" y="f135"/>
                  </a:lnTo>
                  <a:lnTo>
                    <a:pt x="f136" y="f137"/>
                  </a:lnTo>
                  <a:lnTo>
                    <a:pt x="f71" y="f124"/>
                  </a:lnTo>
                  <a:lnTo>
                    <a:pt x="f70" y="f138"/>
                  </a:lnTo>
                  <a:lnTo>
                    <a:pt x="f139" y="f124"/>
                  </a:lnTo>
                  <a:lnTo>
                    <a:pt x="f140" y="f96"/>
                  </a:lnTo>
                  <a:lnTo>
                    <a:pt x="f141" y="f138"/>
                  </a:lnTo>
                  <a:lnTo>
                    <a:pt x="f142" y="f143"/>
                  </a:lnTo>
                  <a:lnTo>
                    <a:pt x="f144" y="f145"/>
                  </a:lnTo>
                  <a:lnTo>
                    <a:pt x="f146" y="f96"/>
                  </a:lnTo>
                  <a:lnTo>
                    <a:pt x="f147" y="f148"/>
                  </a:lnTo>
                  <a:lnTo>
                    <a:pt x="f52" y="f124"/>
                  </a:lnTo>
                  <a:lnTo>
                    <a:pt x="f149" y="f148"/>
                  </a:lnTo>
                  <a:lnTo>
                    <a:pt x="f150" y="f148"/>
                  </a:lnTo>
                  <a:lnTo>
                    <a:pt x="f151" y="f126"/>
                  </a:lnTo>
                  <a:lnTo>
                    <a:pt x="f151" y="f127"/>
                  </a:lnTo>
                  <a:lnTo>
                    <a:pt x="f152" y="f153"/>
                  </a:lnTo>
                  <a:lnTo>
                    <a:pt x="f154" y="f155"/>
                  </a:lnTo>
                  <a:lnTo>
                    <a:pt x="f156" y="f5"/>
                  </a:lnTo>
                  <a:lnTo>
                    <a:pt x="f157" y="f106"/>
                  </a:lnTo>
                  <a:lnTo>
                    <a:pt x="f158" y="f159"/>
                  </a:lnTo>
                  <a:lnTo>
                    <a:pt x="f33" y="f159"/>
                  </a:lnTo>
                  <a:lnTo>
                    <a:pt x="f56" y="f153"/>
                  </a:lnTo>
                  <a:lnTo>
                    <a:pt x="f12" y="f129"/>
                  </a:lnTo>
                  <a:lnTo>
                    <a:pt x="f160" y="f129"/>
                  </a:lnTo>
                  <a:lnTo>
                    <a:pt x="f27" y="f137"/>
                  </a:lnTo>
                  <a:lnTo>
                    <a:pt x="f161" y="f124"/>
                  </a:lnTo>
                  <a:lnTo>
                    <a:pt x="f20" y="f145"/>
                  </a:lnTo>
                  <a:lnTo>
                    <a:pt x="f162" y="f115"/>
                  </a:lnTo>
                  <a:lnTo>
                    <a:pt x="f163" y="f164"/>
                  </a:lnTo>
                  <a:lnTo>
                    <a:pt x="f165" y="f166"/>
                  </a:lnTo>
                  <a:lnTo>
                    <a:pt x="f167" y="f128"/>
                  </a:lnTo>
                  <a:lnTo>
                    <a:pt x="f168" y="f169"/>
                  </a:lnTo>
                  <a:lnTo>
                    <a:pt x="f26" y="f85"/>
                  </a:lnTo>
                  <a:lnTo>
                    <a:pt x="f170" y="f134"/>
                  </a:lnTo>
                  <a:lnTo>
                    <a:pt x="f171" y="f172"/>
                  </a:lnTo>
                  <a:lnTo>
                    <a:pt x="f171" y="f173"/>
                  </a:lnTo>
                  <a:lnTo>
                    <a:pt x="f26" y="f174"/>
                  </a:lnTo>
                  <a:lnTo>
                    <a:pt x="f168" y="f71"/>
                  </a:lnTo>
                  <a:lnTo>
                    <a:pt x="f165" y="f71"/>
                  </a:lnTo>
                  <a:lnTo>
                    <a:pt x="f175" y="f72"/>
                  </a:lnTo>
                  <a:lnTo>
                    <a:pt x="f20" y="f176"/>
                  </a:lnTo>
                  <a:lnTo>
                    <a:pt x="f177" y="f178"/>
                  </a:lnTo>
                  <a:lnTo>
                    <a:pt x="f12" y="f99"/>
                  </a:lnTo>
                  <a:lnTo>
                    <a:pt x="f18" y="f179"/>
                  </a:lnTo>
                  <a:lnTo>
                    <a:pt x="f180" y="f76"/>
                  </a:lnTo>
                  <a:lnTo>
                    <a:pt x="f181" y="f182"/>
                  </a:lnTo>
                  <a:lnTo>
                    <a:pt x="f158" y="f183"/>
                  </a:lnTo>
                  <a:lnTo>
                    <a:pt x="f184" y="f185"/>
                  </a:lnTo>
                  <a:lnTo>
                    <a:pt x="f158" y="f141"/>
                  </a:lnTo>
                  <a:lnTo>
                    <a:pt x="f13" y="f186"/>
                  </a:lnTo>
                  <a:lnTo>
                    <a:pt x="f158" y="f63"/>
                  </a:lnTo>
                  <a:lnTo>
                    <a:pt x="f58" y="f144"/>
                  </a:lnTo>
                  <a:lnTo>
                    <a:pt x="f187" y="f188"/>
                  </a:lnTo>
                  <a:lnTo>
                    <a:pt x="f189" y="f186"/>
                  </a:lnTo>
                  <a:lnTo>
                    <a:pt x="f190" y="f82"/>
                  </a:lnTo>
                  <a:lnTo>
                    <a:pt x="f191" y="f81"/>
                  </a:lnTo>
                  <a:lnTo>
                    <a:pt x="f192" y="f79"/>
                  </a:lnTo>
                  <a:lnTo>
                    <a:pt x="f193" y="f55"/>
                  </a:lnTo>
                  <a:lnTo>
                    <a:pt x="f73" y="f51"/>
                  </a:lnTo>
                  <a:lnTo>
                    <a:pt x="f194" y="f195"/>
                  </a:lnTo>
                  <a:lnTo>
                    <a:pt x="f60" y="f47"/>
                  </a:lnTo>
                  <a:lnTo>
                    <a:pt x="f58" y="f196"/>
                  </a:lnTo>
                  <a:lnTo>
                    <a:pt x="f197" y="f67"/>
                  </a:lnTo>
                  <a:lnTo>
                    <a:pt x="f36" y="f187"/>
                  </a:lnTo>
                  <a:lnTo>
                    <a:pt x="f13" y="f37"/>
                  </a:lnTo>
                  <a:lnTo>
                    <a:pt x="f46" y="f37"/>
                  </a:lnTo>
                  <a:lnTo>
                    <a:pt x="f56" y="f58"/>
                  </a:lnTo>
                  <a:lnTo>
                    <a:pt x="f54" y="f198"/>
                  </a:lnTo>
                  <a:lnTo>
                    <a:pt x="f8" y="f9"/>
                  </a:lnTo>
                </a:path>
              </a:pathLst>
            </a:custGeom>
            <a:noFill/>
            <a:ln w="15873" cap="flat">
              <a:solidFill>
                <a:srgbClr val="A6B19F">
                  <a:alpha val="47843"/>
                </a:srgbClr>
              </a:solidFill>
              <a:prstDash val="solid"/>
              <a:round/>
            </a:ln>
          </p:spPr>
          <p:txBody>
            <a:bodyPr vert="horz" wrap="square" lIns="91440" tIns="45720" rIns="91440" bIns="4572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CO" sz="1800" b="0" i="0" u="none" strike="noStrike" kern="0" cap="none" spc="0" baseline="0">
                <a:solidFill>
                  <a:srgbClr val="CCFFFF"/>
                </a:solidFill>
                <a:uFillTx/>
                <a:latin typeface="Montserrat ExtraBold" pitchFamily="2"/>
              </a:endParaRPr>
            </a:p>
          </p:txBody>
        </p:sp>
        <p:sp>
          <p:nvSpPr>
            <p:cNvPr id="84" name="Freeform 25">
              <a:extLst>
                <a:ext uri="{FF2B5EF4-FFF2-40B4-BE49-F238E27FC236}">
                  <a16:creationId xmlns:a16="http://schemas.microsoft.com/office/drawing/2014/main" id="{12147A10-56C5-144F-96F7-8D6B71F63235}"/>
                </a:ext>
              </a:extLst>
            </p:cNvPr>
            <p:cNvSpPr/>
            <p:nvPr/>
          </p:nvSpPr>
          <p:spPr>
            <a:xfrm>
              <a:off x="221742" y="1531345"/>
              <a:ext cx="346895" cy="352290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2622"/>
                <a:gd name="f7" fmla="val 2506"/>
                <a:gd name="f8" fmla="val 1015"/>
                <a:gd name="f9" fmla="val 44"/>
                <a:gd name="f10" fmla="val 971"/>
                <a:gd name="f11" fmla="val 918"/>
                <a:gd name="f12" fmla="val 8"/>
                <a:gd name="f13" fmla="val 891"/>
                <a:gd name="f14" fmla="val 52"/>
                <a:gd name="f15" fmla="val 838"/>
                <a:gd name="f16" fmla="val 803"/>
                <a:gd name="f17" fmla="val 750"/>
                <a:gd name="f18" fmla="val 17"/>
                <a:gd name="f19" fmla="val 732"/>
                <a:gd name="f20" fmla="val 114"/>
                <a:gd name="f21" fmla="val 697"/>
                <a:gd name="f22" fmla="val 105"/>
                <a:gd name="f23" fmla="val 662"/>
                <a:gd name="f24" fmla="val 88"/>
                <a:gd name="f25" fmla="val 618"/>
                <a:gd name="f26" fmla="val 123"/>
                <a:gd name="f27" fmla="val 627"/>
                <a:gd name="f28" fmla="val 176"/>
                <a:gd name="f29" fmla="val 547"/>
                <a:gd name="f30" fmla="val 185"/>
                <a:gd name="f31" fmla="val 477"/>
                <a:gd name="f32" fmla="val 229"/>
                <a:gd name="f33" fmla="val 424"/>
                <a:gd name="f34" fmla="val 317"/>
                <a:gd name="f35" fmla="val 371"/>
                <a:gd name="f36" fmla="val 405"/>
                <a:gd name="f37" fmla="val 344"/>
                <a:gd name="f38" fmla="val 467"/>
                <a:gd name="f39" fmla="val 327"/>
                <a:gd name="f40" fmla="val 564"/>
                <a:gd name="f41" fmla="val 335"/>
                <a:gd name="f42" fmla="val 600"/>
                <a:gd name="f43" fmla="val 379"/>
                <a:gd name="f44" fmla="val 679"/>
                <a:gd name="f45" fmla="val 415"/>
                <a:gd name="f46" fmla="val 741"/>
                <a:gd name="f47" fmla="val 468"/>
                <a:gd name="f48" fmla="val 785"/>
                <a:gd name="f49" fmla="val 494"/>
                <a:gd name="f50" fmla="val 855"/>
                <a:gd name="f51" fmla="val 538"/>
                <a:gd name="f52" fmla="val 873"/>
                <a:gd name="f53" fmla="val 529"/>
                <a:gd name="f54" fmla="val 917"/>
                <a:gd name="f55" fmla="val 970"/>
                <a:gd name="f56" fmla="val 1005"/>
                <a:gd name="f57" fmla="val 979"/>
                <a:gd name="f58" fmla="val 362"/>
                <a:gd name="f59" fmla="val 988"/>
                <a:gd name="f60" fmla="val 265"/>
                <a:gd name="f61" fmla="val 124"/>
                <a:gd name="f62" fmla="val 997"/>
                <a:gd name="f63" fmla="val 71"/>
                <a:gd name="f64" fmla="val 1058"/>
                <a:gd name="f65" fmla="val 9"/>
                <a:gd name="f66" fmla="val 1120"/>
                <a:gd name="f67" fmla="val 1182"/>
                <a:gd name="f68" fmla="val 1252"/>
                <a:gd name="f69" fmla="val 1279"/>
                <a:gd name="f70" fmla="val 132"/>
                <a:gd name="f71" fmla="val 1323"/>
                <a:gd name="f72" fmla="val 1367"/>
                <a:gd name="f73" fmla="val 1411"/>
                <a:gd name="f74" fmla="val 318"/>
                <a:gd name="f75" fmla="val 1473"/>
                <a:gd name="f76" fmla="val 1517"/>
                <a:gd name="f77" fmla="val 450"/>
                <a:gd name="f78" fmla="val 1561"/>
                <a:gd name="f79" fmla="val 556"/>
                <a:gd name="f80" fmla="val 1623"/>
                <a:gd name="f81" fmla="val 653"/>
                <a:gd name="f82" fmla="val 1676"/>
                <a:gd name="f83" fmla="val 777"/>
                <a:gd name="f84" fmla="val 1755"/>
                <a:gd name="f85" fmla="val 847"/>
                <a:gd name="f86" fmla="val 1800"/>
                <a:gd name="f87" fmla="val 953"/>
                <a:gd name="f88" fmla="val 1817"/>
                <a:gd name="f89" fmla="val 1879"/>
                <a:gd name="f90" fmla="val 1077"/>
                <a:gd name="f91" fmla="val 1914"/>
                <a:gd name="f92" fmla="val 1183"/>
                <a:gd name="f93" fmla="val 2003"/>
                <a:gd name="f94" fmla="val 1333"/>
                <a:gd name="f95" fmla="val 2047"/>
                <a:gd name="f96" fmla="val 1456"/>
                <a:gd name="f97" fmla="val 2038"/>
                <a:gd name="f98" fmla="val 1544"/>
                <a:gd name="f99" fmla="val 2064"/>
                <a:gd name="f100" fmla="val 1633"/>
                <a:gd name="f101" fmla="val 2108"/>
                <a:gd name="f102" fmla="val 1703"/>
                <a:gd name="f103" fmla="val 2153"/>
                <a:gd name="f104" fmla="val 1774"/>
                <a:gd name="f105" fmla="val 2205"/>
                <a:gd name="f106" fmla="val 1836"/>
                <a:gd name="f107" fmla="val 2250"/>
                <a:gd name="f108" fmla="val 1880"/>
                <a:gd name="f109" fmla="val 2338"/>
                <a:gd name="f110" fmla="val 1915"/>
                <a:gd name="f111" fmla="val 2408"/>
                <a:gd name="f112" fmla="val 1941"/>
                <a:gd name="f113" fmla="val 2461"/>
                <a:gd name="f114" fmla="val 2039"/>
                <a:gd name="f115" fmla="val 2118"/>
                <a:gd name="f116" fmla="val 2479"/>
                <a:gd name="f117" fmla="val 2197"/>
                <a:gd name="f118" fmla="val 2505"/>
                <a:gd name="f119" fmla="val 2286"/>
                <a:gd name="f120" fmla="val 2470"/>
                <a:gd name="f121" fmla="val 2321"/>
                <a:gd name="f122" fmla="val 2488"/>
                <a:gd name="f123" fmla="val 2339"/>
                <a:gd name="f124" fmla="val 2444"/>
                <a:gd name="f125" fmla="val 2330"/>
                <a:gd name="f126" fmla="val 2382"/>
                <a:gd name="f127" fmla="val 2303"/>
                <a:gd name="f128" fmla="val 2329"/>
                <a:gd name="f129" fmla="val 2259"/>
                <a:gd name="f130" fmla="val 2312"/>
                <a:gd name="f131" fmla="val 2188"/>
                <a:gd name="f132" fmla="val 2392"/>
                <a:gd name="f133" fmla="val 2170"/>
                <a:gd name="f134" fmla="val 2400"/>
                <a:gd name="f135" fmla="val 2126"/>
                <a:gd name="f136" fmla="val 2374"/>
                <a:gd name="f137" fmla="val 2082"/>
                <a:gd name="f138" fmla="val 2356"/>
                <a:gd name="f139" fmla="val 2365"/>
                <a:gd name="f140" fmla="val 1853"/>
                <a:gd name="f141" fmla="val 2294"/>
                <a:gd name="f142" fmla="val 1764"/>
                <a:gd name="f143" fmla="val 1667"/>
                <a:gd name="f144" fmla="val 1588"/>
                <a:gd name="f145" fmla="val 2436"/>
                <a:gd name="f146" fmla="val 1526"/>
                <a:gd name="f147" fmla="val 2515"/>
                <a:gd name="f148" fmla="val 2586"/>
                <a:gd name="f149" fmla="val 1491"/>
                <a:gd name="f150" fmla="val 2594"/>
                <a:gd name="f151" fmla="val 1447"/>
                <a:gd name="f152" fmla="val 2612"/>
                <a:gd name="f153" fmla="val 1394"/>
                <a:gd name="f154" fmla="val 2621"/>
                <a:gd name="f155" fmla="val 2568"/>
                <a:gd name="f156" fmla="val 1129"/>
                <a:gd name="f157" fmla="val 2497"/>
                <a:gd name="f158" fmla="val 1102"/>
                <a:gd name="f159" fmla="val 2427"/>
                <a:gd name="f160" fmla="val 1085"/>
                <a:gd name="f161" fmla="val 1041"/>
                <a:gd name="f162" fmla="val 2224"/>
                <a:gd name="f163" fmla="val 2127"/>
                <a:gd name="f164" fmla="val 1067"/>
                <a:gd name="f165" fmla="val 2074"/>
                <a:gd name="f166" fmla="val 1994"/>
                <a:gd name="f167" fmla="val 900"/>
                <a:gd name="f168" fmla="val 2091"/>
                <a:gd name="f169" fmla="val 794"/>
                <a:gd name="f170" fmla="val 1959"/>
                <a:gd name="f171" fmla="val 714"/>
                <a:gd name="f172" fmla="val 652"/>
                <a:gd name="f173" fmla="val 573"/>
                <a:gd name="f174" fmla="val 1906"/>
                <a:gd name="f175" fmla="val 511"/>
                <a:gd name="f176" fmla="val 1844"/>
                <a:gd name="f177" fmla="val 520"/>
                <a:gd name="f178" fmla="val 1721"/>
                <a:gd name="f179" fmla="val 555"/>
                <a:gd name="f180" fmla="val 1553"/>
                <a:gd name="f181" fmla="val 485"/>
                <a:gd name="f182" fmla="val 423"/>
                <a:gd name="f183" fmla="val 370"/>
                <a:gd name="f184" fmla="val 282"/>
                <a:gd name="f185" fmla="val 1288"/>
                <a:gd name="f186" fmla="val 220"/>
                <a:gd name="f187" fmla="val 1209"/>
                <a:gd name="f188" fmla="val 158"/>
                <a:gd name="f189" fmla="val 1147"/>
                <a:gd name="f190" fmla="val 1103"/>
                <a:gd name="f191" fmla="val 26"/>
                <a:gd name="f192" fmla="+- 0 0 -90"/>
                <a:gd name="f193" fmla="*/ f3 1 2622"/>
                <a:gd name="f194" fmla="*/ f4 1 2506"/>
                <a:gd name="f195" fmla="+- f7 0 f5"/>
                <a:gd name="f196" fmla="+- f6 0 f5"/>
                <a:gd name="f197" fmla="*/ f192 f0 1"/>
                <a:gd name="f198" fmla="*/ f196 1 2622"/>
                <a:gd name="f199" fmla="*/ f195 1 2506"/>
                <a:gd name="f200" fmla="*/ 126012928 f196 1"/>
                <a:gd name="f201" fmla="*/ 0 f195 1"/>
                <a:gd name="f202" fmla="*/ 115630672 f196 1"/>
                <a:gd name="f203" fmla="*/ 6732166 f195 1"/>
                <a:gd name="f204" fmla="*/ 104210550 f196 1"/>
                <a:gd name="f205" fmla="*/ 97332395 f196 1"/>
                <a:gd name="f206" fmla="*/ 90454240 f196 1"/>
                <a:gd name="f207" fmla="*/ 13594225 f195 1"/>
                <a:gd name="f208" fmla="*/ 80201671 f196 1"/>
                <a:gd name="f209" fmla="*/ 15924396 f195 1"/>
                <a:gd name="f210" fmla="*/ 70987689 f196 1"/>
                <a:gd name="f211" fmla="*/ 23951541 f195 1"/>
                <a:gd name="f212" fmla="*/ 55025240 f196 1"/>
                <a:gd name="f213" fmla="*/ 41041383 f195 1"/>
                <a:gd name="f214" fmla="*/ 44642983 f196 1"/>
                <a:gd name="f215" fmla="*/ 60461396 f195 1"/>
                <a:gd name="f216" fmla="*/ 43475069 f196 1"/>
                <a:gd name="f217" fmla="*/ 77680771 f195 1"/>
                <a:gd name="f218" fmla="*/ 53857326 f196 1"/>
                <a:gd name="f219" fmla="*/ 95935699 f195 1"/>
                <a:gd name="f220" fmla="*/ 64109534 f196 1"/>
                <a:gd name="f221" fmla="*/ 110695009 f195 1"/>
                <a:gd name="f222" fmla="*/ 68651861 f196 1"/>
                <a:gd name="f223" fmla="*/ 118722154 f195 1"/>
                <a:gd name="f224" fmla="*/ 60735481 f196 1"/>
                <a:gd name="f225" fmla="*/ 130115382 f195 1"/>
                <a:gd name="f226" fmla="*/ 46979171 f196 1"/>
                <a:gd name="f227" fmla="*/ 127914385 f195 1"/>
                <a:gd name="f228" fmla="*/ 22840604 f196 1"/>
                <a:gd name="f229" fmla="*/ 125583854 f195 1"/>
                <a:gd name="f230" fmla="*/ 9213983 f196 1"/>
                <a:gd name="f231" fmla="*/ 136977081 f195 1"/>
                <a:gd name="f232" fmla="*/ 0 f196 1"/>
                <a:gd name="f233" fmla="*/ 153031012 f195 1"/>
                <a:gd name="f234" fmla="*/ 16092138 f196 1"/>
                <a:gd name="f235" fmla="*/ 165589325 f195 1"/>
                <a:gd name="f236" fmla="*/ 176982553 f195 1"/>
                <a:gd name="f237" fmla="*/ 41268930 f196 1"/>
                <a:gd name="f238" fmla="*/ 190706312 f195 1"/>
                <a:gd name="f239" fmla="*/ 58399293 f196 1"/>
                <a:gd name="f240" fmla="*/ 202099180 f195 1"/>
                <a:gd name="f241" fmla="*/ 84743999 f196 1"/>
                <a:gd name="f242" fmla="*/ 210126325 f195 1"/>
                <a:gd name="f243" fmla="*/ 100836136 f196 1"/>
                <a:gd name="f244" fmla="*/ 227216166 f195 1"/>
                <a:gd name="f245" fmla="*/ 123676741 f196 1"/>
                <a:gd name="f246" fmla="*/ 235242951 f195 1"/>
                <a:gd name="f247" fmla="*/ 139769238 f196 1"/>
                <a:gd name="f248" fmla="*/ 247801625 f195 1"/>
                <a:gd name="f249" fmla="*/ 172991739 f196 1"/>
                <a:gd name="f250" fmla="*/ 265020640 f195 1"/>
                <a:gd name="f251" fmla="*/ 200374671 f196 1"/>
                <a:gd name="f252" fmla="*/ 267221638 f195 1"/>
                <a:gd name="f253" fmla="*/ 221009136 f196 1"/>
                <a:gd name="f254" fmla="*/ 278744399 f195 1"/>
                <a:gd name="f255" fmla="*/ 238269547 f196 1"/>
                <a:gd name="f256" fmla="*/ 291302713 f195 1"/>
                <a:gd name="f257" fmla="*/ 248521755 f196 1"/>
                <a:gd name="f258" fmla="*/ 311758637 f195 1"/>
                <a:gd name="f259" fmla="*/ 264613893 f196 1"/>
                <a:gd name="f260" fmla="*/ 318620337 f195 1"/>
                <a:gd name="f261" fmla="*/ 285118669 f196 1"/>
                <a:gd name="f262" fmla="*/ 324316951 f195 1"/>
                <a:gd name="f263" fmla="*/ 301210807 f196 1"/>
                <a:gd name="f264" fmla="*/ 322115953 f195 1"/>
                <a:gd name="f265" fmla="*/ 302379081 f196 1"/>
                <a:gd name="f266" fmla="*/ 308392554 f195 1"/>
                <a:gd name="f267" fmla="*/ 298874979 f196 1"/>
                <a:gd name="f268" fmla="*/ 300042893 f196 1"/>
                <a:gd name="f269" fmla="*/ 283275568 f195 1"/>
                <a:gd name="f270" fmla="*/ 311463375 f196 1"/>
                <a:gd name="f271" fmla="*/ 275248783 f195 1"/>
                <a:gd name="f272" fmla="*/ 305753134 f196 1"/>
                <a:gd name="f273" fmla="*/ 259324026 f195 1"/>
                <a:gd name="f274" fmla="*/ 303546995 f196 1"/>
                <a:gd name="f275" fmla="*/ 297707066 f196 1"/>
                <a:gd name="f276" fmla="*/ 228381252 f195 1"/>
                <a:gd name="f277" fmla="*/ 205595156 f195 1"/>
                <a:gd name="f278" fmla="*/ 316135031 f196 1"/>
                <a:gd name="f279" fmla="*/ 197568011 f195 1"/>
                <a:gd name="f280" fmla="*/ 335601582 f196 1"/>
                <a:gd name="f281" fmla="*/ 193036483 f195 1"/>
                <a:gd name="f282" fmla="*/ 338975995 f196 1"/>
                <a:gd name="f283" fmla="*/ 180478170 f195 1"/>
                <a:gd name="f284" fmla="*/ 340143909 f196 1"/>
                <a:gd name="f285" fmla="*/ 162093708 f195 1"/>
                <a:gd name="f286" fmla="*/ 333265754 f196 1"/>
                <a:gd name="f287" fmla="*/ 146169312 f195 1"/>
                <a:gd name="f288" fmla="*/ 314967117 f196 1"/>
                <a:gd name="f289" fmla="*/ 140472698 f195 1"/>
                <a:gd name="f290" fmla="*/ 276034375 f196 1"/>
                <a:gd name="f291" fmla="*/ 138142167 f195 1"/>
                <a:gd name="f292" fmla="*/ 259941877 f196 1"/>
                <a:gd name="f293" fmla="*/ 258773964 f196 1"/>
                <a:gd name="f294" fmla="*/ 116521157 f195 1"/>
                <a:gd name="f295" fmla="*/ 271362360 f196 1"/>
                <a:gd name="f296" fmla="*/ 102797398 f195 1"/>
                <a:gd name="f297" fmla="*/ 254231996 f196 1"/>
                <a:gd name="f298" fmla="*/ 92440082 f195 1"/>
                <a:gd name="f299" fmla="*/ 251895809 f196 1"/>
                <a:gd name="f300" fmla="*/ 74185155 f195 1"/>
                <a:gd name="f301" fmla="*/ 239307773 f196 1"/>
                <a:gd name="f302" fmla="*/ 67323455 f195 1"/>
                <a:gd name="f303" fmla="*/ 211924841 f196 1"/>
                <a:gd name="f304" fmla="*/ 71854624 f195 1"/>
                <a:gd name="f305" fmla="*/ 193496516 f196 1"/>
                <a:gd name="f306" fmla="*/ 62791927 f195 1"/>
                <a:gd name="f307" fmla="*/ 180908120 f196 1"/>
                <a:gd name="f308" fmla="*/ 47903082 f195 1"/>
                <a:gd name="f309" fmla="*/ 167151810 f196 1"/>
                <a:gd name="f310" fmla="*/ 28483069 f195 1"/>
                <a:gd name="f311" fmla="*/ 148853533 f196 1"/>
                <a:gd name="f312" fmla="*/ 11393228 f195 1"/>
                <a:gd name="f313" fmla="*/ 131723170 f196 1"/>
                <a:gd name="f314" fmla="*/ 5696614 f195 1"/>
                <a:gd name="f315" fmla="*/ 2622 f196 1"/>
                <a:gd name="f316" fmla="*/ 2506 f195 1"/>
                <a:gd name="f317" fmla="*/ f197 1 f2"/>
                <a:gd name="f318" fmla="*/ f200 1 2622"/>
                <a:gd name="f319" fmla="*/ f201 1 2506"/>
                <a:gd name="f320" fmla="*/ f202 1 2622"/>
                <a:gd name="f321" fmla="*/ f203 1 2506"/>
                <a:gd name="f322" fmla="*/ f204 1 2622"/>
                <a:gd name="f323" fmla="*/ f205 1 2622"/>
                <a:gd name="f324" fmla="*/ f206 1 2622"/>
                <a:gd name="f325" fmla="*/ f207 1 2506"/>
                <a:gd name="f326" fmla="*/ f208 1 2622"/>
                <a:gd name="f327" fmla="*/ f209 1 2506"/>
                <a:gd name="f328" fmla="*/ f210 1 2622"/>
                <a:gd name="f329" fmla="*/ f211 1 2506"/>
                <a:gd name="f330" fmla="*/ f212 1 2622"/>
                <a:gd name="f331" fmla="*/ f213 1 2506"/>
                <a:gd name="f332" fmla="*/ f214 1 2622"/>
                <a:gd name="f333" fmla="*/ f215 1 2506"/>
                <a:gd name="f334" fmla="*/ f216 1 2622"/>
                <a:gd name="f335" fmla="*/ f217 1 2506"/>
                <a:gd name="f336" fmla="*/ f218 1 2622"/>
                <a:gd name="f337" fmla="*/ f219 1 2506"/>
                <a:gd name="f338" fmla="*/ f220 1 2622"/>
                <a:gd name="f339" fmla="*/ f221 1 2506"/>
                <a:gd name="f340" fmla="*/ f222 1 2622"/>
                <a:gd name="f341" fmla="*/ f223 1 2506"/>
                <a:gd name="f342" fmla="*/ f224 1 2622"/>
                <a:gd name="f343" fmla="*/ f225 1 2506"/>
                <a:gd name="f344" fmla="*/ f226 1 2622"/>
                <a:gd name="f345" fmla="*/ f227 1 2506"/>
                <a:gd name="f346" fmla="*/ f228 1 2622"/>
                <a:gd name="f347" fmla="*/ f229 1 2506"/>
                <a:gd name="f348" fmla="*/ f230 1 2622"/>
                <a:gd name="f349" fmla="*/ f231 1 2506"/>
                <a:gd name="f350" fmla="*/ f232 1 2622"/>
                <a:gd name="f351" fmla="*/ f233 1 2506"/>
                <a:gd name="f352" fmla="*/ f234 1 2622"/>
                <a:gd name="f353" fmla="*/ f235 1 2506"/>
                <a:gd name="f354" fmla="*/ f236 1 2506"/>
                <a:gd name="f355" fmla="*/ f237 1 2622"/>
                <a:gd name="f356" fmla="*/ f238 1 2506"/>
                <a:gd name="f357" fmla="*/ f239 1 2622"/>
                <a:gd name="f358" fmla="*/ f240 1 2506"/>
                <a:gd name="f359" fmla="*/ f241 1 2622"/>
                <a:gd name="f360" fmla="*/ f242 1 2506"/>
                <a:gd name="f361" fmla="*/ f243 1 2622"/>
                <a:gd name="f362" fmla="*/ f244 1 2506"/>
                <a:gd name="f363" fmla="*/ f245 1 2622"/>
                <a:gd name="f364" fmla="*/ f246 1 2506"/>
                <a:gd name="f365" fmla="*/ f247 1 2622"/>
                <a:gd name="f366" fmla="*/ f248 1 2506"/>
                <a:gd name="f367" fmla="*/ f249 1 2622"/>
                <a:gd name="f368" fmla="*/ f250 1 2506"/>
                <a:gd name="f369" fmla="*/ f251 1 2622"/>
                <a:gd name="f370" fmla="*/ f252 1 2506"/>
                <a:gd name="f371" fmla="*/ f253 1 2622"/>
                <a:gd name="f372" fmla="*/ f254 1 2506"/>
                <a:gd name="f373" fmla="*/ f255 1 2622"/>
                <a:gd name="f374" fmla="*/ f256 1 2506"/>
                <a:gd name="f375" fmla="*/ f257 1 2622"/>
                <a:gd name="f376" fmla="*/ f258 1 2506"/>
                <a:gd name="f377" fmla="*/ f259 1 2622"/>
                <a:gd name="f378" fmla="*/ f260 1 2506"/>
                <a:gd name="f379" fmla="*/ f261 1 2622"/>
                <a:gd name="f380" fmla="*/ f262 1 2506"/>
                <a:gd name="f381" fmla="*/ f263 1 2622"/>
                <a:gd name="f382" fmla="*/ f264 1 2506"/>
                <a:gd name="f383" fmla="*/ f265 1 2622"/>
                <a:gd name="f384" fmla="*/ f266 1 2506"/>
                <a:gd name="f385" fmla="*/ f267 1 2622"/>
                <a:gd name="f386" fmla="*/ f268 1 2622"/>
                <a:gd name="f387" fmla="*/ f269 1 2506"/>
                <a:gd name="f388" fmla="*/ f270 1 2622"/>
                <a:gd name="f389" fmla="*/ f271 1 2506"/>
                <a:gd name="f390" fmla="*/ f272 1 2622"/>
                <a:gd name="f391" fmla="*/ f273 1 2506"/>
                <a:gd name="f392" fmla="*/ f274 1 2622"/>
                <a:gd name="f393" fmla="*/ f275 1 2622"/>
                <a:gd name="f394" fmla="*/ f276 1 2506"/>
                <a:gd name="f395" fmla="*/ f277 1 2506"/>
                <a:gd name="f396" fmla="*/ f278 1 2622"/>
                <a:gd name="f397" fmla="*/ f279 1 2506"/>
                <a:gd name="f398" fmla="*/ f280 1 2622"/>
                <a:gd name="f399" fmla="*/ f281 1 2506"/>
                <a:gd name="f400" fmla="*/ f282 1 2622"/>
                <a:gd name="f401" fmla="*/ f283 1 2506"/>
                <a:gd name="f402" fmla="*/ f284 1 2622"/>
                <a:gd name="f403" fmla="*/ f285 1 2506"/>
                <a:gd name="f404" fmla="*/ f286 1 2622"/>
                <a:gd name="f405" fmla="*/ f287 1 2506"/>
                <a:gd name="f406" fmla="*/ f288 1 2622"/>
                <a:gd name="f407" fmla="*/ f289 1 2506"/>
                <a:gd name="f408" fmla="*/ f290 1 2622"/>
                <a:gd name="f409" fmla="*/ f291 1 2506"/>
                <a:gd name="f410" fmla="*/ f292 1 2622"/>
                <a:gd name="f411" fmla="*/ f293 1 2622"/>
                <a:gd name="f412" fmla="*/ f294 1 2506"/>
                <a:gd name="f413" fmla="*/ f295 1 2622"/>
                <a:gd name="f414" fmla="*/ f296 1 2506"/>
                <a:gd name="f415" fmla="*/ f297 1 2622"/>
                <a:gd name="f416" fmla="*/ f298 1 2506"/>
                <a:gd name="f417" fmla="*/ f299 1 2622"/>
                <a:gd name="f418" fmla="*/ f300 1 2506"/>
                <a:gd name="f419" fmla="*/ f301 1 2622"/>
                <a:gd name="f420" fmla="*/ f302 1 2506"/>
                <a:gd name="f421" fmla="*/ f303 1 2622"/>
                <a:gd name="f422" fmla="*/ f304 1 2506"/>
                <a:gd name="f423" fmla="*/ f305 1 2622"/>
                <a:gd name="f424" fmla="*/ f306 1 2506"/>
                <a:gd name="f425" fmla="*/ f307 1 2622"/>
                <a:gd name="f426" fmla="*/ f308 1 2506"/>
                <a:gd name="f427" fmla="*/ f309 1 2622"/>
                <a:gd name="f428" fmla="*/ f310 1 2506"/>
                <a:gd name="f429" fmla="*/ f311 1 2622"/>
                <a:gd name="f430" fmla="*/ f312 1 2506"/>
                <a:gd name="f431" fmla="*/ f313 1 2622"/>
                <a:gd name="f432" fmla="*/ f314 1 2506"/>
                <a:gd name="f433" fmla="*/ f315 1 2622"/>
                <a:gd name="f434" fmla="*/ f316 1 2506"/>
                <a:gd name="f435" fmla="+- f317 0 f1"/>
                <a:gd name="f436" fmla="*/ f318 1 f198"/>
                <a:gd name="f437" fmla="*/ f319 1 f199"/>
                <a:gd name="f438" fmla="*/ f320 1 f198"/>
                <a:gd name="f439" fmla="*/ f321 1 f199"/>
                <a:gd name="f440" fmla="*/ f322 1 f198"/>
                <a:gd name="f441" fmla="*/ f323 1 f198"/>
                <a:gd name="f442" fmla="*/ f324 1 f198"/>
                <a:gd name="f443" fmla="*/ f325 1 f199"/>
                <a:gd name="f444" fmla="*/ f326 1 f198"/>
                <a:gd name="f445" fmla="*/ f327 1 f199"/>
                <a:gd name="f446" fmla="*/ f328 1 f198"/>
                <a:gd name="f447" fmla="*/ f329 1 f199"/>
                <a:gd name="f448" fmla="*/ f330 1 f198"/>
                <a:gd name="f449" fmla="*/ f331 1 f199"/>
                <a:gd name="f450" fmla="*/ f332 1 f198"/>
                <a:gd name="f451" fmla="*/ f333 1 f199"/>
                <a:gd name="f452" fmla="*/ f334 1 f198"/>
                <a:gd name="f453" fmla="*/ f335 1 f199"/>
                <a:gd name="f454" fmla="*/ f336 1 f198"/>
                <a:gd name="f455" fmla="*/ f337 1 f199"/>
                <a:gd name="f456" fmla="*/ f338 1 f198"/>
                <a:gd name="f457" fmla="*/ f339 1 f199"/>
                <a:gd name="f458" fmla="*/ f340 1 f198"/>
                <a:gd name="f459" fmla="*/ f341 1 f199"/>
                <a:gd name="f460" fmla="*/ f342 1 f198"/>
                <a:gd name="f461" fmla="*/ f343 1 f199"/>
                <a:gd name="f462" fmla="*/ f344 1 f198"/>
                <a:gd name="f463" fmla="*/ f345 1 f199"/>
                <a:gd name="f464" fmla="*/ f346 1 f198"/>
                <a:gd name="f465" fmla="*/ f347 1 f199"/>
                <a:gd name="f466" fmla="*/ f348 1 f198"/>
                <a:gd name="f467" fmla="*/ f349 1 f199"/>
                <a:gd name="f468" fmla="*/ f350 1 f198"/>
                <a:gd name="f469" fmla="*/ f351 1 f199"/>
                <a:gd name="f470" fmla="*/ f352 1 f198"/>
                <a:gd name="f471" fmla="*/ f353 1 f199"/>
                <a:gd name="f472" fmla="*/ f354 1 f199"/>
                <a:gd name="f473" fmla="*/ f355 1 f198"/>
                <a:gd name="f474" fmla="*/ f356 1 f199"/>
                <a:gd name="f475" fmla="*/ f357 1 f198"/>
                <a:gd name="f476" fmla="*/ f358 1 f199"/>
                <a:gd name="f477" fmla="*/ f359 1 f198"/>
                <a:gd name="f478" fmla="*/ f360 1 f199"/>
                <a:gd name="f479" fmla="*/ f361 1 f198"/>
                <a:gd name="f480" fmla="*/ f362 1 f199"/>
                <a:gd name="f481" fmla="*/ f363 1 f198"/>
                <a:gd name="f482" fmla="*/ f364 1 f199"/>
                <a:gd name="f483" fmla="*/ f365 1 f198"/>
                <a:gd name="f484" fmla="*/ f366 1 f199"/>
                <a:gd name="f485" fmla="*/ f367 1 f198"/>
                <a:gd name="f486" fmla="*/ f368 1 f199"/>
                <a:gd name="f487" fmla="*/ f369 1 f198"/>
                <a:gd name="f488" fmla="*/ f370 1 f199"/>
                <a:gd name="f489" fmla="*/ f371 1 f198"/>
                <a:gd name="f490" fmla="*/ f372 1 f199"/>
                <a:gd name="f491" fmla="*/ f373 1 f198"/>
                <a:gd name="f492" fmla="*/ f374 1 f199"/>
                <a:gd name="f493" fmla="*/ f375 1 f198"/>
                <a:gd name="f494" fmla="*/ f376 1 f199"/>
                <a:gd name="f495" fmla="*/ f377 1 f198"/>
                <a:gd name="f496" fmla="*/ f378 1 f199"/>
                <a:gd name="f497" fmla="*/ f379 1 f198"/>
                <a:gd name="f498" fmla="*/ f380 1 f199"/>
                <a:gd name="f499" fmla="*/ f381 1 f198"/>
                <a:gd name="f500" fmla="*/ f382 1 f199"/>
                <a:gd name="f501" fmla="*/ f383 1 f198"/>
                <a:gd name="f502" fmla="*/ f384 1 f199"/>
                <a:gd name="f503" fmla="*/ f385 1 f198"/>
                <a:gd name="f504" fmla="*/ f386 1 f198"/>
                <a:gd name="f505" fmla="*/ f387 1 f199"/>
                <a:gd name="f506" fmla="*/ f388 1 f198"/>
                <a:gd name="f507" fmla="*/ f389 1 f199"/>
                <a:gd name="f508" fmla="*/ f390 1 f198"/>
                <a:gd name="f509" fmla="*/ f391 1 f199"/>
                <a:gd name="f510" fmla="*/ f392 1 f198"/>
                <a:gd name="f511" fmla="*/ f393 1 f198"/>
                <a:gd name="f512" fmla="*/ f394 1 f199"/>
                <a:gd name="f513" fmla="*/ f395 1 f199"/>
                <a:gd name="f514" fmla="*/ f396 1 f198"/>
                <a:gd name="f515" fmla="*/ f397 1 f199"/>
                <a:gd name="f516" fmla="*/ f398 1 f198"/>
                <a:gd name="f517" fmla="*/ f399 1 f199"/>
                <a:gd name="f518" fmla="*/ f400 1 f198"/>
                <a:gd name="f519" fmla="*/ f401 1 f199"/>
                <a:gd name="f520" fmla="*/ f402 1 f198"/>
                <a:gd name="f521" fmla="*/ f403 1 f199"/>
                <a:gd name="f522" fmla="*/ f404 1 f198"/>
                <a:gd name="f523" fmla="*/ f405 1 f199"/>
                <a:gd name="f524" fmla="*/ f406 1 f198"/>
                <a:gd name="f525" fmla="*/ f407 1 f199"/>
                <a:gd name="f526" fmla="*/ f408 1 f198"/>
                <a:gd name="f527" fmla="*/ f409 1 f199"/>
                <a:gd name="f528" fmla="*/ f410 1 f198"/>
                <a:gd name="f529" fmla="*/ f411 1 f198"/>
                <a:gd name="f530" fmla="*/ f412 1 f199"/>
                <a:gd name="f531" fmla="*/ f413 1 f198"/>
                <a:gd name="f532" fmla="*/ f414 1 f199"/>
                <a:gd name="f533" fmla="*/ f415 1 f198"/>
                <a:gd name="f534" fmla="*/ f416 1 f199"/>
                <a:gd name="f535" fmla="*/ f417 1 f198"/>
                <a:gd name="f536" fmla="*/ f418 1 f199"/>
                <a:gd name="f537" fmla="*/ f419 1 f198"/>
                <a:gd name="f538" fmla="*/ f420 1 f199"/>
                <a:gd name="f539" fmla="*/ f421 1 f198"/>
                <a:gd name="f540" fmla="*/ f422 1 f199"/>
                <a:gd name="f541" fmla="*/ f423 1 f198"/>
                <a:gd name="f542" fmla="*/ f424 1 f199"/>
                <a:gd name="f543" fmla="*/ f425 1 f198"/>
                <a:gd name="f544" fmla="*/ f426 1 f199"/>
                <a:gd name="f545" fmla="*/ f427 1 f198"/>
                <a:gd name="f546" fmla="*/ f428 1 f199"/>
                <a:gd name="f547" fmla="*/ f429 1 f198"/>
                <a:gd name="f548" fmla="*/ f430 1 f199"/>
                <a:gd name="f549" fmla="*/ f431 1 f198"/>
                <a:gd name="f550" fmla="*/ f432 1 f199"/>
                <a:gd name="f551" fmla="*/ f433 1 f198"/>
                <a:gd name="f552" fmla="*/ f434 1 f199"/>
                <a:gd name="f553" fmla="*/ f468 f193 1"/>
                <a:gd name="f554" fmla="*/ f551 f193 1"/>
                <a:gd name="f555" fmla="*/ f552 f194 1"/>
                <a:gd name="f556" fmla="*/ f437 f194 1"/>
                <a:gd name="f557" fmla="*/ f436 f193 1"/>
                <a:gd name="f558" fmla="*/ f438 f193 1"/>
                <a:gd name="f559" fmla="*/ f439 f194 1"/>
                <a:gd name="f560" fmla="*/ f440 f193 1"/>
                <a:gd name="f561" fmla="*/ f441 f193 1"/>
                <a:gd name="f562" fmla="*/ f442 f193 1"/>
                <a:gd name="f563" fmla="*/ f443 f194 1"/>
                <a:gd name="f564" fmla="*/ f444 f193 1"/>
                <a:gd name="f565" fmla="*/ f445 f194 1"/>
                <a:gd name="f566" fmla="*/ f446 f193 1"/>
                <a:gd name="f567" fmla="*/ f447 f194 1"/>
                <a:gd name="f568" fmla="*/ f448 f193 1"/>
                <a:gd name="f569" fmla="*/ f449 f194 1"/>
                <a:gd name="f570" fmla="*/ f450 f193 1"/>
                <a:gd name="f571" fmla="*/ f451 f194 1"/>
                <a:gd name="f572" fmla="*/ f452 f193 1"/>
                <a:gd name="f573" fmla="*/ f453 f194 1"/>
                <a:gd name="f574" fmla="*/ f454 f193 1"/>
                <a:gd name="f575" fmla="*/ f455 f194 1"/>
                <a:gd name="f576" fmla="*/ f456 f193 1"/>
                <a:gd name="f577" fmla="*/ f457 f194 1"/>
                <a:gd name="f578" fmla="*/ f458 f193 1"/>
                <a:gd name="f579" fmla="*/ f459 f194 1"/>
                <a:gd name="f580" fmla="*/ f460 f193 1"/>
                <a:gd name="f581" fmla="*/ f461 f194 1"/>
                <a:gd name="f582" fmla="*/ f462 f193 1"/>
                <a:gd name="f583" fmla="*/ f463 f194 1"/>
                <a:gd name="f584" fmla="*/ f464 f193 1"/>
                <a:gd name="f585" fmla="*/ f465 f194 1"/>
                <a:gd name="f586" fmla="*/ f466 f193 1"/>
                <a:gd name="f587" fmla="*/ f467 f194 1"/>
                <a:gd name="f588" fmla="*/ f469 f194 1"/>
                <a:gd name="f589" fmla="*/ f470 f193 1"/>
                <a:gd name="f590" fmla="*/ f471 f194 1"/>
                <a:gd name="f591" fmla="*/ f472 f194 1"/>
                <a:gd name="f592" fmla="*/ f473 f193 1"/>
                <a:gd name="f593" fmla="*/ f474 f194 1"/>
                <a:gd name="f594" fmla="*/ f475 f193 1"/>
                <a:gd name="f595" fmla="*/ f476 f194 1"/>
                <a:gd name="f596" fmla="*/ f477 f193 1"/>
                <a:gd name="f597" fmla="*/ f478 f194 1"/>
                <a:gd name="f598" fmla="*/ f479 f193 1"/>
                <a:gd name="f599" fmla="*/ f480 f194 1"/>
                <a:gd name="f600" fmla="*/ f481 f193 1"/>
                <a:gd name="f601" fmla="*/ f482 f194 1"/>
                <a:gd name="f602" fmla="*/ f483 f193 1"/>
                <a:gd name="f603" fmla="*/ f484 f194 1"/>
                <a:gd name="f604" fmla="*/ f485 f193 1"/>
                <a:gd name="f605" fmla="*/ f486 f194 1"/>
                <a:gd name="f606" fmla="*/ f487 f193 1"/>
                <a:gd name="f607" fmla="*/ f488 f194 1"/>
                <a:gd name="f608" fmla="*/ f489 f193 1"/>
                <a:gd name="f609" fmla="*/ f490 f194 1"/>
                <a:gd name="f610" fmla="*/ f491 f193 1"/>
                <a:gd name="f611" fmla="*/ f492 f194 1"/>
                <a:gd name="f612" fmla="*/ f493 f193 1"/>
                <a:gd name="f613" fmla="*/ f494 f194 1"/>
                <a:gd name="f614" fmla="*/ f495 f193 1"/>
                <a:gd name="f615" fmla="*/ f496 f194 1"/>
                <a:gd name="f616" fmla="*/ f497 f193 1"/>
                <a:gd name="f617" fmla="*/ f498 f194 1"/>
                <a:gd name="f618" fmla="*/ f499 f193 1"/>
                <a:gd name="f619" fmla="*/ f500 f194 1"/>
                <a:gd name="f620" fmla="*/ f501 f193 1"/>
                <a:gd name="f621" fmla="*/ f502 f194 1"/>
                <a:gd name="f622" fmla="*/ f503 f193 1"/>
                <a:gd name="f623" fmla="*/ f504 f193 1"/>
                <a:gd name="f624" fmla="*/ f505 f194 1"/>
                <a:gd name="f625" fmla="*/ f506 f193 1"/>
                <a:gd name="f626" fmla="*/ f507 f194 1"/>
                <a:gd name="f627" fmla="*/ f508 f193 1"/>
                <a:gd name="f628" fmla="*/ f509 f194 1"/>
                <a:gd name="f629" fmla="*/ f510 f193 1"/>
                <a:gd name="f630" fmla="*/ f511 f193 1"/>
                <a:gd name="f631" fmla="*/ f512 f194 1"/>
                <a:gd name="f632" fmla="*/ f513 f194 1"/>
                <a:gd name="f633" fmla="*/ f514 f193 1"/>
                <a:gd name="f634" fmla="*/ f515 f194 1"/>
                <a:gd name="f635" fmla="*/ f516 f193 1"/>
                <a:gd name="f636" fmla="*/ f517 f194 1"/>
                <a:gd name="f637" fmla="*/ f518 f193 1"/>
                <a:gd name="f638" fmla="*/ f519 f194 1"/>
                <a:gd name="f639" fmla="*/ f520 f193 1"/>
                <a:gd name="f640" fmla="*/ f521 f194 1"/>
                <a:gd name="f641" fmla="*/ f522 f193 1"/>
                <a:gd name="f642" fmla="*/ f523 f194 1"/>
                <a:gd name="f643" fmla="*/ f524 f193 1"/>
                <a:gd name="f644" fmla="*/ f525 f194 1"/>
                <a:gd name="f645" fmla="*/ f526 f193 1"/>
                <a:gd name="f646" fmla="*/ f527 f194 1"/>
                <a:gd name="f647" fmla="*/ f528 f193 1"/>
                <a:gd name="f648" fmla="*/ f529 f193 1"/>
                <a:gd name="f649" fmla="*/ f530 f194 1"/>
                <a:gd name="f650" fmla="*/ f531 f193 1"/>
                <a:gd name="f651" fmla="*/ f532 f194 1"/>
                <a:gd name="f652" fmla="*/ f533 f193 1"/>
                <a:gd name="f653" fmla="*/ f534 f194 1"/>
                <a:gd name="f654" fmla="*/ f535 f193 1"/>
                <a:gd name="f655" fmla="*/ f536 f194 1"/>
                <a:gd name="f656" fmla="*/ f537 f193 1"/>
                <a:gd name="f657" fmla="*/ f538 f194 1"/>
                <a:gd name="f658" fmla="*/ f539 f193 1"/>
                <a:gd name="f659" fmla="*/ f540 f194 1"/>
                <a:gd name="f660" fmla="*/ f541 f193 1"/>
                <a:gd name="f661" fmla="*/ f542 f194 1"/>
                <a:gd name="f662" fmla="*/ f543 f193 1"/>
                <a:gd name="f663" fmla="*/ f544 f194 1"/>
                <a:gd name="f664" fmla="*/ f545 f193 1"/>
                <a:gd name="f665" fmla="*/ f546 f194 1"/>
                <a:gd name="f666" fmla="*/ f547 f193 1"/>
                <a:gd name="f667" fmla="*/ f548 f194 1"/>
                <a:gd name="f668" fmla="*/ f549 f193 1"/>
                <a:gd name="f669" fmla="*/ f550 f194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435">
                  <a:pos x="f557" y="f556"/>
                </a:cxn>
                <a:cxn ang="f435">
                  <a:pos x="f558" y="f559"/>
                </a:cxn>
                <a:cxn ang="f435">
                  <a:pos x="f560" y="f556"/>
                </a:cxn>
                <a:cxn ang="f435">
                  <a:pos x="f561" y="f559"/>
                </a:cxn>
                <a:cxn ang="f435">
                  <a:pos x="f562" y="f563"/>
                </a:cxn>
                <a:cxn ang="f435">
                  <a:pos x="f564" y="f565"/>
                </a:cxn>
                <a:cxn ang="f435">
                  <a:pos x="f566" y="f567"/>
                </a:cxn>
                <a:cxn ang="f435">
                  <a:pos x="f568" y="f569"/>
                </a:cxn>
                <a:cxn ang="f435">
                  <a:pos x="f570" y="f571"/>
                </a:cxn>
                <a:cxn ang="f435">
                  <a:pos x="f572" y="f573"/>
                </a:cxn>
                <a:cxn ang="f435">
                  <a:pos x="f574" y="f575"/>
                </a:cxn>
                <a:cxn ang="f435">
                  <a:pos x="f576" y="f577"/>
                </a:cxn>
                <a:cxn ang="f435">
                  <a:pos x="f578" y="f579"/>
                </a:cxn>
                <a:cxn ang="f435">
                  <a:pos x="f580" y="f581"/>
                </a:cxn>
                <a:cxn ang="f435">
                  <a:pos x="f582" y="f583"/>
                </a:cxn>
                <a:cxn ang="f435">
                  <a:pos x="f584" y="f585"/>
                </a:cxn>
                <a:cxn ang="f435">
                  <a:pos x="f586" y="f587"/>
                </a:cxn>
                <a:cxn ang="f435">
                  <a:pos x="f553" y="f588"/>
                </a:cxn>
                <a:cxn ang="f435">
                  <a:pos x="f589" y="f590"/>
                </a:cxn>
                <a:cxn ang="f435">
                  <a:pos x="f584" y="f591"/>
                </a:cxn>
                <a:cxn ang="f435">
                  <a:pos x="f592" y="f593"/>
                </a:cxn>
                <a:cxn ang="f435">
                  <a:pos x="f594" y="f595"/>
                </a:cxn>
                <a:cxn ang="f435">
                  <a:pos x="f596" y="f597"/>
                </a:cxn>
                <a:cxn ang="f435">
                  <a:pos x="f598" y="f599"/>
                </a:cxn>
                <a:cxn ang="f435">
                  <a:pos x="f600" y="f601"/>
                </a:cxn>
                <a:cxn ang="f435">
                  <a:pos x="f602" y="f603"/>
                </a:cxn>
                <a:cxn ang="f435">
                  <a:pos x="f604" y="f605"/>
                </a:cxn>
                <a:cxn ang="f435">
                  <a:pos x="f606" y="f607"/>
                </a:cxn>
                <a:cxn ang="f435">
                  <a:pos x="f608" y="f609"/>
                </a:cxn>
                <a:cxn ang="f435">
                  <a:pos x="f610" y="f611"/>
                </a:cxn>
                <a:cxn ang="f435">
                  <a:pos x="f612" y="f613"/>
                </a:cxn>
                <a:cxn ang="f435">
                  <a:pos x="f614" y="f615"/>
                </a:cxn>
                <a:cxn ang="f435">
                  <a:pos x="f616" y="f617"/>
                </a:cxn>
                <a:cxn ang="f435">
                  <a:pos x="f618" y="f619"/>
                </a:cxn>
                <a:cxn ang="f435">
                  <a:pos x="f620" y="f621"/>
                </a:cxn>
                <a:cxn ang="f435">
                  <a:pos x="f622" y="f611"/>
                </a:cxn>
                <a:cxn ang="f435">
                  <a:pos x="f623" y="f624"/>
                </a:cxn>
                <a:cxn ang="f435">
                  <a:pos x="f625" y="f626"/>
                </a:cxn>
                <a:cxn ang="f435">
                  <a:pos x="f627" y="f628"/>
                </a:cxn>
                <a:cxn ang="f435">
                  <a:pos x="f629" y="f603"/>
                </a:cxn>
                <a:cxn ang="f435">
                  <a:pos x="f630" y="f631"/>
                </a:cxn>
                <a:cxn ang="f435">
                  <a:pos x="f622" y="f632"/>
                </a:cxn>
                <a:cxn ang="f435">
                  <a:pos x="f633" y="f634"/>
                </a:cxn>
                <a:cxn ang="f435">
                  <a:pos x="f635" y="f636"/>
                </a:cxn>
                <a:cxn ang="f435">
                  <a:pos x="f637" y="f638"/>
                </a:cxn>
                <a:cxn ang="f435">
                  <a:pos x="f639" y="f640"/>
                </a:cxn>
                <a:cxn ang="f435">
                  <a:pos x="f641" y="f642"/>
                </a:cxn>
                <a:cxn ang="f435">
                  <a:pos x="f643" y="f644"/>
                </a:cxn>
                <a:cxn ang="f435">
                  <a:pos x="f623" y="f587"/>
                </a:cxn>
                <a:cxn ang="f435">
                  <a:pos x="f645" y="f646"/>
                </a:cxn>
                <a:cxn ang="f435">
                  <a:pos x="f647" y="f646"/>
                </a:cxn>
                <a:cxn ang="f435">
                  <a:pos x="f648" y="f649"/>
                </a:cxn>
                <a:cxn ang="f435">
                  <a:pos x="f650" y="f651"/>
                </a:cxn>
                <a:cxn ang="f435">
                  <a:pos x="f652" y="f653"/>
                </a:cxn>
                <a:cxn ang="f435">
                  <a:pos x="f654" y="f655"/>
                </a:cxn>
                <a:cxn ang="f435">
                  <a:pos x="f656" y="f657"/>
                </a:cxn>
                <a:cxn ang="f435">
                  <a:pos x="f658" y="f659"/>
                </a:cxn>
                <a:cxn ang="f435">
                  <a:pos x="f660" y="f661"/>
                </a:cxn>
                <a:cxn ang="f435">
                  <a:pos x="f662" y="f663"/>
                </a:cxn>
                <a:cxn ang="f435">
                  <a:pos x="f664" y="f665"/>
                </a:cxn>
                <a:cxn ang="f435">
                  <a:pos x="f666" y="f667"/>
                </a:cxn>
                <a:cxn ang="f435">
                  <a:pos x="f668" y="f669"/>
                </a:cxn>
              </a:cxnLst>
              <a:rect l="f553" t="f556" r="f554" b="f555"/>
              <a:pathLst>
                <a:path w="2622" h="2506">
                  <a:moveTo>
                    <a:pt x="f8" y="f9"/>
                  </a:moveTo>
                  <a:lnTo>
                    <a:pt x="f10" y="f5"/>
                  </a:lnTo>
                  <a:lnTo>
                    <a:pt x="f11" y="f12"/>
                  </a:lnTo>
                  <a:lnTo>
                    <a:pt x="f13" y="f14"/>
                  </a:lnTo>
                  <a:lnTo>
                    <a:pt x="f15" y="f14"/>
                  </a:lnTo>
                  <a:lnTo>
                    <a:pt x="f16" y="f5"/>
                  </a:lnTo>
                  <a:lnTo>
                    <a:pt x="f17" y="f18"/>
                  </a:lnTo>
                  <a:lnTo>
                    <a:pt x="f17" y="f14"/>
                  </a:lnTo>
                  <a:lnTo>
                    <a:pt x="f19" y="f20"/>
                  </a:lnTo>
                  <a:lnTo>
                    <a:pt x="f21" y="f22"/>
                  </a:lnTo>
                  <a:lnTo>
                    <a:pt x="f23" y="f24"/>
                  </a:lnTo>
                  <a:lnTo>
                    <a:pt x="f25" y="f26"/>
                  </a:lnTo>
                  <a:lnTo>
                    <a:pt x="f27" y="f28"/>
                  </a:lnTo>
                  <a:lnTo>
                    <a:pt x="f29" y="f30"/>
                  </a:lnTo>
                  <a:lnTo>
                    <a:pt x="f31" y="f32"/>
                  </a:lnTo>
                  <a:lnTo>
                    <a:pt x="f33" y="f34"/>
                  </a:lnTo>
                  <a:lnTo>
                    <a:pt x="f35" y="f36"/>
                  </a:lnTo>
                  <a:lnTo>
                    <a:pt x="f37" y="f38"/>
                  </a:lnTo>
                  <a:lnTo>
                    <a:pt x="f39" y="f40"/>
                  </a:lnTo>
                  <a:lnTo>
                    <a:pt x="f41" y="f42"/>
                  </a:lnTo>
                  <a:lnTo>
                    <a:pt x="f43" y="f44"/>
                  </a:lnTo>
                  <a:lnTo>
                    <a:pt x="f45" y="f46"/>
                  </a:lnTo>
                  <a:lnTo>
                    <a:pt x="f47" y="f48"/>
                  </a:lnTo>
                  <a:lnTo>
                    <a:pt x="f49" y="f50"/>
                  </a:lnTo>
                  <a:lnTo>
                    <a:pt x="f51" y="f52"/>
                  </a:lnTo>
                  <a:lnTo>
                    <a:pt x="f53" y="f54"/>
                  </a:lnTo>
                  <a:lnTo>
                    <a:pt x="f53" y="f55"/>
                  </a:lnTo>
                  <a:lnTo>
                    <a:pt x="f47" y="f56"/>
                  </a:lnTo>
                  <a:lnTo>
                    <a:pt x="f33" y="f57"/>
                  </a:lnTo>
                  <a:lnTo>
                    <a:pt x="f58" y="f59"/>
                  </a:lnTo>
                  <a:lnTo>
                    <a:pt x="f60" y="f55"/>
                  </a:lnTo>
                  <a:lnTo>
                    <a:pt x="f28" y="f55"/>
                  </a:lnTo>
                  <a:lnTo>
                    <a:pt x="f61" y="f62"/>
                  </a:lnTo>
                  <a:lnTo>
                    <a:pt x="f63" y="f64"/>
                  </a:lnTo>
                  <a:lnTo>
                    <a:pt x="f65" y="f66"/>
                  </a:lnTo>
                  <a:lnTo>
                    <a:pt x="f5" y="f67"/>
                  </a:lnTo>
                  <a:lnTo>
                    <a:pt x="f9" y="f68"/>
                  </a:lnTo>
                  <a:lnTo>
                    <a:pt x="f61" y="f69"/>
                  </a:lnTo>
                  <a:lnTo>
                    <a:pt x="f70" y="f71"/>
                  </a:lnTo>
                  <a:lnTo>
                    <a:pt x="f28" y="f72"/>
                  </a:lnTo>
                  <a:lnTo>
                    <a:pt x="f60" y="f73"/>
                  </a:lnTo>
                  <a:lnTo>
                    <a:pt x="f74" y="f75"/>
                  </a:lnTo>
                  <a:lnTo>
                    <a:pt x="f58" y="f76"/>
                  </a:lnTo>
                  <a:lnTo>
                    <a:pt x="f77" y="f78"/>
                  </a:lnTo>
                  <a:lnTo>
                    <a:pt x="f79" y="f80"/>
                  </a:lnTo>
                  <a:lnTo>
                    <a:pt x="f81" y="f80"/>
                  </a:lnTo>
                  <a:lnTo>
                    <a:pt x="f21" y="f82"/>
                  </a:lnTo>
                  <a:lnTo>
                    <a:pt x="f83" y="f84"/>
                  </a:lnTo>
                  <a:lnTo>
                    <a:pt x="f85" y="f86"/>
                  </a:lnTo>
                  <a:lnTo>
                    <a:pt x="f87" y="f88"/>
                  </a:lnTo>
                  <a:lnTo>
                    <a:pt x="f62" y="f89"/>
                  </a:lnTo>
                  <a:lnTo>
                    <a:pt x="f90" y="f91"/>
                  </a:lnTo>
                  <a:lnTo>
                    <a:pt x="f92" y="f93"/>
                  </a:lnTo>
                  <a:lnTo>
                    <a:pt x="f94" y="f95"/>
                  </a:lnTo>
                  <a:lnTo>
                    <a:pt x="f96" y="f97"/>
                  </a:lnTo>
                  <a:lnTo>
                    <a:pt x="f98" y="f99"/>
                  </a:lnTo>
                  <a:lnTo>
                    <a:pt x="f100" y="f101"/>
                  </a:lnTo>
                  <a:lnTo>
                    <a:pt x="f102" y="f103"/>
                  </a:lnTo>
                  <a:lnTo>
                    <a:pt x="f104" y="f105"/>
                  </a:lnTo>
                  <a:lnTo>
                    <a:pt x="f106" y="f107"/>
                  </a:lnTo>
                  <a:lnTo>
                    <a:pt x="f108" y="f109"/>
                  </a:lnTo>
                  <a:lnTo>
                    <a:pt x="f110" y="f111"/>
                  </a:lnTo>
                  <a:lnTo>
                    <a:pt x="f112" y="f113"/>
                  </a:lnTo>
                  <a:lnTo>
                    <a:pt x="f114" y="f113"/>
                  </a:lnTo>
                  <a:lnTo>
                    <a:pt x="f115" y="f116"/>
                  </a:lnTo>
                  <a:lnTo>
                    <a:pt x="f117" y="f118"/>
                  </a:lnTo>
                  <a:lnTo>
                    <a:pt x="f119" y="f120"/>
                  </a:lnTo>
                  <a:lnTo>
                    <a:pt x="f121" y="f122"/>
                  </a:lnTo>
                  <a:lnTo>
                    <a:pt x="f123" y="f124"/>
                  </a:lnTo>
                  <a:lnTo>
                    <a:pt x="f125" y="f126"/>
                  </a:lnTo>
                  <a:lnTo>
                    <a:pt x="f127" y="f128"/>
                  </a:lnTo>
                  <a:lnTo>
                    <a:pt x="f127" y="f107"/>
                  </a:lnTo>
                  <a:lnTo>
                    <a:pt x="f129" y="f105"/>
                  </a:lnTo>
                  <a:lnTo>
                    <a:pt x="f130" y="f131"/>
                  </a:lnTo>
                  <a:lnTo>
                    <a:pt x="f132" y="f133"/>
                  </a:lnTo>
                  <a:lnTo>
                    <a:pt x="f134" y="f135"/>
                  </a:lnTo>
                  <a:lnTo>
                    <a:pt x="f136" y="f137"/>
                  </a:lnTo>
                  <a:lnTo>
                    <a:pt x="f138" y="f93"/>
                  </a:lnTo>
                  <a:lnTo>
                    <a:pt x="f139" y="f112"/>
                  </a:lnTo>
                  <a:lnTo>
                    <a:pt x="f123" y="f91"/>
                  </a:lnTo>
                  <a:lnTo>
                    <a:pt x="f130" y="f140"/>
                  </a:lnTo>
                  <a:lnTo>
                    <a:pt x="f141" y="f142"/>
                  </a:lnTo>
                  <a:lnTo>
                    <a:pt x="f141" y="f143"/>
                  </a:lnTo>
                  <a:lnTo>
                    <a:pt x="f127" y="f144"/>
                  </a:lnTo>
                  <a:lnTo>
                    <a:pt x="f138" y="f98"/>
                  </a:lnTo>
                  <a:lnTo>
                    <a:pt x="f145" y="f146"/>
                  </a:lnTo>
                  <a:lnTo>
                    <a:pt x="f147" y="f76"/>
                  </a:lnTo>
                  <a:lnTo>
                    <a:pt x="f148" y="f149"/>
                  </a:lnTo>
                  <a:lnTo>
                    <a:pt x="f150" y="f151"/>
                  </a:lnTo>
                  <a:lnTo>
                    <a:pt x="f152" y="f153"/>
                  </a:lnTo>
                  <a:lnTo>
                    <a:pt x="f148" y="f71"/>
                  </a:lnTo>
                  <a:lnTo>
                    <a:pt x="f154" y="f68"/>
                  </a:lnTo>
                  <a:lnTo>
                    <a:pt x="f152" y="f67"/>
                  </a:lnTo>
                  <a:lnTo>
                    <a:pt x="f155" y="f156"/>
                  </a:lnTo>
                  <a:lnTo>
                    <a:pt x="f157" y="f158"/>
                  </a:lnTo>
                  <a:lnTo>
                    <a:pt x="f159" y="f160"/>
                  </a:lnTo>
                  <a:lnTo>
                    <a:pt x="f139" y="f161"/>
                  </a:lnTo>
                  <a:lnTo>
                    <a:pt x="f130" y="f64"/>
                  </a:lnTo>
                  <a:lnTo>
                    <a:pt x="f162" y="f160"/>
                  </a:lnTo>
                  <a:lnTo>
                    <a:pt x="f163" y="f164"/>
                  </a:lnTo>
                  <a:lnTo>
                    <a:pt x="f165" y="f158"/>
                  </a:lnTo>
                  <a:lnTo>
                    <a:pt x="f93" y="f164"/>
                  </a:lnTo>
                  <a:lnTo>
                    <a:pt x="f166" y="f59"/>
                  </a:lnTo>
                  <a:lnTo>
                    <a:pt x="f166" y="f167"/>
                  </a:lnTo>
                  <a:lnTo>
                    <a:pt x="f95" y="f15"/>
                  </a:lnTo>
                  <a:lnTo>
                    <a:pt x="f168" y="f169"/>
                  </a:lnTo>
                  <a:lnTo>
                    <a:pt x="f95" y="f17"/>
                  </a:lnTo>
                  <a:lnTo>
                    <a:pt x="f170" y="f171"/>
                  </a:lnTo>
                  <a:lnTo>
                    <a:pt x="f112" y="f172"/>
                  </a:lnTo>
                  <a:lnTo>
                    <a:pt x="f112" y="f173"/>
                  </a:lnTo>
                  <a:lnTo>
                    <a:pt x="f174" y="f175"/>
                  </a:lnTo>
                  <a:lnTo>
                    <a:pt x="f176" y="f177"/>
                  </a:lnTo>
                  <a:lnTo>
                    <a:pt x="f178" y="f51"/>
                  </a:lnTo>
                  <a:lnTo>
                    <a:pt x="f100" y="f179"/>
                  </a:lnTo>
                  <a:lnTo>
                    <a:pt x="f180" y="f177"/>
                  </a:lnTo>
                  <a:lnTo>
                    <a:pt x="f149" y="f181"/>
                  </a:lnTo>
                  <a:lnTo>
                    <a:pt x="f96" y="f182"/>
                  </a:lnTo>
                  <a:lnTo>
                    <a:pt x="f153" y="f183"/>
                  </a:lnTo>
                  <a:lnTo>
                    <a:pt x="f94" y="f184"/>
                  </a:lnTo>
                  <a:lnTo>
                    <a:pt x="f185" y="f186"/>
                  </a:lnTo>
                  <a:lnTo>
                    <a:pt x="f187" y="f188"/>
                  </a:lnTo>
                  <a:lnTo>
                    <a:pt x="f189" y="f24"/>
                  </a:lnTo>
                  <a:lnTo>
                    <a:pt x="f190" y="f191"/>
                  </a:lnTo>
                  <a:lnTo>
                    <a:pt x="f8" y="f9"/>
                  </a:lnTo>
                </a:path>
              </a:pathLst>
            </a:custGeom>
            <a:noFill/>
            <a:ln w="15873" cap="flat">
              <a:solidFill>
                <a:srgbClr val="A6B19F">
                  <a:alpha val="47843"/>
                </a:srgbClr>
              </a:solidFill>
              <a:prstDash val="solid"/>
              <a:round/>
            </a:ln>
          </p:spPr>
          <p:txBody>
            <a:bodyPr vert="horz" wrap="square" lIns="91440" tIns="45720" rIns="91440" bIns="4572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CO" sz="1800" b="0" i="0" u="none" strike="noStrike" kern="0" cap="none" spc="0" baseline="0">
                <a:solidFill>
                  <a:srgbClr val="CCFFFF"/>
                </a:solidFill>
                <a:uFillTx/>
                <a:latin typeface="Montserrat ExtraBold" pitchFamily="2"/>
              </a:endParaRPr>
            </a:p>
          </p:txBody>
        </p:sp>
        <p:sp>
          <p:nvSpPr>
            <p:cNvPr id="85" name="Freeform 27">
              <a:extLst>
                <a:ext uri="{FF2B5EF4-FFF2-40B4-BE49-F238E27FC236}">
                  <a16:creationId xmlns:a16="http://schemas.microsoft.com/office/drawing/2014/main" id="{E0A8623D-402A-FA45-BA22-C485CF71871A}"/>
                </a:ext>
              </a:extLst>
            </p:cNvPr>
            <p:cNvSpPr/>
            <p:nvPr/>
          </p:nvSpPr>
          <p:spPr>
            <a:xfrm>
              <a:off x="647934" y="1480486"/>
              <a:ext cx="779507" cy="538983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5895"/>
                <a:gd name="f7" fmla="val 3830"/>
                <a:gd name="f8" fmla="val 3133"/>
                <a:gd name="f9" fmla="val 3573"/>
                <a:gd name="f10" fmla="val 3195"/>
                <a:gd name="f11" fmla="val 3617"/>
                <a:gd name="f12" fmla="val 3283"/>
                <a:gd name="f13" fmla="val 3688"/>
                <a:gd name="f14" fmla="val 3345"/>
                <a:gd name="f15" fmla="val 3662"/>
                <a:gd name="f16" fmla="val 3398"/>
                <a:gd name="f17" fmla="val 3706"/>
                <a:gd name="f18" fmla="val 3459"/>
                <a:gd name="f19" fmla="val 3539"/>
                <a:gd name="f20" fmla="val 3592"/>
                <a:gd name="f21" fmla="val 3697"/>
                <a:gd name="f22" fmla="val 3723"/>
                <a:gd name="f23" fmla="val 3751"/>
                <a:gd name="f24" fmla="val 3776"/>
                <a:gd name="f25" fmla="val 3838"/>
                <a:gd name="f26" fmla="val 3750"/>
                <a:gd name="f27" fmla="val 3882"/>
                <a:gd name="f28" fmla="val 3917"/>
                <a:gd name="f29" fmla="val 3988"/>
                <a:gd name="f30" fmla="val 4050"/>
                <a:gd name="f31" fmla="val 3741"/>
                <a:gd name="f32" fmla="val 4120"/>
                <a:gd name="f33" fmla="val 3767"/>
                <a:gd name="f34" fmla="val 4173"/>
                <a:gd name="f35" fmla="val 4217"/>
                <a:gd name="f36" fmla="val 4279"/>
                <a:gd name="f37" fmla="val 3715"/>
                <a:gd name="f38" fmla="val 4359"/>
                <a:gd name="f39" fmla="val 3759"/>
                <a:gd name="f40" fmla="val 4429"/>
                <a:gd name="f41" fmla="val 3820"/>
                <a:gd name="f42" fmla="val 4491"/>
                <a:gd name="f43" fmla="val 3829"/>
                <a:gd name="f44" fmla="val 4544"/>
                <a:gd name="f45" fmla="val 4588"/>
                <a:gd name="f46" fmla="val 4632"/>
                <a:gd name="f47" fmla="val 3679"/>
                <a:gd name="f48" fmla="val 4685"/>
                <a:gd name="f49" fmla="val 3732"/>
                <a:gd name="f50" fmla="val 4738"/>
                <a:gd name="f51" fmla="val 4809"/>
                <a:gd name="f52" fmla="val 4862"/>
                <a:gd name="f53" fmla="val 4906"/>
                <a:gd name="f54" fmla="val 4914"/>
                <a:gd name="f55" fmla="val 3547"/>
                <a:gd name="f56" fmla="val 4941"/>
                <a:gd name="f57" fmla="val 3476"/>
                <a:gd name="f58" fmla="val 5012"/>
                <a:gd name="f59" fmla="val 3441"/>
                <a:gd name="f60" fmla="val 5073"/>
                <a:gd name="f61" fmla="val 3423"/>
                <a:gd name="f62" fmla="val 5091"/>
                <a:gd name="f63" fmla="val 3353"/>
                <a:gd name="f64" fmla="val 5126"/>
                <a:gd name="f65" fmla="val 3309"/>
                <a:gd name="f66" fmla="val 5215"/>
                <a:gd name="f67" fmla="val 3335"/>
                <a:gd name="f68" fmla="val 5294"/>
                <a:gd name="f69" fmla="val 5382"/>
                <a:gd name="f70" fmla="val 3317"/>
                <a:gd name="f71" fmla="val 5409"/>
                <a:gd name="f72" fmla="val 3238"/>
                <a:gd name="f73" fmla="val 5435"/>
                <a:gd name="f74" fmla="val 3176"/>
                <a:gd name="f75" fmla="val 5479"/>
                <a:gd name="f76" fmla="val 3141"/>
                <a:gd name="f77" fmla="val 5541"/>
                <a:gd name="f78" fmla="val 3115"/>
                <a:gd name="f79" fmla="val 5568"/>
                <a:gd name="f80" fmla="val 3053"/>
                <a:gd name="f81" fmla="val 5594"/>
                <a:gd name="f82" fmla="val 3026"/>
                <a:gd name="f83" fmla="val 5682"/>
                <a:gd name="f84" fmla="val 3000"/>
                <a:gd name="f85" fmla="val 5815"/>
                <a:gd name="f86" fmla="val 5885"/>
                <a:gd name="f87" fmla="val 2973"/>
                <a:gd name="f88" fmla="val 5894"/>
                <a:gd name="f89" fmla="val 2903"/>
                <a:gd name="f90" fmla="val 5868"/>
                <a:gd name="f91" fmla="val 2859"/>
                <a:gd name="f92" fmla="val 2850"/>
                <a:gd name="f93" fmla="val 5770"/>
                <a:gd name="f94" fmla="val 2876"/>
                <a:gd name="f95" fmla="val 5735"/>
                <a:gd name="f96" fmla="val 5691"/>
                <a:gd name="f97" fmla="val 5656"/>
                <a:gd name="f98" fmla="val 5612"/>
                <a:gd name="f99" fmla="val 2832"/>
                <a:gd name="f100" fmla="val 5559"/>
                <a:gd name="f101" fmla="val 2841"/>
                <a:gd name="f102" fmla="val 5506"/>
                <a:gd name="f103" fmla="val 2815"/>
                <a:gd name="f104" fmla="val 5462"/>
                <a:gd name="f105" fmla="val 2770"/>
                <a:gd name="f106" fmla="val 2726"/>
                <a:gd name="f107" fmla="val 5391"/>
                <a:gd name="f108" fmla="val 2717"/>
                <a:gd name="f109" fmla="val 5356"/>
                <a:gd name="f110" fmla="val 2673"/>
                <a:gd name="f111" fmla="val 5303"/>
                <a:gd name="f112" fmla="val 2682"/>
                <a:gd name="f113" fmla="val 5285"/>
                <a:gd name="f114" fmla="val 2620"/>
                <a:gd name="f115" fmla="val 5259"/>
                <a:gd name="f116" fmla="val 2559"/>
                <a:gd name="f117" fmla="val 5197"/>
                <a:gd name="f118" fmla="val 2576"/>
                <a:gd name="f119" fmla="val 2523"/>
                <a:gd name="f120" fmla="val 5170"/>
                <a:gd name="f121" fmla="val 2453"/>
                <a:gd name="f122" fmla="val 2470"/>
                <a:gd name="f123" fmla="val 2435"/>
                <a:gd name="f124" fmla="val 5082"/>
                <a:gd name="f125" fmla="val 2373"/>
                <a:gd name="f126" fmla="val 5029"/>
                <a:gd name="f127" fmla="val 4994"/>
                <a:gd name="f128" fmla="val 2320"/>
                <a:gd name="f129" fmla="val 4932"/>
                <a:gd name="f130" fmla="val 2285"/>
                <a:gd name="f131" fmla="val 4879"/>
                <a:gd name="f132" fmla="val 2303"/>
                <a:gd name="f133" fmla="val 4835"/>
                <a:gd name="f134" fmla="val 2232"/>
                <a:gd name="f135" fmla="val 4773"/>
                <a:gd name="f136" fmla="val 2250"/>
                <a:gd name="f137" fmla="val 4729"/>
                <a:gd name="f138" fmla="val 2215"/>
                <a:gd name="f139" fmla="val 2162"/>
                <a:gd name="f140" fmla="val 4694"/>
                <a:gd name="f141" fmla="val 2100"/>
                <a:gd name="f142" fmla="val 4641"/>
                <a:gd name="f143" fmla="val 2091"/>
                <a:gd name="f144" fmla="val 4614"/>
                <a:gd name="f145" fmla="val 2029"/>
                <a:gd name="f146" fmla="val 1959"/>
                <a:gd name="f147" fmla="val 4517"/>
                <a:gd name="f148" fmla="val 1897"/>
                <a:gd name="f149" fmla="val 4464"/>
                <a:gd name="f150" fmla="val 1941"/>
                <a:gd name="f151" fmla="val 1879"/>
                <a:gd name="f152" fmla="val 4288"/>
                <a:gd name="f153" fmla="val 1835"/>
                <a:gd name="f154" fmla="val 4226"/>
                <a:gd name="f155" fmla="val 1809"/>
                <a:gd name="f156" fmla="val 4182"/>
                <a:gd name="f157" fmla="val 1870"/>
                <a:gd name="f158" fmla="val 4138"/>
                <a:gd name="f159" fmla="val 1817"/>
                <a:gd name="f160" fmla="val 4094"/>
                <a:gd name="f161" fmla="val 1826"/>
                <a:gd name="f162" fmla="val 4041"/>
                <a:gd name="f163" fmla="val 1888"/>
                <a:gd name="f164" fmla="val 1950"/>
                <a:gd name="f165" fmla="val 4014"/>
                <a:gd name="f166" fmla="val 2003"/>
                <a:gd name="f167" fmla="val 3961"/>
                <a:gd name="f168" fmla="val 2012"/>
                <a:gd name="f169" fmla="val 2047"/>
                <a:gd name="f170" fmla="val 3908"/>
                <a:gd name="f171" fmla="val 2135"/>
                <a:gd name="f172" fmla="val 2117"/>
                <a:gd name="f173" fmla="val 3654"/>
                <a:gd name="f174" fmla="val 3574"/>
                <a:gd name="f175" fmla="val 1994"/>
                <a:gd name="f176" fmla="val 3521"/>
                <a:gd name="f177" fmla="val 3442"/>
                <a:gd name="f178" fmla="val 3389"/>
                <a:gd name="f179" fmla="val 1747"/>
                <a:gd name="f180" fmla="val 1729"/>
                <a:gd name="f181" fmla="val 3327"/>
                <a:gd name="f182" fmla="val 1667"/>
                <a:gd name="f183" fmla="val 1641"/>
                <a:gd name="f184" fmla="val 3221"/>
                <a:gd name="f185" fmla="val 1623"/>
                <a:gd name="f186" fmla="val 1570"/>
                <a:gd name="f187" fmla="val 3186"/>
                <a:gd name="f188" fmla="val 1509"/>
                <a:gd name="f189" fmla="val 3124"/>
                <a:gd name="f190" fmla="val 1482"/>
                <a:gd name="f191" fmla="val 1376"/>
                <a:gd name="f192" fmla="val 2965"/>
                <a:gd name="f193" fmla="val 1385"/>
                <a:gd name="f194" fmla="val 1412"/>
                <a:gd name="f195" fmla="val 2736"/>
                <a:gd name="f196" fmla="val 1429"/>
                <a:gd name="f197" fmla="val 2648"/>
                <a:gd name="f198" fmla="val 1394"/>
                <a:gd name="f199" fmla="val 2577"/>
                <a:gd name="f200" fmla="val 1341"/>
                <a:gd name="f201" fmla="val 2497"/>
                <a:gd name="f202" fmla="val 1306"/>
                <a:gd name="f203" fmla="val 2436"/>
                <a:gd name="f204" fmla="val 1244"/>
                <a:gd name="f205" fmla="val 2339"/>
                <a:gd name="f206" fmla="val 1217"/>
                <a:gd name="f207" fmla="val 2242"/>
                <a:gd name="f208" fmla="val 1200"/>
                <a:gd name="f209" fmla="val 2153"/>
                <a:gd name="f210" fmla="val 2083"/>
                <a:gd name="f211" fmla="val 1164"/>
                <a:gd name="f212" fmla="val 1085"/>
                <a:gd name="f213" fmla="val 1977"/>
                <a:gd name="f214" fmla="val 1014"/>
                <a:gd name="f215" fmla="val 1933"/>
                <a:gd name="f216" fmla="val 962"/>
                <a:gd name="f217" fmla="val 1942"/>
                <a:gd name="f218" fmla="val 820"/>
                <a:gd name="f219" fmla="val 1906"/>
                <a:gd name="f220" fmla="val 723"/>
                <a:gd name="f221" fmla="val 1862"/>
                <a:gd name="f222" fmla="val 635"/>
                <a:gd name="f223" fmla="val 529"/>
                <a:gd name="f224" fmla="val 1836"/>
                <a:gd name="f225" fmla="val 441"/>
                <a:gd name="f226" fmla="val 1889"/>
                <a:gd name="f227" fmla="val 379"/>
                <a:gd name="f228" fmla="val 273"/>
                <a:gd name="f229" fmla="val 1924"/>
                <a:gd name="f230" fmla="val 159"/>
                <a:gd name="f231" fmla="val 97"/>
                <a:gd name="f232" fmla="val 35"/>
                <a:gd name="f233" fmla="val 1536"/>
                <a:gd name="f234" fmla="val 1491"/>
                <a:gd name="f235" fmla="val 53"/>
                <a:gd name="f236" fmla="val 141"/>
                <a:gd name="f237" fmla="val 1386"/>
                <a:gd name="f238" fmla="val 194"/>
                <a:gd name="f239" fmla="val 1430"/>
                <a:gd name="f240" fmla="val 247"/>
                <a:gd name="f241" fmla="val 1474"/>
                <a:gd name="f242" fmla="val 291"/>
                <a:gd name="f243" fmla="val 1456"/>
                <a:gd name="f244" fmla="val 344"/>
                <a:gd name="f245" fmla="val 414"/>
                <a:gd name="f246" fmla="val 1288"/>
                <a:gd name="f247" fmla="val 467"/>
                <a:gd name="f248" fmla="val 1183"/>
                <a:gd name="f249" fmla="val 432"/>
                <a:gd name="f250" fmla="val 1156"/>
                <a:gd name="f251" fmla="val 476"/>
                <a:gd name="f252" fmla="val 1138"/>
                <a:gd name="f253" fmla="val 564"/>
                <a:gd name="f254" fmla="val 1094"/>
                <a:gd name="f255" fmla="val 662"/>
                <a:gd name="f256" fmla="val 1033"/>
                <a:gd name="f257" fmla="val 732"/>
                <a:gd name="f258" fmla="val 980"/>
                <a:gd name="f259" fmla="val 767"/>
                <a:gd name="f260" fmla="val 944"/>
                <a:gd name="f261" fmla="val 838"/>
                <a:gd name="f262" fmla="val 883"/>
                <a:gd name="f263" fmla="val 900"/>
                <a:gd name="f264" fmla="val 970"/>
                <a:gd name="f265" fmla="val 803"/>
                <a:gd name="f266" fmla="val 1050"/>
                <a:gd name="f267" fmla="val 706"/>
                <a:gd name="f268" fmla="val 1103"/>
                <a:gd name="f269" fmla="val 1173"/>
                <a:gd name="f270" fmla="val 600"/>
                <a:gd name="f271" fmla="val 1226"/>
                <a:gd name="f272" fmla="val 547"/>
                <a:gd name="f273" fmla="val 1279"/>
                <a:gd name="f274" fmla="val 530"/>
                <a:gd name="f275" fmla="val 1359"/>
                <a:gd name="f276" fmla="val 477"/>
                <a:gd name="f277" fmla="val 397"/>
                <a:gd name="f278" fmla="val 335"/>
                <a:gd name="f279" fmla="val 1562"/>
                <a:gd name="f280" fmla="val 1588"/>
                <a:gd name="f281" fmla="val 203"/>
                <a:gd name="f282" fmla="val 124"/>
                <a:gd name="f283" fmla="val 115"/>
                <a:gd name="f284" fmla="val 1614"/>
                <a:gd name="f285" fmla="val 88"/>
                <a:gd name="f286" fmla="val 1650"/>
                <a:gd name="f287" fmla="val 71"/>
                <a:gd name="f288" fmla="val 1720"/>
                <a:gd name="f289" fmla="val 27"/>
                <a:gd name="f290" fmla="val 1765"/>
                <a:gd name="f291" fmla="val 1915"/>
                <a:gd name="f292" fmla="val 2020"/>
                <a:gd name="f293" fmla="val 265"/>
                <a:gd name="f294" fmla="val 2082"/>
                <a:gd name="f295" fmla="val 380"/>
                <a:gd name="f296" fmla="val 2170"/>
                <a:gd name="f297" fmla="val 2206"/>
                <a:gd name="f298" fmla="val 2267"/>
                <a:gd name="f299" fmla="val 591"/>
                <a:gd name="f300" fmla="val 2241"/>
                <a:gd name="f301" fmla="val 627"/>
                <a:gd name="f302" fmla="val 768"/>
                <a:gd name="f303" fmla="val 821"/>
                <a:gd name="f304" fmla="val 2312"/>
                <a:gd name="f305" fmla="val 2294"/>
                <a:gd name="f306" fmla="val 918"/>
                <a:gd name="f307" fmla="val 2356"/>
                <a:gd name="f308" fmla="val 988"/>
                <a:gd name="f309" fmla="val 2347"/>
                <a:gd name="f310" fmla="val 2391"/>
                <a:gd name="f311" fmla="val 2365"/>
                <a:gd name="f312" fmla="val 1262"/>
                <a:gd name="f313" fmla="val 2426"/>
                <a:gd name="f314" fmla="val 1227"/>
                <a:gd name="f315" fmla="val 2479"/>
                <a:gd name="f316" fmla="val 2541"/>
                <a:gd name="f317" fmla="val 1280"/>
                <a:gd name="f318" fmla="val 2594"/>
                <a:gd name="f319" fmla="val 2638"/>
                <a:gd name="f320" fmla="val 2665"/>
                <a:gd name="f321" fmla="val 1403"/>
                <a:gd name="f322" fmla="val 1447"/>
                <a:gd name="f323" fmla="val 2629"/>
                <a:gd name="f324" fmla="val 1465"/>
                <a:gd name="f325" fmla="val 1518"/>
                <a:gd name="f326" fmla="val 1571"/>
                <a:gd name="f327" fmla="val 2709"/>
                <a:gd name="f328" fmla="val 1580"/>
                <a:gd name="f329" fmla="val 1553"/>
                <a:gd name="f330" fmla="val 2894"/>
                <a:gd name="f331" fmla="val 1606"/>
                <a:gd name="f332" fmla="val 2938"/>
                <a:gd name="f333" fmla="val 1659"/>
                <a:gd name="f334" fmla="val 1739"/>
                <a:gd name="f335" fmla="val 2947"/>
                <a:gd name="f336" fmla="val 3009"/>
                <a:gd name="f337" fmla="val 3079"/>
                <a:gd name="f338" fmla="val 3097"/>
                <a:gd name="f339" fmla="val 3150"/>
                <a:gd name="f340" fmla="val 1986"/>
                <a:gd name="f341" fmla="val 3185"/>
                <a:gd name="f342" fmla="val 2039"/>
                <a:gd name="f343" fmla="val 2056"/>
                <a:gd name="f344" fmla="val 3291"/>
                <a:gd name="f345" fmla="val 3282"/>
                <a:gd name="f346" fmla="val 2197"/>
                <a:gd name="f347" fmla="val 3265"/>
                <a:gd name="f348" fmla="val 2277"/>
                <a:gd name="f349" fmla="val 2445"/>
                <a:gd name="f350" fmla="val 3326"/>
                <a:gd name="f351" fmla="val 2418"/>
                <a:gd name="f352" fmla="val 3370"/>
                <a:gd name="f353" fmla="val 2480"/>
                <a:gd name="f354" fmla="val 3406"/>
                <a:gd name="f355" fmla="val 2533"/>
                <a:gd name="f356" fmla="val 3397"/>
                <a:gd name="f357" fmla="val 2568"/>
                <a:gd name="f358" fmla="val 2612"/>
                <a:gd name="f359" fmla="val 2674"/>
                <a:gd name="f360" fmla="val 3467"/>
                <a:gd name="f361" fmla="val 2753"/>
                <a:gd name="f362" fmla="val 3512"/>
                <a:gd name="f363" fmla="val 2833"/>
                <a:gd name="f364" fmla="val 3538"/>
                <a:gd name="f365" fmla="val 2930"/>
                <a:gd name="f366" fmla="val 3565"/>
                <a:gd name="f367" fmla="val 3018"/>
                <a:gd name="f368" fmla="val 3582"/>
                <a:gd name="f369" fmla="val 3071"/>
                <a:gd name="f370" fmla="val 3556"/>
                <a:gd name="f371" fmla="+- 0 0 -90"/>
                <a:gd name="f372" fmla="*/ f3 1 5895"/>
                <a:gd name="f373" fmla="*/ f4 1 3830"/>
                <a:gd name="f374" fmla="+- f7 0 f5"/>
                <a:gd name="f375" fmla="+- f6 0 f5"/>
                <a:gd name="f376" fmla="*/ f371 f0 1"/>
                <a:gd name="f377" fmla="*/ f375 1 5895"/>
                <a:gd name="f378" fmla="*/ f374 1 3830"/>
                <a:gd name="f379" fmla="*/ 425592149 f375 1"/>
                <a:gd name="f380" fmla="*/ 469265159 f374 1"/>
                <a:gd name="f381" fmla="*/ 448408084 f375 1"/>
                <a:gd name="f382" fmla="*/ 478476727 f374 1"/>
                <a:gd name="f383" fmla="*/ 486261461 f375 1"/>
                <a:gd name="f384" fmla="*/ 489893754 f374 1"/>
                <a:gd name="f385" fmla="*/ 516985150 f375 1"/>
                <a:gd name="f386" fmla="*/ 546671538 f375 1"/>
                <a:gd name="f387" fmla="*/ 479644111 f374 1"/>
                <a:gd name="f388" fmla="*/ 582191437 f375 1"/>
                <a:gd name="f389" fmla="*/ 496769833 f374 1"/>
                <a:gd name="f390" fmla="*/ 607340850 f375 1"/>
                <a:gd name="f391" fmla="*/ 484185060 f374 1"/>
                <a:gd name="f392" fmla="*/ 635990297 f375 1"/>
                <a:gd name="f393" fmla="*/ 657639315 f375 1"/>
                <a:gd name="f394" fmla="*/ 444095974 f374 1"/>
                <a:gd name="f395" fmla="*/ 686288762 f375 1"/>
                <a:gd name="f396" fmla="*/ 435014076 f374 1"/>
                <a:gd name="f397" fmla="*/ 710271257 f375 1"/>
                <a:gd name="f398" fmla="*/ 407509402 f374 1"/>
                <a:gd name="f399" fmla="*/ 736587227 f375 1"/>
                <a:gd name="f400" fmla="*/ 389216296 f374 1"/>
                <a:gd name="f401" fmla="*/ 760699339 f375 1"/>
                <a:gd name="f402" fmla="*/ 370923190 f374 1"/>
                <a:gd name="f403" fmla="*/ 737753786 f375 1"/>
                <a:gd name="f404" fmla="*/ 373128650 f374 1"/>
                <a:gd name="f405" fmla="*/ 713771291 f375 1"/>
                <a:gd name="f406" fmla="*/ 365214496 f374 1"/>
                <a:gd name="f407" fmla="*/ 694326133 f375 1"/>
                <a:gd name="f408" fmla="*/ 346791720 f374 1"/>
                <a:gd name="f409" fmla="*/ 673714056 f375 1"/>
                <a:gd name="f410" fmla="*/ 334206948 f374 1"/>
                <a:gd name="f411" fmla="*/ 659972792 f375 1"/>
                <a:gd name="f412" fmla="*/ 315913842 f374 1"/>
                <a:gd name="f413" fmla="*/ 639360715 f375 1"/>
                <a:gd name="f414" fmla="*/ 296452991 f374 1"/>
                <a:gd name="f415" fmla="*/ 618748638 f375 1"/>
                <a:gd name="f416" fmla="*/ 291912402 f374 1"/>
                <a:gd name="f417" fmla="*/ 601636956 f375 1"/>
                <a:gd name="f418" fmla="*/ 271283806 f374 1"/>
                <a:gd name="f419" fmla="*/ 578691403 f375 1"/>
                <a:gd name="f420" fmla="*/ 251822956 f374 1"/>
                <a:gd name="f421" fmla="*/ 542134202 f375 1"/>
                <a:gd name="f422" fmla="*/ 242611388 f374 1"/>
                <a:gd name="f423" fmla="*/ 525022520 f375 1"/>
                <a:gd name="f424" fmla="*/ 252990700 f374 1"/>
                <a:gd name="f425" fmla="*/ 506614302 f375 1"/>
                <a:gd name="f426" fmla="*/ 272451551 f374 1"/>
                <a:gd name="f427" fmla="*/ 473687115 f375 1"/>
                <a:gd name="f428" fmla="*/ 263239983 f374 1"/>
                <a:gd name="f429" fmla="*/ 440500331 f375 1"/>
                <a:gd name="f430" fmla="*/ 238070799 f374 1"/>
                <a:gd name="f431" fmla="*/ 212901254 f374 1"/>
                <a:gd name="f432" fmla="*/ 404980432 f375 1"/>
                <a:gd name="f433" fmla="*/ 192273019 f374 1"/>
                <a:gd name="f434" fmla="*/ 354681967 f375 1"/>
                <a:gd name="f435" fmla="*/ 185396580 f374 1"/>
                <a:gd name="f436" fmla="*/ 315791290 f375 1"/>
                <a:gd name="f437" fmla="*/ 161395140 f374 1"/>
                <a:gd name="f438" fmla="*/ 270030160 f375 1"/>
                <a:gd name="f439" fmla="*/ 151015828 f374 1"/>
                <a:gd name="f440" fmla="*/ 251751560 f375 1"/>
                <a:gd name="f441" fmla="*/ 106385792 f374 1"/>
                <a:gd name="f442" fmla="*/ 238010296 f375 1"/>
                <a:gd name="f443" fmla="*/ 57214808 f374 1"/>
                <a:gd name="f444" fmla="*/ 241380713 f375 1"/>
                <a:gd name="f445" fmla="*/ 12584772 f374 1"/>
                <a:gd name="f446" fmla="*/ 193286107 f375 1"/>
                <a:gd name="f447" fmla="*/ 6876078 f374 1"/>
                <a:gd name="f448" fmla="*/ 191082248 f375 1"/>
                <a:gd name="f449" fmla="*/ 37753957 f374 1"/>
                <a:gd name="f450" fmla="*/ 161266242 f375 1"/>
                <a:gd name="f451" fmla="*/ 141820724 f375 1"/>
                <a:gd name="f452" fmla="*/ 85887226 f374 1"/>
                <a:gd name="f453" fmla="*/ 114467812 f375 1"/>
                <a:gd name="f454" fmla="*/ 116764745 f374 1"/>
                <a:gd name="f455" fmla="*/ 85818365 f375 1"/>
                <a:gd name="f456" fmla="*/ 152183572 f374 1"/>
                <a:gd name="f457" fmla="*/ 61835870 f375 1"/>
                <a:gd name="f458" fmla="*/ 183191120 f374 1"/>
                <a:gd name="f459" fmla="*/ 26315971 f375 1"/>
                <a:gd name="f460" fmla="*/ 202651971 f374 1"/>
                <a:gd name="f461" fmla="*/ 9203929 f375 1"/>
                <a:gd name="f462" fmla="*/ 223150537 f374 1"/>
                <a:gd name="f463" fmla="*/ 262072239 f374 1"/>
                <a:gd name="f464" fmla="*/ 57169277 f375 1"/>
                <a:gd name="f465" fmla="*/ 274657011 f374 1"/>
                <a:gd name="f466" fmla="*/ 76614436 f375 1"/>
                <a:gd name="f467" fmla="*/ 290744657 f374 1"/>
                <a:gd name="f468" fmla="*/ 106430442 f375 1"/>
                <a:gd name="f469" fmla="*/ 299955865 f374 1"/>
                <a:gd name="f470" fmla="*/ 133912971 f375 1"/>
                <a:gd name="f471" fmla="*/ 310205508 f374 1"/>
                <a:gd name="f472" fmla="*/ 159062383 f375 1"/>
                <a:gd name="f473" fmla="*/ 321622536 f374 1"/>
                <a:gd name="f474" fmla="*/ 165933195 f375 1"/>
                <a:gd name="f475" fmla="*/ 342250771 f374 1"/>
                <a:gd name="f476" fmla="*/ 189915690 f375 1"/>
                <a:gd name="f477" fmla="*/ 347959465 f374 1"/>
                <a:gd name="f478" fmla="*/ 201323478 f375 1"/>
                <a:gd name="f479" fmla="*/ 367420316 f374 1"/>
                <a:gd name="f480" fmla="*/ 225435589 f375 1"/>
                <a:gd name="f481" fmla="*/ 382340217 f374 1"/>
                <a:gd name="f482" fmla="*/ 253955419 f375 1"/>
                <a:gd name="f483" fmla="*/ 399465579 f374 1"/>
                <a:gd name="f484" fmla="*/ 257455454 f375 1"/>
                <a:gd name="f485" fmla="*/ 420094174 f374 1"/>
                <a:gd name="f486" fmla="*/ 280271390 f375 1"/>
                <a:gd name="f487" fmla="*/ 425802508 f374 1"/>
                <a:gd name="f488" fmla="*/ 303216583 f375 1"/>
                <a:gd name="f489" fmla="*/ 328365996 f375 1"/>
                <a:gd name="f490" fmla="*/ 440722770 f374 1"/>
                <a:gd name="f491" fmla="*/ 351181572 f375 1"/>
                <a:gd name="f492" fmla="*/ 449804308 f374 1"/>
                <a:gd name="f493" fmla="*/ 391238807 f375 1"/>
                <a:gd name="f494" fmla="*/ 464724210 f374 1"/>
                <a:gd name="f495" fmla="*/ 0 f375 1"/>
                <a:gd name="f496" fmla="*/ 0 f374 1"/>
                <a:gd name="f497" fmla="*/ 5895 f375 1"/>
                <a:gd name="f498" fmla="*/ 3830 f374 1"/>
                <a:gd name="f499" fmla="*/ f376 1 f2"/>
                <a:gd name="f500" fmla="*/ f379 1 5895"/>
                <a:gd name="f501" fmla="*/ f380 1 3830"/>
                <a:gd name="f502" fmla="*/ f381 1 5895"/>
                <a:gd name="f503" fmla="*/ f382 1 3830"/>
                <a:gd name="f504" fmla="*/ f383 1 5895"/>
                <a:gd name="f505" fmla="*/ f384 1 3830"/>
                <a:gd name="f506" fmla="*/ f385 1 5895"/>
                <a:gd name="f507" fmla="*/ f386 1 5895"/>
                <a:gd name="f508" fmla="*/ f387 1 3830"/>
                <a:gd name="f509" fmla="*/ f388 1 5895"/>
                <a:gd name="f510" fmla="*/ f389 1 3830"/>
                <a:gd name="f511" fmla="*/ f390 1 5895"/>
                <a:gd name="f512" fmla="*/ f391 1 3830"/>
                <a:gd name="f513" fmla="*/ f392 1 5895"/>
                <a:gd name="f514" fmla="*/ f393 1 5895"/>
                <a:gd name="f515" fmla="*/ f394 1 3830"/>
                <a:gd name="f516" fmla="*/ f395 1 5895"/>
                <a:gd name="f517" fmla="*/ f396 1 3830"/>
                <a:gd name="f518" fmla="*/ f397 1 5895"/>
                <a:gd name="f519" fmla="*/ f398 1 3830"/>
                <a:gd name="f520" fmla="*/ f399 1 5895"/>
                <a:gd name="f521" fmla="*/ f400 1 3830"/>
                <a:gd name="f522" fmla="*/ f401 1 5895"/>
                <a:gd name="f523" fmla="*/ f402 1 3830"/>
                <a:gd name="f524" fmla="*/ f403 1 5895"/>
                <a:gd name="f525" fmla="*/ f404 1 3830"/>
                <a:gd name="f526" fmla="*/ f405 1 5895"/>
                <a:gd name="f527" fmla="*/ f406 1 3830"/>
                <a:gd name="f528" fmla="*/ f407 1 5895"/>
                <a:gd name="f529" fmla="*/ f408 1 3830"/>
                <a:gd name="f530" fmla="*/ f409 1 5895"/>
                <a:gd name="f531" fmla="*/ f410 1 3830"/>
                <a:gd name="f532" fmla="*/ f411 1 5895"/>
                <a:gd name="f533" fmla="*/ f412 1 3830"/>
                <a:gd name="f534" fmla="*/ f413 1 5895"/>
                <a:gd name="f535" fmla="*/ f414 1 3830"/>
                <a:gd name="f536" fmla="*/ f415 1 5895"/>
                <a:gd name="f537" fmla="*/ f416 1 3830"/>
                <a:gd name="f538" fmla="*/ f417 1 5895"/>
                <a:gd name="f539" fmla="*/ f418 1 3830"/>
                <a:gd name="f540" fmla="*/ f419 1 5895"/>
                <a:gd name="f541" fmla="*/ f420 1 3830"/>
                <a:gd name="f542" fmla="*/ f421 1 5895"/>
                <a:gd name="f543" fmla="*/ f422 1 3830"/>
                <a:gd name="f544" fmla="*/ f423 1 5895"/>
                <a:gd name="f545" fmla="*/ f424 1 3830"/>
                <a:gd name="f546" fmla="*/ f425 1 5895"/>
                <a:gd name="f547" fmla="*/ f426 1 3830"/>
                <a:gd name="f548" fmla="*/ f427 1 5895"/>
                <a:gd name="f549" fmla="*/ f428 1 3830"/>
                <a:gd name="f550" fmla="*/ f429 1 5895"/>
                <a:gd name="f551" fmla="*/ f430 1 3830"/>
                <a:gd name="f552" fmla="*/ f431 1 3830"/>
                <a:gd name="f553" fmla="*/ f432 1 5895"/>
                <a:gd name="f554" fmla="*/ f433 1 3830"/>
                <a:gd name="f555" fmla="*/ f434 1 5895"/>
                <a:gd name="f556" fmla="*/ f435 1 3830"/>
                <a:gd name="f557" fmla="*/ f436 1 5895"/>
                <a:gd name="f558" fmla="*/ f437 1 3830"/>
                <a:gd name="f559" fmla="*/ f438 1 5895"/>
                <a:gd name="f560" fmla="*/ f439 1 3830"/>
                <a:gd name="f561" fmla="*/ f440 1 5895"/>
                <a:gd name="f562" fmla="*/ f441 1 3830"/>
                <a:gd name="f563" fmla="*/ f442 1 5895"/>
                <a:gd name="f564" fmla="*/ f443 1 3830"/>
                <a:gd name="f565" fmla="*/ f444 1 5895"/>
                <a:gd name="f566" fmla="*/ f445 1 3830"/>
                <a:gd name="f567" fmla="*/ f446 1 5895"/>
                <a:gd name="f568" fmla="*/ f447 1 3830"/>
                <a:gd name="f569" fmla="*/ f448 1 5895"/>
                <a:gd name="f570" fmla="*/ f449 1 3830"/>
                <a:gd name="f571" fmla="*/ f450 1 5895"/>
                <a:gd name="f572" fmla="*/ f451 1 5895"/>
                <a:gd name="f573" fmla="*/ f452 1 3830"/>
                <a:gd name="f574" fmla="*/ f453 1 5895"/>
                <a:gd name="f575" fmla="*/ f454 1 3830"/>
                <a:gd name="f576" fmla="*/ f455 1 5895"/>
                <a:gd name="f577" fmla="*/ f456 1 3830"/>
                <a:gd name="f578" fmla="*/ f457 1 5895"/>
                <a:gd name="f579" fmla="*/ f458 1 3830"/>
                <a:gd name="f580" fmla="*/ f459 1 5895"/>
                <a:gd name="f581" fmla="*/ f460 1 3830"/>
                <a:gd name="f582" fmla="*/ f461 1 5895"/>
                <a:gd name="f583" fmla="*/ f462 1 3830"/>
                <a:gd name="f584" fmla="*/ f463 1 3830"/>
                <a:gd name="f585" fmla="*/ f464 1 5895"/>
                <a:gd name="f586" fmla="*/ f465 1 3830"/>
                <a:gd name="f587" fmla="*/ f466 1 5895"/>
                <a:gd name="f588" fmla="*/ f467 1 3830"/>
                <a:gd name="f589" fmla="*/ f468 1 5895"/>
                <a:gd name="f590" fmla="*/ f469 1 3830"/>
                <a:gd name="f591" fmla="*/ f470 1 5895"/>
                <a:gd name="f592" fmla="*/ f471 1 3830"/>
                <a:gd name="f593" fmla="*/ f472 1 5895"/>
                <a:gd name="f594" fmla="*/ f473 1 3830"/>
                <a:gd name="f595" fmla="*/ f474 1 5895"/>
                <a:gd name="f596" fmla="*/ f475 1 3830"/>
                <a:gd name="f597" fmla="*/ f476 1 5895"/>
                <a:gd name="f598" fmla="*/ f477 1 3830"/>
                <a:gd name="f599" fmla="*/ f478 1 5895"/>
                <a:gd name="f600" fmla="*/ f479 1 3830"/>
                <a:gd name="f601" fmla="*/ f480 1 5895"/>
                <a:gd name="f602" fmla="*/ f481 1 3830"/>
                <a:gd name="f603" fmla="*/ f482 1 5895"/>
                <a:gd name="f604" fmla="*/ f483 1 3830"/>
                <a:gd name="f605" fmla="*/ f484 1 5895"/>
                <a:gd name="f606" fmla="*/ f485 1 3830"/>
                <a:gd name="f607" fmla="*/ f486 1 5895"/>
                <a:gd name="f608" fmla="*/ f487 1 3830"/>
                <a:gd name="f609" fmla="*/ f488 1 5895"/>
                <a:gd name="f610" fmla="*/ f489 1 5895"/>
                <a:gd name="f611" fmla="*/ f490 1 3830"/>
                <a:gd name="f612" fmla="*/ f491 1 5895"/>
                <a:gd name="f613" fmla="*/ f492 1 3830"/>
                <a:gd name="f614" fmla="*/ f493 1 5895"/>
                <a:gd name="f615" fmla="*/ f494 1 3830"/>
                <a:gd name="f616" fmla="*/ f495 1 5895"/>
                <a:gd name="f617" fmla="*/ f496 1 3830"/>
                <a:gd name="f618" fmla="*/ f497 1 5895"/>
                <a:gd name="f619" fmla="*/ f498 1 3830"/>
                <a:gd name="f620" fmla="+- f499 0 f1"/>
                <a:gd name="f621" fmla="*/ f500 1 f377"/>
                <a:gd name="f622" fmla="*/ f501 1 f378"/>
                <a:gd name="f623" fmla="*/ f502 1 f377"/>
                <a:gd name="f624" fmla="*/ f503 1 f378"/>
                <a:gd name="f625" fmla="*/ f504 1 f377"/>
                <a:gd name="f626" fmla="*/ f505 1 f378"/>
                <a:gd name="f627" fmla="*/ f506 1 f377"/>
                <a:gd name="f628" fmla="*/ f507 1 f377"/>
                <a:gd name="f629" fmla="*/ f508 1 f378"/>
                <a:gd name="f630" fmla="*/ f509 1 f377"/>
                <a:gd name="f631" fmla="*/ f510 1 f378"/>
                <a:gd name="f632" fmla="*/ f511 1 f377"/>
                <a:gd name="f633" fmla="*/ f512 1 f378"/>
                <a:gd name="f634" fmla="*/ f513 1 f377"/>
                <a:gd name="f635" fmla="*/ f514 1 f377"/>
                <a:gd name="f636" fmla="*/ f515 1 f378"/>
                <a:gd name="f637" fmla="*/ f516 1 f377"/>
                <a:gd name="f638" fmla="*/ f517 1 f378"/>
                <a:gd name="f639" fmla="*/ f518 1 f377"/>
                <a:gd name="f640" fmla="*/ f519 1 f378"/>
                <a:gd name="f641" fmla="*/ f520 1 f377"/>
                <a:gd name="f642" fmla="*/ f521 1 f378"/>
                <a:gd name="f643" fmla="*/ f522 1 f377"/>
                <a:gd name="f644" fmla="*/ f523 1 f378"/>
                <a:gd name="f645" fmla="*/ f524 1 f377"/>
                <a:gd name="f646" fmla="*/ f525 1 f378"/>
                <a:gd name="f647" fmla="*/ f526 1 f377"/>
                <a:gd name="f648" fmla="*/ f527 1 f378"/>
                <a:gd name="f649" fmla="*/ f528 1 f377"/>
                <a:gd name="f650" fmla="*/ f529 1 f378"/>
                <a:gd name="f651" fmla="*/ f530 1 f377"/>
                <a:gd name="f652" fmla="*/ f531 1 f378"/>
                <a:gd name="f653" fmla="*/ f532 1 f377"/>
                <a:gd name="f654" fmla="*/ f533 1 f378"/>
                <a:gd name="f655" fmla="*/ f534 1 f377"/>
                <a:gd name="f656" fmla="*/ f535 1 f378"/>
                <a:gd name="f657" fmla="*/ f536 1 f377"/>
                <a:gd name="f658" fmla="*/ f537 1 f378"/>
                <a:gd name="f659" fmla="*/ f538 1 f377"/>
                <a:gd name="f660" fmla="*/ f539 1 f378"/>
                <a:gd name="f661" fmla="*/ f540 1 f377"/>
                <a:gd name="f662" fmla="*/ f541 1 f378"/>
                <a:gd name="f663" fmla="*/ f542 1 f377"/>
                <a:gd name="f664" fmla="*/ f543 1 f378"/>
                <a:gd name="f665" fmla="*/ f544 1 f377"/>
                <a:gd name="f666" fmla="*/ f545 1 f378"/>
                <a:gd name="f667" fmla="*/ f546 1 f377"/>
                <a:gd name="f668" fmla="*/ f547 1 f378"/>
                <a:gd name="f669" fmla="*/ f548 1 f377"/>
                <a:gd name="f670" fmla="*/ f549 1 f378"/>
                <a:gd name="f671" fmla="*/ f550 1 f377"/>
                <a:gd name="f672" fmla="*/ f551 1 f378"/>
                <a:gd name="f673" fmla="*/ f552 1 f378"/>
                <a:gd name="f674" fmla="*/ f553 1 f377"/>
                <a:gd name="f675" fmla="*/ f554 1 f378"/>
                <a:gd name="f676" fmla="*/ f555 1 f377"/>
                <a:gd name="f677" fmla="*/ f556 1 f378"/>
                <a:gd name="f678" fmla="*/ f557 1 f377"/>
                <a:gd name="f679" fmla="*/ f558 1 f378"/>
                <a:gd name="f680" fmla="*/ f559 1 f377"/>
                <a:gd name="f681" fmla="*/ f560 1 f378"/>
                <a:gd name="f682" fmla="*/ f561 1 f377"/>
                <a:gd name="f683" fmla="*/ f562 1 f378"/>
                <a:gd name="f684" fmla="*/ f563 1 f377"/>
                <a:gd name="f685" fmla="*/ f564 1 f378"/>
                <a:gd name="f686" fmla="*/ f565 1 f377"/>
                <a:gd name="f687" fmla="*/ f566 1 f378"/>
                <a:gd name="f688" fmla="*/ f567 1 f377"/>
                <a:gd name="f689" fmla="*/ f568 1 f378"/>
                <a:gd name="f690" fmla="*/ f569 1 f377"/>
                <a:gd name="f691" fmla="*/ f570 1 f378"/>
                <a:gd name="f692" fmla="*/ f571 1 f377"/>
                <a:gd name="f693" fmla="*/ f572 1 f377"/>
                <a:gd name="f694" fmla="*/ f573 1 f378"/>
                <a:gd name="f695" fmla="*/ f574 1 f377"/>
                <a:gd name="f696" fmla="*/ f575 1 f378"/>
                <a:gd name="f697" fmla="*/ f576 1 f377"/>
                <a:gd name="f698" fmla="*/ f577 1 f378"/>
                <a:gd name="f699" fmla="*/ f578 1 f377"/>
                <a:gd name="f700" fmla="*/ f579 1 f378"/>
                <a:gd name="f701" fmla="*/ f580 1 f377"/>
                <a:gd name="f702" fmla="*/ f581 1 f378"/>
                <a:gd name="f703" fmla="*/ f582 1 f377"/>
                <a:gd name="f704" fmla="*/ f583 1 f378"/>
                <a:gd name="f705" fmla="*/ f584 1 f378"/>
                <a:gd name="f706" fmla="*/ f585 1 f377"/>
                <a:gd name="f707" fmla="*/ f586 1 f378"/>
                <a:gd name="f708" fmla="*/ f587 1 f377"/>
                <a:gd name="f709" fmla="*/ f588 1 f378"/>
                <a:gd name="f710" fmla="*/ f589 1 f377"/>
                <a:gd name="f711" fmla="*/ f590 1 f378"/>
                <a:gd name="f712" fmla="*/ f591 1 f377"/>
                <a:gd name="f713" fmla="*/ f592 1 f378"/>
                <a:gd name="f714" fmla="*/ f593 1 f377"/>
                <a:gd name="f715" fmla="*/ f594 1 f378"/>
                <a:gd name="f716" fmla="*/ f595 1 f377"/>
                <a:gd name="f717" fmla="*/ f596 1 f378"/>
                <a:gd name="f718" fmla="*/ f597 1 f377"/>
                <a:gd name="f719" fmla="*/ f598 1 f378"/>
                <a:gd name="f720" fmla="*/ f599 1 f377"/>
                <a:gd name="f721" fmla="*/ f600 1 f378"/>
                <a:gd name="f722" fmla="*/ f601 1 f377"/>
                <a:gd name="f723" fmla="*/ f602 1 f378"/>
                <a:gd name="f724" fmla="*/ f603 1 f377"/>
                <a:gd name="f725" fmla="*/ f604 1 f378"/>
                <a:gd name="f726" fmla="*/ f605 1 f377"/>
                <a:gd name="f727" fmla="*/ f606 1 f378"/>
                <a:gd name="f728" fmla="*/ f607 1 f377"/>
                <a:gd name="f729" fmla="*/ f608 1 f378"/>
                <a:gd name="f730" fmla="*/ f609 1 f377"/>
                <a:gd name="f731" fmla="*/ f610 1 f377"/>
                <a:gd name="f732" fmla="*/ f611 1 f378"/>
                <a:gd name="f733" fmla="*/ f612 1 f377"/>
                <a:gd name="f734" fmla="*/ f613 1 f378"/>
                <a:gd name="f735" fmla="*/ f614 1 f377"/>
                <a:gd name="f736" fmla="*/ f615 1 f378"/>
                <a:gd name="f737" fmla="*/ f616 1 f377"/>
                <a:gd name="f738" fmla="*/ f618 1 f377"/>
                <a:gd name="f739" fmla="*/ f617 1 f378"/>
                <a:gd name="f740" fmla="*/ f619 1 f378"/>
                <a:gd name="f741" fmla="*/ f737 f372 1"/>
                <a:gd name="f742" fmla="*/ f738 f372 1"/>
                <a:gd name="f743" fmla="*/ f740 f373 1"/>
                <a:gd name="f744" fmla="*/ f739 f373 1"/>
                <a:gd name="f745" fmla="*/ f621 f372 1"/>
                <a:gd name="f746" fmla="*/ f622 f373 1"/>
                <a:gd name="f747" fmla="*/ f623 f372 1"/>
                <a:gd name="f748" fmla="*/ f624 f373 1"/>
                <a:gd name="f749" fmla="*/ f625 f372 1"/>
                <a:gd name="f750" fmla="*/ f626 f373 1"/>
                <a:gd name="f751" fmla="*/ f627 f372 1"/>
                <a:gd name="f752" fmla="*/ f628 f372 1"/>
                <a:gd name="f753" fmla="*/ f629 f373 1"/>
                <a:gd name="f754" fmla="*/ f630 f372 1"/>
                <a:gd name="f755" fmla="*/ f631 f373 1"/>
                <a:gd name="f756" fmla="*/ f632 f372 1"/>
                <a:gd name="f757" fmla="*/ f633 f373 1"/>
                <a:gd name="f758" fmla="*/ f634 f372 1"/>
                <a:gd name="f759" fmla="*/ f635 f372 1"/>
                <a:gd name="f760" fmla="*/ f636 f373 1"/>
                <a:gd name="f761" fmla="*/ f637 f372 1"/>
                <a:gd name="f762" fmla="*/ f638 f373 1"/>
                <a:gd name="f763" fmla="*/ f639 f372 1"/>
                <a:gd name="f764" fmla="*/ f640 f373 1"/>
                <a:gd name="f765" fmla="*/ f641 f372 1"/>
                <a:gd name="f766" fmla="*/ f642 f373 1"/>
                <a:gd name="f767" fmla="*/ f643 f372 1"/>
                <a:gd name="f768" fmla="*/ f644 f373 1"/>
                <a:gd name="f769" fmla="*/ f645 f372 1"/>
                <a:gd name="f770" fmla="*/ f646 f373 1"/>
                <a:gd name="f771" fmla="*/ f647 f372 1"/>
                <a:gd name="f772" fmla="*/ f648 f373 1"/>
                <a:gd name="f773" fmla="*/ f649 f372 1"/>
                <a:gd name="f774" fmla="*/ f650 f373 1"/>
                <a:gd name="f775" fmla="*/ f651 f372 1"/>
                <a:gd name="f776" fmla="*/ f652 f373 1"/>
                <a:gd name="f777" fmla="*/ f653 f372 1"/>
                <a:gd name="f778" fmla="*/ f654 f373 1"/>
                <a:gd name="f779" fmla="*/ f655 f372 1"/>
                <a:gd name="f780" fmla="*/ f656 f373 1"/>
                <a:gd name="f781" fmla="*/ f657 f372 1"/>
                <a:gd name="f782" fmla="*/ f658 f373 1"/>
                <a:gd name="f783" fmla="*/ f659 f372 1"/>
                <a:gd name="f784" fmla="*/ f660 f373 1"/>
                <a:gd name="f785" fmla="*/ f661 f372 1"/>
                <a:gd name="f786" fmla="*/ f662 f373 1"/>
                <a:gd name="f787" fmla="*/ f663 f372 1"/>
                <a:gd name="f788" fmla="*/ f664 f373 1"/>
                <a:gd name="f789" fmla="*/ f665 f372 1"/>
                <a:gd name="f790" fmla="*/ f666 f373 1"/>
                <a:gd name="f791" fmla="*/ f667 f372 1"/>
                <a:gd name="f792" fmla="*/ f668 f373 1"/>
                <a:gd name="f793" fmla="*/ f669 f372 1"/>
                <a:gd name="f794" fmla="*/ f670 f373 1"/>
                <a:gd name="f795" fmla="*/ f671 f372 1"/>
                <a:gd name="f796" fmla="*/ f672 f373 1"/>
                <a:gd name="f797" fmla="*/ f673 f373 1"/>
                <a:gd name="f798" fmla="*/ f674 f372 1"/>
                <a:gd name="f799" fmla="*/ f675 f373 1"/>
                <a:gd name="f800" fmla="*/ f676 f372 1"/>
                <a:gd name="f801" fmla="*/ f677 f373 1"/>
                <a:gd name="f802" fmla="*/ f678 f372 1"/>
                <a:gd name="f803" fmla="*/ f679 f373 1"/>
                <a:gd name="f804" fmla="*/ f680 f372 1"/>
                <a:gd name="f805" fmla="*/ f681 f373 1"/>
                <a:gd name="f806" fmla="*/ f682 f372 1"/>
                <a:gd name="f807" fmla="*/ f683 f373 1"/>
                <a:gd name="f808" fmla="*/ f684 f372 1"/>
                <a:gd name="f809" fmla="*/ f685 f373 1"/>
                <a:gd name="f810" fmla="*/ f686 f372 1"/>
                <a:gd name="f811" fmla="*/ f687 f373 1"/>
                <a:gd name="f812" fmla="*/ f688 f372 1"/>
                <a:gd name="f813" fmla="*/ f689 f373 1"/>
                <a:gd name="f814" fmla="*/ f690 f372 1"/>
                <a:gd name="f815" fmla="*/ f691 f373 1"/>
                <a:gd name="f816" fmla="*/ f692 f372 1"/>
                <a:gd name="f817" fmla="*/ f693 f372 1"/>
                <a:gd name="f818" fmla="*/ f694 f373 1"/>
                <a:gd name="f819" fmla="*/ f695 f372 1"/>
                <a:gd name="f820" fmla="*/ f696 f373 1"/>
                <a:gd name="f821" fmla="*/ f697 f372 1"/>
                <a:gd name="f822" fmla="*/ f698 f373 1"/>
                <a:gd name="f823" fmla="*/ f699 f372 1"/>
                <a:gd name="f824" fmla="*/ f700 f373 1"/>
                <a:gd name="f825" fmla="*/ f701 f372 1"/>
                <a:gd name="f826" fmla="*/ f702 f373 1"/>
                <a:gd name="f827" fmla="*/ f703 f372 1"/>
                <a:gd name="f828" fmla="*/ f704 f373 1"/>
                <a:gd name="f829" fmla="*/ f705 f373 1"/>
                <a:gd name="f830" fmla="*/ f706 f372 1"/>
                <a:gd name="f831" fmla="*/ f707 f373 1"/>
                <a:gd name="f832" fmla="*/ f708 f372 1"/>
                <a:gd name="f833" fmla="*/ f709 f373 1"/>
                <a:gd name="f834" fmla="*/ f710 f372 1"/>
                <a:gd name="f835" fmla="*/ f711 f373 1"/>
                <a:gd name="f836" fmla="*/ f712 f372 1"/>
                <a:gd name="f837" fmla="*/ f713 f373 1"/>
                <a:gd name="f838" fmla="*/ f714 f372 1"/>
                <a:gd name="f839" fmla="*/ f715 f373 1"/>
                <a:gd name="f840" fmla="*/ f716 f372 1"/>
                <a:gd name="f841" fmla="*/ f717 f373 1"/>
                <a:gd name="f842" fmla="*/ f718 f372 1"/>
                <a:gd name="f843" fmla="*/ f719 f373 1"/>
                <a:gd name="f844" fmla="*/ f720 f372 1"/>
                <a:gd name="f845" fmla="*/ f721 f373 1"/>
                <a:gd name="f846" fmla="*/ f722 f372 1"/>
                <a:gd name="f847" fmla="*/ f723 f373 1"/>
                <a:gd name="f848" fmla="*/ f724 f372 1"/>
                <a:gd name="f849" fmla="*/ f725 f373 1"/>
                <a:gd name="f850" fmla="*/ f726 f372 1"/>
                <a:gd name="f851" fmla="*/ f727 f373 1"/>
                <a:gd name="f852" fmla="*/ f728 f372 1"/>
                <a:gd name="f853" fmla="*/ f729 f373 1"/>
                <a:gd name="f854" fmla="*/ f730 f372 1"/>
                <a:gd name="f855" fmla="*/ f731 f372 1"/>
                <a:gd name="f856" fmla="*/ f732 f373 1"/>
                <a:gd name="f857" fmla="*/ f733 f372 1"/>
                <a:gd name="f858" fmla="*/ f734 f373 1"/>
                <a:gd name="f859" fmla="*/ f735 f372 1"/>
                <a:gd name="f860" fmla="*/ f736 f373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620">
                  <a:pos x="f745" y="f746"/>
                </a:cxn>
                <a:cxn ang="f620">
                  <a:pos x="f747" y="f748"/>
                </a:cxn>
                <a:cxn ang="f620">
                  <a:pos x="f749" y="f750"/>
                </a:cxn>
                <a:cxn ang="f620">
                  <a:pos x="f751" y="f748"/>
                </a:cxn>
                <a:cxn ang="f620">
                  <a:pos x="f752" y="f753"/>
                </a:cxn>
                <a:cxn ang="f620">
                  <a:pos x="f754" y="f755"/>
                </a:cxn>
                <a:cxn ang="f620">
                  <a:pos x="f756" y="f757"/>
                </a:cxn>
                <a:cxn ang="f620">
                  <a:pos x="f758" y="f746"/>
                </a:cxn>
                <a:cxn ang="f620">
                  <a:pos x="f759" y="f760"/>
                </a:cxn>
                <a:cxn ang="f620">
                  <a:pos x="f761" y="f762"/>
                </a:cxn>
                <a:cxn ang="f620">
                  <a:pos x="f763" y="f764"/>
                </a:cxn>
                <a:cxn ang="f620">
                  <a:pos x="f765" y="f766"/>
                </a:cxn>
                <a:cxn ang="f620">
                  <a:pos x="f767" y="f768"/>
                </a:cxn>
                <a:cxn ang="f620">
                  <a:pos x="f769" y="f770"/>
                </a:cxn>
                <a:cxn ang="f620">
                  <a:pos x="f771" y="f772"/>
                </a:cxn>
                <a:cxn ang="f620">
                  <a:pos x="f773" y="f774"/>
                </a:cxn>
                <a:cxn ang="f620">
                  <a:pos x="f775" y="f776"/>
                </a:cxn>
                <a:cxn ang="f620">
                  <a:pos x="f777" y="f778"/>
                </a:cxn>
                <a:cxn ang="f620">
                  <a:pos x="f779" y="f780"/>
                </a:cxn>
                <a:cxn ang="f620">
                  <a:pos x="f781" y="f782"/>
                </a:cxn>
                <a:cxn ang="f620">
                  <a:pos x="f783" y="f784"/>
                </a:cxn>
                <a:cxn ang="f620">
                  <a:pos x="f785" y="f786"/>
                </a:cxn>
                <a:cxn ang="f620">
                  <a:pos x="f787" y="f788"/>
                </a:cxn>
                <a:cxn ang="f620">
                  <a:pos x="f789" y="f790"/>
                </a:cxn>
                <a:cxn ang="f620">
                  <a:pos x="f791" y="f792"/>
                </a:cxn>
                <a:cxn ang="f620">
                  <a:pos x="f793" y="f794"/>
                </a:cxn>
                <a:cxn ang="f620">
                  <a:pos x="f795" y="f796"/>
                </a:cxn>
                <a:cxn ang="f620">
                  <a:pos x="f745" y="f797"/>
                </a:cxn>
                <a:cxn ang="f620">
                  <a:pos x="f798" y="f799"/>
                </a:cxn>
                <a:cxn ang="f620">
                  <a:pos x="f800" y="f801"/>
                </a:cxn>
                <a:cxn ang="f620">
                  <a:pos x="f802" y="f803"/>
                </a:cxn>
                <a:cxn ang="f620">
                  <a:pos x="f804" y="f805"/>
                </a:cxn>
                <a:cxn ang="f620">
                  <a:pos x="f806" y="f807"/>
                </a:cxn>
                <a:cxn ang="f620">
                  <a:pos x="f808" y="f809"/>
                </a:cxn>
                <a:cxn ang="f620">
                  <a:pos x="f810" y="f811"/>
                </a:cxn>
                <a:cxn ang="f620">
                  <a:pos x="f812" y="f813"/>
                </a:cxn>
                <a:cxn ang="f620">
                  <a:pos x="f814" y="f815"/>
                </a:cxn>
                <a:cxn ang="f620">
                  <a:pos x="f816" y="f809"/>
                </a:cxn>
                <a:cxn ang="f620">
                  <a:pos x="f817" y="f818"/>
                </a:cxn>
                <a:cxn ang="f620">
                  <a:pos x="f819" y="f820"/>
                </a:cxn>
                <a:cxn ang="f620">
                  <a:pos x="f821" y="f822"/>
                </a:cxn>
                <a:cxn ang="f620">
                  <a:pos x="f823" y="f824"/>
                </a:cxn>
                <a:cxn ang="f620">
                  <a:pos x="f825" y="f826"/>
                </a:cxn>
                <a:cxn ang="f620">
                  <a:pos x="f827" y="f828"/>
                </a:cxn>
                <a:cxn ang="f620">
                  <a:pos x="f825" y="f829"/>
                </a:cxn>
                <a:cxn ang="f620">
                  <a:pos x="f830" y="f831"/>
                </a:cxn>
                <a:cxn ang="f620">
                  <a:pos x="f832" y="f833"/>
                </a:cxn>
                <a:cxn ang="f620">
                  <a:pos x="f834" y="f835"/>
                </a:cxn>
                <a:cxn ang="f620">
                  <a:pos x="f836" y="f837"/>
                </a:cxn>
                <a:cxn ang="f620">
                  <a:pos x="f838" y="f839"/>
                </a:cxn>
                <a:cxn ang="f620">
                  <a:pos x="f840" y="f841"/>
                </a:cxn>
                <a:cxn ang="f620">
                  <a:pos x="f842" y="f843"/>
                </a:cxn>
                <a:cxn ang="f620">
                  <a:pos x="f844" y="f845"/>
                </a:cxn>
                <a:cxn ang="f620">
                  <a:pos x="f846" y="f847"/>
                </a:cxn>
                <a:cxn ang="f620">
                  <a:pos x="f848" y="f849"/>
                </a:cxn>
                <a:cxn ang="f620">
                  <a:pos x="f850" y="f851"/>
                </a:cxn>
                <a:cxn ang="f620">
                  <a:pos x="f852" y="f853"/>
                </a:cxn>
                <a:cxn ang="f620">
                  <a:pos x="f854" y="f853"/>
                </a:cxn>
                <a:cxn ang="f620">
                  <a:pos x="f855" y="f856"/>
                </a:cxn>
                <a:cxn ang="f620">
                  <a:pos x="f857" y="f858"/>
                </a:cxn>
                <a:cxn ang="f620">
                  <a:pos x="f859" y="f860"/>
                </a:cxn>
              </a:cxnLst>
              <a:rect l="f741" t="f744" r="f742" b="f743"/>
              <a:pathLst>
                <a:path w="5895" h="3830">
                  <a:moveTo>
                    <a:pt x="f8" y="f9"/>
                  </a:moveTo>
                  <a:lnTo>
                    <a:pt x="f10" y="f9"/>
                  </a:lnTo>
                  <a:lnTo>
                    <a:pt x="f10" y="f11"/>
                  </a:lnTo>
                  <a:lnTo>
                    <a:pt x="f12" y="f11"/>
                  </a:lnTo>
                  <a:lnTo>
                    <a:pt x="f12" y="f13"/>
                  </a:lnTo>
                  <a:lnTo>
                    <a:pt x="f14" y="f15"/>
                  </a:lnTo>
                  <a:lnTo>
                    <a:pt x="f16" y="f17"/>
                  </a:lnTo>
                  <a:lnTo>
                    <a:pt x="f18" y="f13"/>
                  </a:lnTo>
                  <a:lnTo>
                    <a:pt x="f19" y="f15"/>
                  </a:lnTo>
                  <a:lnTo>
                    <a:pt x="f20" y="f21"/>
                  </a:lnTo>
                  <a:lnTo>
                    <a:pt x="f15" y="f22"/>
                  </a:lnTo>
                  <a:lnTo>
                    <a:pt x="f23" y="f24"/>
                  </a:lnTo>
                  <a:lnTo>
                    <a:pt x="f25" y="f26"/>
                  </a:lnTo>
                  <a:lnTo>
                    <a:pt x="f27" y="f17"/>
                  </a:lnTo>
                  <a:lnTo>
                    <a:pt x="f28" y="f15"/>
                  </a:lnTo>
                  <a:lnTo>
                    <a:pt x="f29" y="f13"/>
                  </a:lnTo>
                  <a:lnTo>
                    <a:pt x="f30" y="f31"/>
                  </a:lnTo>
                  <a:lnTo>
                    <a:pt x="f32" y="f33"/>
                  </a:lnTo>
                  <a:lnTo>
                    <a:pt x="f34" y="f26"/>
                  </a:lnTo>
                  <a:lnTo>
                    <a:pt x="f35" y="f21"/>
                  </a:lnTo>
                  <a:lnTo>
                    <a:pt x="f36" y="f37"/>
                  </a:lnTo>
                  <a:lnTo>
                    <a:pt x="f38" y="f39"/>
                  </a:lnTo>
                  <a:lnTo>
                    <a:pt x="f40" y="f41"/>
                  </a:lnTo>
                  <a:lnTo>
                    <a:pt x="f42" y="f43"/>
                  </a:lnTo>
                  <a:lnTo>
                    <a:pt x="f44" y="f33"/>
                  </a:lnTo>
                  <a:lnTo>
                    <a:pt x="f45" y="f21"/>
                  </a:lnTo>
                  <a:lnTo>
                    <a:pt x="f46" y="f47"/>
                  </a:lnTo>
                  <a:lnTo>
                    <a:pt x="f48" y="f49"/>
                  </a:lnTo>
                  <a:lnTo>
                    <a:pt x="f50" y="f26"/>
                  </a:lnTo>
                  <a:lnTo>
                    <a:pt x="f51" y="f39"/>
                  </a:lnTo>
                  <a:lnTo>
                    <a:pt x="f52" y="f47"/>
                  </a:lnTo>
                  <a:lnTo>
                    <a:pt x="f53" y="f11"/>
                  </a:lnTo>
                  <a:lnTo>
                    <a:pt x="f54" y="f55"/>
                  </a:lnTo>
                  <a:lnTo>
                    <a:pt x="f56" y="f57"/>
                  </a:lnTo>
                  <a:lnTo>
                    <a:pt x="f58" y="f59"/>
                  </a:lnTo>
                  <a:lnTo>
                    <a:pt x="f60" y="f61"/>
                  </a:lnTo>
                  <a:lnTo>
                    <a:pt x="f62" y="f63"/>
                  </a:lnTo>
                  <a:lnTo>
                    <a:pt x="f64" y="f65"/>
                  </a:lnTo>
                  <a:lnTo>
                    <a:pt x="f66" y="f67"/>
                  </a:lnTo>
                  <a:lnTo>
                    <a:pt x="f68" y="f63"/>
                  </a:lnTo>
                  <a:lnTo>
                    <a:pt x="f69" y="f70"/>
                  </a:lnTo>
                  <a:lnTo>
                    <a:pt x="f71" y="f72"/>
                  </a:lnTo>
                  <a:lnTo>
                    <a:pt x="f73" y="f74"/>
                  </a:lnTo>
                  <a:lnTo>
                    <a:pt x="f75" y="f76"/>
                  </a:lnTo>
                  <a:lnTo>
                    <a:pt x="f77" y="f78"/>
                  </a:lnTo>
                  <a:lnTo>
                    <a:pt x="f79" y="f80"/>
                  </a:lnTo>
                  <a:lnTo>
                    <a:pt x="f81" y="f82"/>
                  </a:lnTo>
                  <a:lnTo>
                    <a:pt x="f83" y="f84"/>
                  </a:lnTo>
                  <a:lnTo>
                    <a:pt x="f85" y="f84"/>
                  </a:lnTo>
                  <a:lnTo>
                    <a:pt x="f86" y="f87"/>
                  </a:lnTo>
                  <a:lnTo>
                    <a:pt x="f88" y="f89"/>
                  </a:lnTo>
                  <a:lnTo>
                    <a:pt x="f90" y="f91"/>
                  </a:lnTo>
                  <a:lnTo>
                    <a:pt x="f85" y="f92"/>
                  </a:lnTo>
                  <a:lnTo>
                    <a:pt x="f93" y="f94"/>
                  </a:lnTo>
                  <a:lnTo>
                    <a:pt x="f95" y="f92"/>
                  </a:lnTo>
                  <a:lnTo>
                    <a:pt x="f96" y="f94"/>
                  </a:lnTo>
                  <a:lnTo>
                    <a:pt x="f97" y="f92"/>
                  </a:lnTo>
                  <a:lnTo>
                    <a:pt x="f98" y="f99"/>
                  </a:lnTo>
                  <a:lnTo>
                    <a:pt x="f100" y="f101"/>
                  </a:lnTo>
                  <a:lnTo>
                    <a:pt x="f102" y="f103"/>
                  </a:lnTo>
                  <a:lnTo>
                    <a:pt x="f104" y="f105"/>
                  </a:lnTo>
                  <a:lnTo>
                    <a:pt x="f73" y="f106"/>
                  </a:lnTo>
                  <a:lnTo>
                    <a:pt x="f107" y="f108"/>
                  </a:lnTo>
                  <a:lnTo>
                    <a:pt x="f109" y="f110"/>
                  </a:lnTo>
                  <a:lnTo>
                    <a:pt x="f111" y="f112"/>
                  </a:lnTo>
                  <a:lnTo>
                    <a:pt x="f113" y="f114"/>
                  </a:lnTo>
                  <a:lnTo>
                    <a:pt x="f115" y="f116"/>
                  </a:lnTo>
                  <a:lnTo>
                    <a:pt x="f117" y="f118"/>
                  </a:lnTo>
                  <a:lnTo>
                    <a:pt x="f117" y="f119"/>
                  </a:lnTo>
                  <a:lnTo>
                    <a:pt x="f120" y="f121"/>
                  </a:lnTo>
                  <a:lnTo>
                    <a:pt x="f64" y="f122"/>
                  </a:lnTo>
                  <a:lnTo>
                    <a:pt x="f62" y="f123"/>
                  </a:lnTo>
                  <a:lnTo>
                    <a:pt x="f124" y="f125"/>
                  </a:lnTo>
                  <a:lnTo>
                    <a:pt x="f126" y="f125"/>
                  </a:lnTo>
                  <a:lnTo>
                    <a:pt x="f127" y="f128"/>
                  </a:lnTo>
                  <a:lnTo>
                    <a:pt x="f129" y="f130"/>
                  </a:lnTo>
                  <a:lnTo>
                    <a:pt x="f131" y="f132"/>
                  </a:lnTo>
                  <a:lnTo>
                    <a:pt x="f133" y="f128"/>
                  </a:lnTo>
                  <a:lnTo>
                    <a:pt x="f51" y="f134"/>
                  </a:lnTo>
                  <a:lnTo>
                    <a:pt x="f135" y="f136"/>
                  </a:lnTo>
                  <a:lnTo>
                    <a:pt x="f137" y="f138"/>
                  </a:lnTo>
                  <a:lnTo>
                    <a:pt x="f137" y="f139"/>
                  </a:lnTo>
                  <a:lnTo>
                    <a:pt x="f140" y="f141"/>
                  </a:lnTo>
                  <a:lnTo>
                    <a:pt x="f142" y="f143"/>
                  </a:lnTo>
                  <a:lnTo>
                    <a:pt x="f144" y="f145"/>
                  </a:lnTo>
                  <a:lnTo>
                    <a:pt x="f45" y="f146"/>
                  </a:lnTo>
                  <a:lnTo>
                    <a:pt x="f147" y="f148"/>
                  </a:lnTo>
                  <a:lnTo>
                    <a:pt x="f149" y="f150"/>
                  </a:lnTo>
                  <a:lnTo>
                    <a:pt x="f38" y="f151"/>
                  </a:lnTo>
                  <a:lnTo>
                    <a:pt x="f152" y="f153"/>
                  </a:lnTo>
                  <a:lnTo>
                    <a:pt x="f154" y="f155"/>
                  </a:lnTo>
                  <a:lnTo>
                    <a:pt x="f156" y="f157"/>
                  </a:lnTo>
                  <a:lnTo>
                    <a:pt x="f158" y="f159"/>
                  </a:lnTo>
                  <a:lnTo>
                    <a:pt x="f160" y="f161"/>
                  </a:lnTo>
                  <a:lnTo>
                    <a:pt x="f162" y="f163"/>
                  </a:lnTo>
                  <a:lnTo>
                    <a:pt x="f30" y="f164"/>
                  </a:lnTo>
                  <a:lnTo>
                    <a:pt x="f165" y="f166"/>
                  </a:lnTo>
                  <a:lnTo>
                    <a:pt x="f167" y="f168"/>
                  </a:lnTo>
                  <a:lnTo>
                    <a:pt x="f28" y="f169"/>
                  </a:lnTo>
                  <a:lnTo>
                    <a:pt x="f170" y="f141"/>
                  </a:lnTo>
                  <a:lnTo>
                    <a:pt x="f25" y="f171"/>
                  </a:lnTo>
                  <a:lnTo>
                    <a:pt x="f39" y="f172"/>
                  </a:lnTo>
                  <a:lnTo>
                    <a:pt x="f17" y="f143"/>
                  </a:lnTo>
                  <a:lnTo>
                    <a:pt x="f173" y="f145"/>
                  </a:lnTo>
                  <a:lnTo>
                    <a:pt x="f174" y="f175"/>
                  </a:lnTo>
                  <a:lnTo>
                    <a:pt x="f176" y="f146"/>
                  </a:lnTo>
                  <a:lnTo>
                    <a:pt x="f177" y="f163"/>
                  </a:lnTo>
                  <a:lnTo>
                    <a:pt x="f16" y="f153"/>
                  </a:lnTo>
                  <a:lnTo>
                    <a:pt x="f178" y="f179"/>
                  </a:lnTo>
                  <a:lnTo>
                    <a:pt x="f14" y="f180"/>
                  </a:lnTo>
                  <a:lnTo>
                    <a:pt x="f181" y="f182"/>
                  </a:lnTo>
                  <a:lnTo>
                    <a:pt x="f12" y="f183"/>
                  </a:lnTo>
                  <a:lnTo>
                    <a:pt x="f184" y="f185"/>
                  </a:lnTo>
                  <a:lnTo>
                    <a:pt x="f184" y="f186"/>
                  </a:lnTo>
                  <a:lnTo>
                    <a:pt x="f187" y="f188"/>
                  </a:lnTo>
                  <a:lnTo>
                    <a:pt x="f189" y="f190"/>
                  </a:lnTo>
                  <a:lnTo>
                    <a:pt x="f78" y="f191"/>
                  </a:lnTo>
                  <a:lnTo>
                    <a:pt x="f192" y="f193"/>
                  </a:lnTo>
                  <a:lnTo>
                    <a:pt x="f92" y="f194"/>
                  </a:lnTo>
                  <a:lnTo>
                    <a:pt x="f195" y="f196"/>
                  </a:lnTo>
                  <a:lnTo>
                    <a:pt x="f197" y="f198"/>
                  </a:lnTo>
                  <a:lnTo>
                    <a:pt x="f199" y="f200"/>
                  </a:lnTo>
                  <a:lnTo>
                    <a:pt x="f201" y="f202"/>
                  </a:lnTo>
                  <a:lnTo>
                    <a:pt x="f203" y="f204"/>
                  </a:lnTo>
                  <a:lnTo>
                    <a:pt x="f205" y="f206"/>
                  </a:lnTo>
                  <a:lnTo>
                    <a:pt x="f207" y="f208"/>
                  </a:lnTo>
                  <a:lnTo>
                    <a:pt x="f209" y="f206"/>
                  </a:lnTo>
                  <a:lnTo>
                    <a:pt x="f210" y="f211"/>
                  </a:lnTo>
                  <a:lnTo>
                    <a:pt x="f166" y="f212"/>
                  </a:lnTo>
                  <a:lnTo>
                    <a:pt x="f213" y="f214"/>
                  </a:lnTo>
                  <a:lnTo>
                    <a:pt x="f215" y="f216"/>
                  </a:lnTo>
                  <a:lnTo>
                    <a:pt x="f217" y="f218"/>
                  </a:lnTo>
                  <a:lnTo>
                    <a:pt x="f219" y="f220"/>
                  </a:lnTo>
                  <a:lnTo>
                    <a:pt x="f221" y="f222"/>
                  </a:lnTo>
                  <a:lnTo>
                    <a:pt x="f221" y="f223"/>
                  </a:lnTo>
                  <a:lnTo>
                    <a:pt x="f224" y="f225"/>
                  </a:lnTo>
                  <a:lnTo>
                    <a:pt x="f226" y="f227"/>
                  </a:lnTo>
                  <a:lnTo>
                    <a:pt x="f217" y="f228"/>
                  </a:lnTo>
                  <a:lnTo>
                    <a:pt x="f229" y="f230"/>
                  </a:lnTo>
                  <a:lnTo>
                    <a:pt x="f221" y="f231"/>
                  </a:lnTo>
                  <a:lnTo>
                    <a:pt x="f179" y="f232"/>
                  </a:lnTo>
                  <a:lnTo>
                    <a:pt x="f183" y="f5"/>
                  </a:lnTo>
                  <a:lnTo>
                    <a:pt x="f233" y="f5"/>
                  </a:lnTo>
                  <a:lnTo>
                    <a:pt x="f234" y="f235"/>
                  </a:lnTo>
                  <a:lnTo>
                    <a:pt x="f194" y="f236"/>
                  </a:lnTo>
                  <a:lnTo>
                    <a:pt x="f237" y="f238"/>
                  </a:lnTo>
                  <a:lnTo>
                    <a:pt x="f239" y="f240"/>
                  </a:lnTo>
                  <a:lnTo>
                    <a:pt x="f241" y="f242"/>
                  </a:lnTo>
                  <a:lnTo>
                    <a:pt x="f243" y="f244"/>
                  </a:lnTo>
                  <a:lnTo>
                    <a:pt x="f237" y="f245"/>
                  </a:lnTo>
                  <a:lnTo>
                    <a:pt x="f246" y="f247"/>
                  </a:lnTo>
                  <a:lnTo>
                    <a:pt x="f204" y="f225"/>
                  </a:lnTo>
                  <a:lnTo>
                    <a:pt x="f248" y="f249"/>
                  </a:lnTo>
                  <a:lnTo>
                    <a:pt x="f250" y="f251"/>
                  </a:lnTo>
                  <a:lnTo>
                    <a:pt x="f252" y="f253"/>
                  </a:lnTo>
                  <a:lnTo>
                    <a:pt x="f254" y="f255"/>
                  </a:lnTo>
                  <a:lnTo>
                    <a:pt x="f256" y="f257"/>
                  </a:lnTo>
                  <a:lnTo>
                    <a:pt x="f258" y="f259"/>
                  </a:lnTo>
                  <a:lnTo>
                    <a:pt x="f260" y="f261"/>
                  </a:lnTo>
                  <a:lnTo>
                    <a:pt x="f262" y="f263"/>
                  </a:lnTo>
                  <a:lnTo>
                    <a:pt x="f261" y="f264"/>
                  </a:lnTo>
                  <a:lnTo>
                    <a:pt x="f265" y="f266"/>
                  </a:lnTo>
                  <a:lnTo>
                    <a:pt x="f267" y="f268"/>
                  </a:lnTo>
                  <a:lnTo>
                    <a:pt x="f255" y="f269"/>
                  </a:lnTo>
                  <a:lnTo>
                    <a:pt x="f270" y="f271"/>
                  </a:lnTo>
                  <a:lnTo>
                    <a:pt x="f272" y="f273"/>
                  </a:lnTo>
                  <a:lnTo>
                    <a:pt x="f274" y="f275"/>
                  </a:lnTo>
                  <a:lnTo>
                    <a:pt x="f276" y="f194"/>
                  </a:lnTo>
                  <a:lnTo>
                    <a:pt x="f277" y="f190"/>
                  </a:lnTo>
                  <a:lnTo>
                    <a:pt x="f278" y="f279"/>
                  </a:lnTo>
                  <a:lnTo>
                    <a:pt x="f240" y="f280"/>
                  </a:lnTo>
                  <a:lnTo>
                    <a:pt x="f281" y="f279"/>
                  </a:lnTo>
                  <a:lnTo>
                    <a:pt x="f282" y="f186"/>
                  </a:lnTo>
                  <a:lnTo>
                    <a:pt x="f283" y="f284"/>
                  </a:lnTo>
                  <a:lnTo>
                    <a:pt x="f285" y="f286"/>
                  </a:lnTo>
                  <a:lnTo>
                    <a:pt x="f287" y="f288"/>
                  </a:lnTo>
                  <a:lnTo>
                    <a:pt x="f289" y="f290"/>
                  </a:lnTo>
                  <a:lnTo>
                    <a:pt x="f5" y="f153"/>
                  </a:lnTo>
                  <a:lnTo>
                    <a:pt x="f285" y="f291"/>
                  </a:lnTo>
                  <a:lnTo>
                    <a:pt x="f281" y="f292"/>
                  </a:lnTo>
                  <a:lnTo>
                    <a:pt x="f293" y="f294"/>
                  </a:lnTo>
                  <a:lnTo>
                    <a:pt x="f278" y="f143"/>
                  </a:lnTo>
                  <a:lnTo>
                    <a:pt x="f295" y="f294"/>
                  </a:lnTo>
                  <a:lnTo>
                    <a:pt x="f225" y="f172"/>
                  </a:lnTo>
                  <a:lnTo>
                    <a:pt x="f225" y="f296"/>
                  </a:lnTo>
                  <a:lnTo>
                    <a:pt x="f276" y="f297"/>
                  </a:lnTo>
                  <a:lnTo>
                    <a:pt x="f274" y="f298"/>
                  </a:lnTo>
                  <a:lnTo>
                    <a:pt x="f299" y="f300"/>
                  </a:lnTo>
                  <a:lnTo>
                    <a:pt x="f301" y="f132"/>
                  </a:lnTo>
                  <a:lnTo>
                    <a:pt x="f267" y="f130"/>
                  </a:lnTo>
                  <a:lnTo>
                    <a:pt x="f302" y="f298"/>
                  </a:lnTo>
                  <a:lnTo>
                    <a:pt x="f303" y="f304"/>
                  </a:lnTo>
                  <a:lnTo>
                    <a:pt x="f262" y="f305"/>
                  </a:lnTo>
                  <a:lnTo>
                    <a:pt x="f306" y="f307"/>
                  </a:lnTo>
                  <a:lnTo>
                    <a:pt x="f308" y="f309"/>
                  </a:lnTo>
                  <a:lnTo>
                    <a:pt x="f256" y="f310"/>
                  </a:lnTo>
                  <a:lnTo>
                    <a:pt x="f268" y="f125"/>
                  </a:lnTo>
                  <a:lnTo>
                    <a:pt x="f250" y="f311"/>
                  </a:lnTo>
                  <a:lnTo>
                    <a:pt x="f312" y="f313"/>
                  </a:lnTo>
                  <a:lnTo>
                    <a:pt x="f314" y="f315"/>
                  </a:lnTo>
                  <a:lnTo>
                    <a:pt x="f246" y="f201"/>
                  </a:lnTo>
                  <a:lnTo>
                    <a:pt x="f202" y="f316"/>
                  </a:lnTo>
                  <a:lnTo>
                    <a:pt x="f317" y="f318"/>
                  </a:lnTo>
                  <a:lnTo>
                    <a:pt x="f317" y="f319"/>
                  </a:lnTo>
                  <a:lnTo>
                    <a:pt x="f200" y="f320"/>
                  </a:lnTo>
                  <a:lnTo>
                    <a:pt x="f321" y="f319"/>
                  </a:lnTo>
                  <a:lnTo>
                    <a:pt x="f322" y="f323"/>
                  </a:lnTo>
                  <a:lnTo>
                    <a:pt x="f324" y="f112"/>
                  </a:lnTo>
                  <a:lnTo>
                    <a:pt x="f325" y="f320"/>
                  </a:lnTo>
                  <a:lnTo>
                    <a:pt x="f326" y="f327"/>
                  </a:lnTo>
                  <a:lnTo>
                    <a:pt x="f328" y="f105"/>
                  </a:lnTo>
                  <a:lnTo>
                    <a:pt x="f329" y="f99"/>
                  </a:lnTo>
                  <a:lnTo>
                    <a:pt x="f328" y="f330"/>
                  </a:lnTo>
                  <a:lnTo>
                    <a:pt x="f331" y="f332"/>
                  </a:lnTo>
                  <a:lnTo>
                    <a:pt x="f333" y="f89"/>
                  </a:lnTo>
                  <a:lnTo>
                    <a:pt x="f334" y="f335"/>
                  </a:lnTo>
                  <a:lnTo>
                    <a:pt x="f224" y="f335"/>
                  </a:lnTo>
                  <a:lnTo>
                    <a:pt x="f148" y="f192"/>
                  </a:lnTo>
                  <a:lnTo>
                    <a:pt x="f164" y="f336"/>
                  </a:lnTo>
                  <a:lnTo>
                    <a:pt x="f146" y="f337"/>
                  </a:lnTo>
                  <a:lnTo>
                    <a:pt x="f215" y="f338"/>
                  </a:lnTo>
                  <a:lnTo>
                    <a:pt x="f217" y="f339"/>
                  </a:lnTo>
                  <a:lnTo>
                    <a:pt x="f340" y="f341"/>
                  </a:lnTo>
                  <a:lnTo>
                    <a:pt x="f340" y="f72"/>
                  </a:lnTo>
                  <a:lnTo>
                    <a:pt x="f342" y="f72"/>
                  </a:lnTo>
                  <a:lnTo>
                    <a:pt x="f343" y="f344"/>
                  </a:lnTo>
                  <a:lnTo>
                    <a:pt x="f141" y="f70"/>
                  </a:lnTo>
                  <a:lnTo>
                    <a:pt x="f139" y="f345"/>
                  </a:lnTo>
                  <a:lnTo>
                    <a:pt x="f346" y="f65"/>
                  </a:lnTo>
                  <a:lnTo>
                    <a:pt x="f207" y="f347"/>
                  </a:lnTo>
                  <a:lnTo>
                    <a:pt x="f348" y="f344"/>
                  </a:lnTo>
                  <a:lnTo>
                    <a:pt x="f205" y="f345"/>
                  </a:lnTo>
                  <a:lnTo>
                    <a:pt x="f349" y="f350"/>
                  </a:lnTo>
                  <a:lnTo>
                    <a:pt x="f351" y="f352"/>
                  </a:lnTo>
                  <a:lnTo>
                    <a:pt x="f353" y="f354"/>
                  </a:lnTo>
                  <a:lnTo>
                    <a:pt x="f355" y="f356"/>
                  </a:lnTo>
                  <a:lnTo>
                    <a:pt x="f357" y="f59"/>
                  </a:lnTo>
                  <a:lnTo>
                    <a:pt x="f358" y="f354"/>
                  </a:lnTo>
                  <a:lnTo>
                    <a:pt x="f359" y="f59"/>
                  </a:lnTo>
                  <a:lnTo>
                    <a:pt x="f327" y="f360"/>
                  </a:lnTo>
                  <a:lnTo>
                    <a:pt x="f361" y="f362"/>
                  </a:lnTo>
                  <a:lnTo>
                    <a:pt x="f363" y="f364"/>
                  </a:lnTo>
                  <a:lnTo>
                    <a:pt x="f365" y="f366"/>
                  </a:lnTo>
                  <a:lnTo>
                    <a:pt x="f367" y="f368"/>
                  </a:lnTo>
                  <a:lnTo>
                    <a:pt x="f369" y="f370"/>
                  </a:lnTo>
                  <a:lnTo>
                    <a:pt x="f8" y="f9"/>
                  </a:lnTo>
                </a:path>
              </a:pathLst>
            </a:custGeom>
            <a:noFill/>
            <a:ln w="15873" cap="flat">
              <a:solidFill>
                <a:srgbClr val="A6B19F">
                  <a:alpha val="47843"/>
                </a:srgbClr>
              </a:solidFill>
              <a:prstDash val="solid"/>
              <a:round/>
            </a:ln>
          </p:spPr>
          <p:txBody>
            <a:bodyPr vert="horz" wrap="square" lIns="91440" tIns="45720" rIns="91440" bIns="4572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CO" sz="1800" b="0" i="0" u="none" strike="noStrike" kern="0" cap="none" spc="0" baseline="0">
                <a:solidFill>
                  <a:srgbClr val="CCFFFF"/>
                </a:solidFill>
                <a:uFillTx/>
                <a:latin typeface="Montserrat ExtraBold" pitchFamily="2"/>
              </a:endParaRPr>
            </a:p>
          </p:txBody>
        </p:sp>
        <p:sp>
          <p:nvSpPr>
            <p:cNvPr id="86" name="Freeform 29">
              <a:extLst>
                <a:ext uri="{FF2B5EF4-FFF2-40B4-BE49-F238E27FC236}">
                  <a16:creationId xmlns:a16="http://schemas.microsoft.com/office/drawing/2014/main" id="{70395C9C-613A-5F4F-8E3E-43A869DC7C5D}"/>
                </a:ext>
              </a:extLst>
            </p:cNvPr>
            <p:cNvSpPr/>
            <p:nvPr/>
          </p:nvSpPr>
          <p:spPr>
            <a:xfrm>
              <a:off x="1312584" y="1583448"/>
              <a:ext cx="454173" cy="493081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3434"/>
                <a:gd name="f7" fmla="val 3504"/>
                <a:gd name="f8" fmla="val 918"/>
                <a:gd name="f9" fmla="val 2215"/>
                <a:gd name="f10" fmla="val 997"/>
                <a:gd name="f11" fmla="val 2206"/>
                <a:gd name="f12" fmla="val 1059"/>
                <a:gd name="f13" fmla="val 2188"/>
                <a:gd name="f14" fmla="val 1086"/>
                <a:gd name="f15" fmla="val 2233"/>
                <a:gd name="f16" fmla="val 1094"/>
                <a:gd name="f17" fmla="val 2277"/>
                <a:gd name="f18" fmla="val 1174"/>
                <a:gd name="f19" fmla="val 2294"/>
                <a:gd name="f20" fmla="val 1218"/>
                <a:gd name="f21" fmla="val 2321"/>
                <a:gd name="f22" fmla="val 1271"/>
                <a:gd name="f23" fmla="val 1333"/>
                <a:gd name="f24" fmla="val 2356"/>
                <a:gd name="f25" fmla="val 1377"/>
                <a:gd name="f26" fmla="val 2400"/>
                <a:gd name="f27" fmla="val 1297"/>
                <a:gd name="f28" fmla="val 2444"/>
                <a:gd name="f29" fmla="val 1368"/>
                <a:gd name="f30" fmla="val 2497"/>
                <a:gd name="f31" fmla="val 1403"/>
                <a:gd name="f32" fmla="val 2524"/>
                <a:gd name="f33" fmla="val 1412"/>
                <a:gd name="f34" fmla="val 2594"/>
                <a:gd name="f35" fmla="val 1518"/>
                <a:gd name="f36" fmla="val 2621"/>
                <a:gd name="f37" fmla="val 1562"/>
                <a:gd name="f38" fmla="val 2577"/>
                <a:gd name="f39" fmla="val 1668"/>
                <a:gd name="f40" fmla="val 2630"/>
                <a:gd name="f41" fmla="val 1712"/>
                <a:gd name="f42" fmla="val 2612"/>
                <a:gd name="f43" fmla="val 1748"/>
                <a:gd name="f44" fmla="val 2638"/>
                <a:gd name="f45" fmla="val 1862"/>
                <a:gd name="f46" fmla="val 2647"/>
                <a:gd name="f47" fmla="val 1915"/>
                <a:gd name="f48" fmla="val 2718"/>
                <a:gd name="f49" fmla="val 1986"/>
                <a:gd name="f50" fmla="val 2744"/>
                <a:gd name="f51" fmla="val 2056"/>
                <a:gd name="f52" fmla="val 2753"/>
                <a:gd name="f53" fmla="val 2092"/>
                <a:gd name="f54" fmla="val 2691"/>
                <a:gd name="f55" fmla="val 2153"/>
                <a:gd name="f56" fmla="val 2709"/>
                <a:gd name="f57" fmla="val 2171"/>
                <a:gd name="f58" fmla="val 2109"/>
                <a:gd name="f59" fmla="val 2797"/>
                <a:gd name="f60" fmla="val 2868"/>
                <a:gd name="f61" fmla="val 2162"/>
                <a:gd name="f62" fmla="val 2859"/>
                <a:gd name="f63" fmla="val 2938"/>
                <a:gd name="f64" fmla="val 3009"/>
                <a:gd name="f65" fmla="val 2118"/>
                <a:gd name="f66" fmla="val 3027"/>
                <a:gd name="f67" fmla="val 3071"/>
                <a:gd name="f68" fmla="val 3124"/>
                <a:gd name="f69" fmla="val 3168"/>
                <a:gd name="f70" fmla="val 3230"/>
                <a:gd name="f71" fmla="val 3256"/>
                <a:gd name="f72" fmla="val 2136"/>
                <a:gd name="f73" fmla="val 3300"/>
                <a:gd name="f74" fmla="val 2224"/>
                <a:gd name="f75" fmla="val 3362"/>
                <a:gd name="f76" fmla="val 2286"/>
                <a:gd name="f77" fmla="val 3406"/>
                <a:gd name="f78" fmla="val 2339"/>
                <a:gd name="f79" fmla="val 2365"/>
                <a:gd name="f80" fmla="val 3309"/>
                <a:gd name="f81" fmla="val 2295"/>
                <a:gd name="f82" fmla="val 3291"/>
                <a:gd name="f83" fmla="val 2418"/>
                <a:gd name="f84" fmla="val 2471"/>
                <a:gd name="f85" fmla="val 3247"/>
                <a:gd name="f86" fmla="val 2551"/>
                <a:gd name="f87" fmla="val 3238"/>
                <a:gd name="f88" fmla="val 2515"/>
                <a:gd name="f89" fmla="val 3353"/>
                <a:gd name="f90" fmla="val 3371"/>
                <a:gd name="f91" fmla="val 3344"/>
                <a:gd name="f92" fmla="val 2656"/>
                <a:gd name="f93" fmla="val 2727"/>
                <a:gd name="f94" fmla="val 3380"/>
                <a:gd name="f95" fmla="val 2736"/>
                <a:gd name="f96" fmla="val 3318"/>
                <a:gd name="f97" fmla="val 2780"/>
                <a:gd name="f98" fmla="val 2833"/>
                <a:gd name="f99" fmla="val 3336"/>
                <a:gd name="f100" fmla="val 3388"/>
                <a:gd name="f101" fmla="val 2824"/>
                <a:gd name="f102" fmla="val 3424"/>
                <a:gd name="f103" fmla="val 3503"/>
                <a:gd name="f104" fmla="val 2939"/>
                <a:gd name="f105" fmla="val 3433"/>
                <a:gd name="f106" fmla="val 3001"/>
                <a:gd name="f107" fmla="val 3468"/>
                <a:gd name="f108" fmla="val 3062"/>
                <a:gd name="f109" fmla="val 3450"/>
                <a:gd name="f110" fmla="val 3080"/>
                <a:gd name="f111" fmla="val 3115"/>
                <a:gd name="f112" fmla="val 3212"/>
                <a:gd name="f113" fmla="val 2992"/>
                <a:gd name="f114" fmla="val 3185"/>
                <a:gd name="f115" fmla="val 3018"/>
                <a:gd name="f116" fmla="val 3141"/>
                <a:gd name="f117" fmla="val 2957"/>
                <a:gd name="f118" fmla="val 3088"/>
                <a:gd name="f119" fmla="val 2912"/>
                <a:gd name="f120" fmla="val 3035"/>
                <a:gd name="f121" fmla="val 2877"/>
                <a:gd name="f122" fmla="val 2974"/>
                <a:gd name="f123" fmla="val 2948"/>
                <a:gd name="f124" fmla="val 2885"/>
                <a:gd name="f125" fmla="val 2904"/>
                <a:gd name="f126" fmla="val 2842"/>
                <a:gd name="f127" fmla="val 2700"/>
                <a:gd name="f128" fmla="val 2762"/>
                <a:gd name="f129" fmla="val 2665"/>
                <a:gd name="f130" fmla="val 2692"/>
                <a:gd name="f131" fmla="val 2585"/>
                <a:gd name="f132" fmla="val 2542"/>
                <a:gd name="f133" fmla="val 2462"/>
                <a:gd name="f134" fmla="val 2435"/>
                <a:gd name="f135" fmla="val 2392"/>
                <a:gd name="f136" fmla="val 1650"/>
                <a:gd name="f137" fmla="val 2480"/>
                <a:gd name="f138" fmla="val 1633"/>
                <a:gd name="f139" fmla="val 1597"/>
                <a:gd name="f140" fmla="val 2604"/>
                <a:gd name="f141" fmla="val 1615"/>
                <a:gd name="f142" fmla="val 2683"/>
                <a:gd name="f143" fmla="val 1606"/>
                <a:gd name="f144" fmla="val 2798"/>
                <a:gd name="f145" fmla="val 2851"/>
                <a:gd name="f146" fmla="val 1544"/>
                <a:gd name="f147" fmla="val 1483"/>
                <a:gd name="f148" fmla="val 1447"/>
                <a:gd name="f149" fmla="val 3036"/>
                <a:gd name="f150" fmla="val 1456"/>
                <a:gd name="f151" fmla="val 1500"/>
                <a:gd name="f152" fmla="val 3248"/>
                <a:gd name="f153" fmla="val 1535"/>
                <a:gd name="f154" fmla="val 3301"/>
                <a:gd name="f155" fmla="val 1553"/>
                <a:gd name="f156" fmla="val 3345"/>
                <a:gd name="f157" fmla="val 1509"/>
                <a:gd name="f158" fmla="val 3398"/>
                <a:gd name="f159" fmla="val 3354"/>
                <a:gd name="f160" fmla="val 1306"/>
                <a:gd name="f161" fmla="val 1280"/>
                <a:gd name="f162" fmla="val 1244"/>
                <a:gd name="f163" fmla="val 1191"/>
                <a:gd name="f164" fmla="val 1138"/>
                <a:gd name="f165" fmla="val 3283"/>
                <a:gd name="f166" fmla="val 1077"/>
                <a:gd name="f167" fmla="val 3133"/>
                <a:gd name="f168" fmla="val 1041"/>
                <a:gd name="f169" fmla="val 3089"/>
                <a:gd name="f170" fmla="val 1103"/>
                <a:gd name="f171" fmla="val 2983"/>
                <a:gd name="f172" fmla="val 2895"/>
                <a:gd name="f173" fmla="val 2771"/>
                <a:gd name="f174" fmla="val 1033"/>
                <a:gd name="f175" fmla="val 2595"/>
                <a:gd name="f176" fmla="val 1085"/>
                <a:gd name="f177" fmla="val 406"/>
                <a:gd name="f178" fmla="val 371"/>
                <a:gd name="f179" fmla="val 2506"/>
                <a:gd name="f180" fmla="val 353"/>
                <a:gd name="f181" fmla="val 2409"/>
                <a:gd name="f182" fmla="val 362"/>
                <a:gd name="f183" fmla="val 2348"/>
                <a:gd name="f184" fmla="val 282"/>
                <a:gd name="f185" fmla="val 2251"/>
                <a:gd name="f186" fmla="val 238"/>
                <a:gd name="f187" fmla="val 2189"/>
                <a:gd name="f188" fmla="val 212"/>
                <a:gd name="f189" fmla="val 159"/>
                <a:gd name="f190" fmla="val 2242"/>
                <a:gd name="f191" fmla="val 124"/>
                <a:gd name="f192" fmla="val 71"/>
                <a:gd name="f193" fmla="val 80"/>
                <a:gd name="f194" fmla="val 2101"/>
                <a:gd name="f195" fmla="val 97"/>
                <a:gd name="f196" fmla="val 1995"/>
                <a:gd name="f197" fmla="val 115"/>
                <a:gd name="f198" fmla="val 1942"/>
                <a:gd name="f199" fmla="val 1880"/>
                <a:gd name="f200" fmla="val 132"/>
                <a:gd name="f201" fmla="val 1827"/>
                <a:gd name="f202" fmla="val 177"/>
                <a:gd name="f203" fmla="val 1695"/>
                <a:gd name="f204" fmla="val 203"/>
                <a:gd name="f205" fmla="val 230"/>
                <a:gd name="f206" fmla="val 221"/>
                <a:gd name="f207" fmla="val 1492"/>
                <a:gd name="f208" fmla="val 1315"/>
                <a:gd name="f209" fmla="val 291"/>
                <a:gd name="f210" fmla="val 344"/>
                <a:gd name="f211" fmla="val 1130"/>
                <a:gd name="f212" fmla="val 1042"/>
                <a:gd name="f213" fmla="val 388"/>
                <a:gd name="f214" fmla="val 971"/>
                <a:gd name="f215" fmla="val 441"/>
                <a:gd name="f216" fmla="val 944"/>
                <a:gd name="f217" fmla="val 512"/>
                <a:gd name="f218" fmla="val 892"/>
                <a:gd name="f219" fmla="val 556"/>
                <a:gd name="f220" fmla="val 794"/>
                <a:gd name="f221" fmla="val 503"/>
                <a:gd name="f222" fmla="val 724"/>
                <a:gd name="f223" fmla="val 644"/>
                <a:gd name="f224" fmla="val 432"/>
                <a:gd name="f225" fmla="val 591"/>
                <a:gd name="f226" fmla="val 494"/>
                <a:gd name="f227" fmla="val 609"/>
                <a:gd name="f228" fmla="val 565"/>
                <a:gd name="f229" fmla="val 618"/>
                <a:gd name="f230" fmla="val 636"/>
                <a:gd name="f231" fmla="val 847"/>
                <a:gd name="f232" fmla="val 600"/>
                <a:gd name="f233" fmla="val 1112"/>
                <a:gd name="f234" fmla="val 539"/>
                <a:gd name="f235" fmla="val 1147"/>
                <a:gd name="f236" fmla="val 530"/>
                <a:gd name="f237" fmla="val 1200"/>
                <a:gd name="f238" fmla="val 433"/>
                <a:gd name="f239" fmla="val 380"/>
                <a:gd name="f240" fmla="val 1262"/>
                <a:gd name="f241" fmla="val 318"/>
                <a:gd name="f242" fmla="val 327"/>
                <a:gd name="f243" fmla="val 1385"/>
                <a:gd name="f244" fmla="val 62"/>
                <a:gd name="f245" fmla="val 1641"/>
                <a:gd name="f246" fmla="val 53"/>
                <a:gd name="f247" fmla="val 1703"/>
                <a:gd name="f248" fmla="val 1738"/>
                <a:gd name="f249" fmla="val 141"/>
                <a:gd name="f250" fmla="val 1721"/>
                <a:gd name="f251" fmla="val 168"/>
                <a:gd name="f252" fmla="val 1791"/>
                <a:gd name="f253" fmla="val 1844"/>
                <a:gd name="f254" fmla="val 256"/>
                <a:gd name="f255" fmla="val 1888"/>
                <a:gd name="f256" fmla="val 274"/>
                <a:gd name="f257" fmla="val 1950"/>
                <a:gd name="f258" fmla="val 1941"/>
                <a:gd name="f259" fmla="val 1985"/>
                <a:gd name="f260" fmla="val 1994"/>
                <a:gd name="f261" fmla="val 2038"/>
                <a:gd name="f262" fmla="val 477"/>
                <a:gd name="f263" fmla="val 2083"/>
                <a:gd name="f264" fmla="val 583"/>
                <a:gd name="f265" fmla="val 2100"/>
                <a:gd name="f266" fmla="val 627"/>
                <a:gd name="f267" fmla="val 662"/>
                <a:gd name="f268" fmla="val 2144"/>
                <a:gd name="f269" fmla="val 706"/>
                <a:gd name="f270" fmla="val 741"/>
                <a:gd name="f271" fmla="val 786"/>
                <a:gd name="f272" fmla="val 839"/>
                <a:gd name="f273" fmla="val 2127"/>
                <a:gd name="f274" fmla="val 865"/>
                <a:gd name="f275" fmla="+- 0 0 -90"/>
                <a:gd name="f276" fmla="*/ f3 1 3434"/>
                <a:gd name="f277" fmla="*/ f4 1 3504"/>
                <a:gd name="f278" fmla="+- f7 0 f5"/>
                <a:gd name="f279" fmla="+- f6 0 f5"/>
                <a:gd name="f280" fmla="*/ f275 f0 1"/>
                <a:gd name="f281" fmla="*/ f279 1 3434"/>
                <a:gd name="f282" fmla="*/ f278 1 3504"/>
                <a:gd name="f283" fmla="*/ 140842015 f279 1"/>
                <a:gd name="f284" fmla="*/ 289682718 f278 1"/>
                <a:gd name="f285" fmla="*/ 164834502 f279 1"/>
                <a:gd name="f286" fmla="*/ 297596184 f278 1"/>
                <a:gd name="f287" fmla="*/ 177414324 f279 1"/>
                <a:gd name="f288" fmla="*/ 323930944 f278 1"/>
                <a:gd name="f289" fmla="*/ 202573610 f279 1"/>
                <a:gd name="f290" fmla="*/ 334309107 f278 1"/>
                <a:gd name="f291" fmla="*/ 241480238 f279 1"/>
                <a:gd name="f292" fmla="*/ 343390270 f278 1"/>
                <a:gd name="f293" fmla="*/ 271308881 f279 1"/>
                <a:gd name="f294" fmla="*/ 349098007 f278 1"/>
                <a:gd name="f295" fmla="*/ 273513555 f279 1"/>
                <a:gd name="f296" fmla="*/ 362849236 f278 1"/>
                <a:gd name="f297" fmla="*/ 280386866 f279 1"/>
                <a:gd name="f298" fmla="*/ 390351692 f278 1"/>
                <a:gd name="f299" fmla="*/ 286093378 f279 1"/>
                <a:gd name="f300" fmla="*/ 410978354 f278 1"/>
                <a:gd name="f301" fmla="*/ 287260537 f279 1"/>
                <a:gd name="f302" fmla="*/ 428102647 f278 1"/>
                <a:gd name="f303" fmla="*/ 306713671 f279 1"/>
                <a:gd name="f304" fmla="*/ 429269983 f278 1"/>
                <a:gd name="f305" fmla="*/ 320460653 f279 1"/>
                <a:gd name="f306" fmla="*/ 421226853 f278 1"/>
                <a:gd name="f307" fmla="*/ 334207636 f279 1"/>
                <a:gd name="f308" fmla="*/ 437313114 f278 1"/>
                <a:gd name="f309" fmla="*/ 354828289 f279 1"/>
                <a:gd name="f310" fmla="*/ 430437680 f278 1"/>
                <a:gd name="f311" fmla="*/ 366240953 f279 1"/>
                <a:gd name="f312" fmla="*/ 444188908 f278 1"/>
                <a:gd name="f313" fmla="*/ 397106750 f279 1"/>
                <a:gd name="f314" fmla="*/ 447561613 f278 1"/>
                <a:gd name="f315" fmla="*/ 405147581 f279 1"/>
                <a:gd name="f316" fmla="*/ 383489412 f279 1"/>
                <a:gd name="f317" fmla="*/ 400600191 f278 1"/>
                <a:gd name="f318" fmla="*/ 382322253 f279 1"/>
                <a:gd name="f319" fmla="*/ 374265431 f278 1"/>
                <a:gd name="f320" fmla="*/ 368575271 f279 1"/>
                <a:gd name="f321" fmla="*/ 350265704 f278 1"/>
                <a:gd name="f322" fmla="*/ 329668643 f279 1"/>
                <a:gd name="f323" fmla="*/ 310215509 f279 1"/>
                <a:gd name="f324" fmla="*/ 214051143 f278 1"/>
                <a:gd name="f325" fmla="*/ 347954618 f279 1"/>
                <a:gd name="f326" fmla="*/ 208343406 f278 1"/>
                <a:gd name="f327" fmla="*/ 192386809 f278 1"/>
                <a:gd name="f328" fmla="*/ 416560244 f279 1"/>
                <a:gd name="f329" fmla="*/ 194592178 f278 1"/>
                <a:gd name="f330" fmla="*/ 445221368 f279 1"/>
                <a:gd name="f331" fmla="*/ 195759514 f278 1"/>
                <a:gd name="f332" fmla="*/ 438347697 f279 1"/>
                <a:gd name="f333" fmla="*/ 169424754 f278 1"/>
                <a:gd name="f334" fmla="*/ 433808704 f279 1"/>
                <a:gd name="f335" fmla="*/ 147630396 f278 1"/>
                <a:gd name="f336" fmla="*/ 400608588 f279 1"/>
                <a:gd name="f337" fmla="*/ 143089994 f278 1"/>
                <a:gd name="f338" fmla="*/ 375448942 f279 1"/>
                <a:gd name="f339" fmla="*/ 135046864 f278 1"/>
                <a:gd name="f340" fmla="*/ 349122137 f279 1"/>
                <a:gd name="f341" fmla="*/ 330835802 f279 1"/>
                <a:gd name="f342" fmla="*/ 48129118 f278 1"/>
                <a:gd name="f343" fmla="*/ 297635686 f279 1"/>
                <a:gd name="f344" fmla="*/ 36583259 f278 1"/>
                <a:gd name="f345" fmla="*/ 290762015 f279 1"/>
                <a:gd name="f346" fmla="*/ 16086261 f278 1"/>
                <a:gd name="f347" fmla="*/ 272476040 f279 1"/>
                <a:gd name="f348" fmla="*/ 12583532 f278 1"/>
                <a:gd name="f349" fmla="*/ 236941246 f279 1"/>
                <a:gd name="f350" fmla="*/ 22961695 f278 1"/>
                <a:gd name="f351" fmla="*/ 201406451 f279 1"/>
                <a:gd name="f352" fmla="*/ 28669792 f278 1"/>
                <a:gd name="f353" fmla="*/ 37750955 f278 1"/>
                <a:gd name="f354" fmla="*/ 125927874 f279 1"/>
                <a:gd name="f355" fmla="*/ 57209921 f278 1"/>
                <a:gd name="f356" fmla="*/ 93894557 f279 1"/>
                <a:gd name="f357" fmla="*/ 83519408 f279 1"/>
                <a:gd name="f358" fmla="*/ 80171976 f278 1"/>
                <a:gd name="f359" fmla="*/ 78980415 f279 1"/>
                <a:gd name="f360" fmla="*/ 134009192 f278 1"/>
                <a:gd name="f361" fmla="*/ 68734911 f279 1"/>
                <a:gd name="f362" fmla="*/ 155673526 f278 1"/>
                <a:gd name="f363" fmla="*/ 41240946 f279 1"/>
                <a:gd name="f364" fmla="*/ 170592451 f278 1"/>
                <a:gd name="f365" fmla="*/ 6873671 f279 1"/>
                <a:gd name="f366" fmla="*/ 212883807 f278 1"/>
                <a:gd name="f367" fmla="*/ 21787813 f279 1"/>
                <a:gd name="f368" fmla="*/ 232342773 f278 1"/>
                <a:gd name="f369" fmla="*/ 35534795 f279 1"/>
                <a:gd name="f370" fmla="*/ 252969795 f278 1"/>
                <a:gd name="f371" fmla="*/ 56155088 f279 1"/>
                <a:gd name="f372" fmla="*/ 264385630 f278 1"/>
                <a:gd name="f373" fmla="*/ 81314734 f279 1"/>
                <a:gd name="f374" fmla="*/ 274764154 f278 1"/>
                <a:gd name="f375" fmla="*/ 101935387 f279 1"/>
                <a:gd name="f376" fmla="*/ 0 f279 1"/>
                <a:gd name="f377" fmla="*/ 0 f278 1"/>
                <a:gd name="f378" fmla="*/ 3434 f279 1"/>
                <a:gd name="f379" fmla="*/ 3504 f278 1"/>
                <a:gd name="f380" fmla="*/ f280 1 f2"/>
                <a:gd name="f381" fmla="*/ f283 1 3434"/>
                <a:gd name="f382" fmla="*/ f284 1 3504"/>
                <a:gd name="f383" fmla="*/ f285 1 3434"/>
                <a:gd name="f384" fmla="*/ f286 1 3504"/>
                <a:gd name="f385" fmla="*/ f287 1 3434"/>
                <a:gd name="f386" fmla="*/ f288 1 3504"/>
                <a:gd name="f387" fmla="*/ f289 1 3434"/>
                <a:gd name="f388" fmla="*/ f290 1 3504"/>
                <a:gd name="f389" fmla="*/ f291 1 3434"/>
                <a:gd name="f390" fmla="*/ f292 1 3504"/>
                <a:gd name="f391" fmla="*/ f293 1 3434"/>
                <a:gd name="f392" fmla="*/ f294 1 3504"/>
                <a:gd name="f393" fmla="*/ f295 1 3434"/>
                <a:gd name="f394" fmla="*/ f296 1 3504"/>
                <a:gd name="f395" fmla="*/ f297 1 3434"/>
                <a:gd name="f396" fmla="*/ f298 1 3504"/>
                <a:gd name="f397" fmla="*/ f299 1 3434"/>
                <a:gd name="f398" fmla="*/ f300 1 3504"/>
                <a:gd name="f399" fmla="*/ f301 1 3434"/>
                <a:gd name="f400" fmla="*/ f302 1 3504"/>
                <a:gd name="f401" fmla="*/ f303 1 3434"/>
                <a:gd name="f402" fmla="*/ f304 1 3504"/>
                <a:gd name="f403" fmla="*/ f305 1 3434"/>
                <a:gd name="f404" fmla="*/ f306 1 3504"/>
                <a:gd name="f405" fmla="*/ f307 1 3434"/>
                <a:gd name="f406" fmla="*/ f308 1 3504"/>
                <a:gd name="f407" fmla="*/ f309 1 3434"/>
                <a:gd name="f408" fmla="*/ f310 1 3504"/>
                <a:gd name="f409" fmla="*/ f311 1 3434"/>
                <a:gd name="f410" fmla="*/ f312 1 3504"/>
                <a:gd name="f411" fmla="*/ f313 1 3434"/>
                <a:gd name="f412" fmla="*/ f314 1 3504"/>
                <a:gd name="f413" fmla="*/ f315 1 3434"/>
                <a:gd name="f414" fmla="*/ f316 1 3434"/>
                <a:gd name="f415" fmla="*/ f317 1 3504"/>
                <a:gd name="f416" fmla="*/ f318 1 3434"/>
                <a:gd name="f417" fmla="*/ f319 1 3504"/>
                <a:gd name="f418" fmla="*/ f320 1 3434"/>
                <a:gd name="f419" fmla="*/ f321 1 3504"/>
                <a:gd name="f420" fmla="*/ f322 1 3434"/>
                <a:gd name="f421" fmla="*/ f323 1 3434"/>
                <a:gd name="f422" fmla="*/ f324 1 3504"/>
                <a:gd name="f423" fmla="*/ f325 1 3434"/>
                <a:gd name="f424" fmla="*/ f326 1 3504"/>
                <a:gd name="f425" fmla="*/ f327 1 3504"/>
                <a:gd name="f426" fmla="*/ f328 1 3434"/>
                <a:gd name="f427" fmla="*/ f329 1 3504"/>
                <a:gd name="f428" fmla="*/ f330 1 3434"/>
                <a:gd name="f429" fmla="*/ f331 1 3504"/>
                <a:gd name="f430" fmla="*/ f332 1 3434"/>
                <a:gd name="f431" fmla="*/ f333 1 3504"/>
                <a:gd name="f432" fmla="*/ f334 1 3434"/>
                <a:gd name="f433" fmla="*/ f335 1 3504"/>
                <a:gd name="f434" fmla="*/ f336 1 3434"/>
                <a:gd name="f435" fmla="*/ f337 1 3504"/>
                <a:gd name="f436" fmla="*/ f338 1 3434"/>
                <a:gd name="f437" fmla="*/ f339 1 3504"/>
                <a:gd name="f438" fmla="*/ f340 1 3434"/>
                <a:gd name="f439" fmla="*/ f341 1 3434"/>
                <a:gd name="f440" fmla="*/ f342 1 3504"/>
                <a:gd name="f441" fmla="*/ f343 1 3434"/>
                <a:gd name="f442" fmla="*/ f344 1 3504"/>
                <a:gd name="f443" fmla="*/ f345 1 3434"/>
                <a:gd name="f444" fmla="*/ f346 1 3504"/>
                <a:gd name="f445" fmla="*/ f347 1 3434"/>
                <a:gd name="f446" fmla="*/ f348 1 3504"/>
                <a:gd name="f447" fmla="*/ f349 1 3434"/>
                <a:gd name="f448" fmla="*/ f350 1 3504"/>
                <a:gd name="f449" fmla="*/ f351 1 3434"/>
                <a:gd name="f450" fmla="*/ f352 1 3504"/>
                <a:gd name="f451" fmla="*/ f353 1 3504"/>
                <a:gd name="f452" fmla="*/ f354 1 3434"/>
                <a:gd name="f453" fmla="*/ f355 1 3504"/>
                <a:gd name="f454" fmla="*/ f356 1 3434"/>
                <a:gd name="f455" fmla="*/ f357 1 3434"/>
                <a:gd name="f456" fmla="*/ f358 1 3504"/>
                <a:gd name="f457" fmla="*/ f359 1 3434"/>
                <a:gd name="f458" fmla="*/ f360 1 3504"/>
                <a:gd name="f459" fmla="*/ f361 1 3434"/>
                <a:gd name="f460" fmla="*/ f362 1 3504"/>
                <a:gd name="f461" fmla="*/ f363 1 3434"/>
                <a:gd name="f462" fmla="*/ f364 1 3504"/>
                <a:gd name="f463" fmla="*/ f365 1 3434"/>
                <a:gd name="f464" fmla="*/ f366 1 3504"/>
                <a:gd name="f465" fmla="*/ f367 1 3434"/>
                <a:gd name="f466" fmla="*/ f368 1 3504"/>
                <a:gd name="f467" fmla="*/ f369 1 3434"/>
                <a:gd name="f468" fmla="*/ f370 1 3504"/>
                <a:gd name="f469" fmla="*/ f371 1 3434"/>
                <a:gd name="f470" fmla="*/ f372 1 3504"/>
                <a:gd name="f471" fmla="*/ f373 1 3434"/>
                <a:gd name="f472" fmla="*/ f374 1 3504"/>
                <a:gd name="f473" fmla="*/ f375 1 3434"/>
                <a:gd name="f474" fmla="*/ f376 1 3434"/>
                <a:gd name="f475" fmla="*/ f377 1 3504"/>
                <a:gd name="f476" fmla="*/ f378 1 3434"/>
                <a:gd name="f477" fmla="*/ f379 1 3504"/>
                <a:gd name="f478" fmla="+- f380 0 f1"/>
                <a:gd name="f479" fmla="*/ f381 1 f281"/>
                <a:gd name="f480" fmla="*/ f382 1 f282"/>
                <a:gd name="f481" fmla="*/ f383 1 f281"/>
                <a:gd name="f482" fmla="*/ f384 1 f282"/>
                <a:gd name="f483" fmla="*/ f385 1 f281"/>
                <a:gd name="f484" fmla="*/ f386 1 f282"/>
                <a:gd name="f485" fmla="*/ f387 1 f281"/>
                <a:gd name="f486" fmla="*/ f388 1 f282"/>
                <a:gd name="f487" fmla="*/ f389 1 f281"/>
                <a:gd name="f488" fmla="*/ f390 1 f282"/>
                <a:gd name="f489" fmla="*/ f391 1 f281"/>
                <a:gd name="f490" fmla="*/ f392 1 f282"/>
                <a:gd name="f491" fmla="*/ f393 1 f281"/>
                <a:gd name="f492" fmla="*/ f394 1 f282"/>
                <a:gd name="f493" fmla="*/ f395 1 f281"/>
                <a:gd name="f494" fmla="*/ f396 1 f282"/>
                <a:gd name="f495" fmla="*/ f397 1 f281"/>
                <a:gd name="f496" fmla="*/ f398 1 f282"/>
                <a:gd name="f497" fmla="*/ f399 1 f281"/>
                <a:gd name="f498" fmla="*/ f400 1 f282"/>
                <a:gd name="f499" fmla="*/ f401 1 f281"/>
                <a:gd name="f500" fmla="*/ f402 1 f282"/>
                <a:gd name="f501" fmla="*/ f403 1 f281"/>
                <a:gd name="f502" fmla="*/ f404 1 f282"/>
                <a:gd name="f503" fmla="*/ f405 1 f281"/>
                <a:gd name="f504" fmla="*/ f406 1 f282"/>
                <a:gd name="f505" fmla="*/ f407 1 f281"/>
                <a:gd name="f506" fmla="*/ f408 1 f282"/>
                <a:gd name="f507" fmla="*/ f409 1 f281"/>
                <a:gd name="f508" fmla="*/ f410 1 f282"/>
                <a:gd name="f509" fmla="*/ f411 1 f281"/>
                <a:gd name="f510" fmla="*/ f412 1 f282"/>
                <a:gd name="f511" fmla="*/ f413 1 f281"/>
                <a:gd name="f512" fmla="*/ f414 1 f281"/>
                <a:gd name="f513" fmla="*/ f415 1 f282"/>
                <a:gd name="f514" fmla="*/ f416 1 f281"/>
                <a:gd name="f515" fmla="*/ f417 1 f282"/>
                <a:gd name="f516" fmla="*/ f418 1 f281"/>
                <a:gd name="f517" fmla="*/ f419 1 f282"/>
                <a:gd name="f518" fmla="*/ f420 1 f281"/>
                <a:gd name="f519" fmla="*/ f421 1 f281"/>
                <a:gd name="f520" fmla="*/ f422 1 f282"/>
                <a:gd name="f521" fmla="*/ f423 1 f281"/>
                <a:gd name="f522" fmla="*/ f424 1 f282"/>
                <a:gd name="f523" fmla="*/ f425 1 f282"/>
                <a:gd name="f524" fmla="*/ f426 1 f281"/>
                <a:gd name="f525" fmla="*/ f427 1 f282"/>
                <a:gd name="f526" fmla="*/ f428 1 f281"/>
                <a:gd name="f527" fmla="*/ f429 1 f282"/>
                <a:gd name="f528" fmla="*/ f430 1 f281"/>
                <a:gd name="f529" fmla="*/ f431 1 f282"/>
                <a:gd name="f530" fmla="*/ f432 1 f281"/>
                <a:gd name="f531" fmla="*/ f433 1 f282"/>
                <a:gd name="f532" fmla="*/ f434 1 f281"/>
                <a:gd name="f533" fmla="*/ f435 1 f282"/>
                <a:gd name="f534" fmla="*/ f436 1 f281"/>
                <a:gd name="f535" fmla="*/ f437 1 f282"/>
                <a:gd name="f536" fmla="*/ f438 1 f281"/>
                <a:gd name="f537" fmla="*/ f439 1 f281"/>
                <a:gd name="f538" fmla="*/ f440 1 f282"/>
                <a:gd name="f539" fmla="*/ f441 1 f281"/>
                <a:gd name="f540" fmla="*/ f442 1 f282"/>
                <a:gd name="f541" fmla="*/ f443 1 f281"/>
                <a:gd name="f542" fmla="*/ f444 1 f282"/>
                <a:gd name="f543" fmla="*/ f445 1 f281"/>
                <a:gd name="f544" fmla="*/ f446 1 f282"/>
                <a:gd name="f545" fmla="*/ f447 1 f281"/>
                <a:gd name="f546" fmla="*/ f448 1 f282"/>
                <a:gd name="f547" fmla="*/ f449 1 f281"/>
                <a:gd name="f548" fmla="*/ f450 1 f282"/>
                <a:gd name="f549" fmla="*/ f451 1 f282"/>
                <a:gd name="f550" fmla="*/ f452 1 f281"/>
                <a:gd name="f551" fmla="*/ f453 1 f282"/>
                <a:gd name="f552" fmla="*/ f454 1 f281"/>
                <a:gd name="f553" fmla="*/ f455 1 f281"/>
                <a:gd name="f554" fmla="*/ f456 1 f282"/>
                <a:gd name="f555" fmla="*/ f457 1 f281"/>
                <a:gd name="f556" fmla="*/ f458 1 f282"/>
                <a:gd name="f557" fmla="*/ f459 1 f281"/>
                <a:gd name="f558" fmla="*/ f460 1 f282"/>
                <a:gd name="f559" fmla="*/ f461 1 f281"/>
                <a:gd name="f560" fmla="*/ f462 1 f282"/>
                <a:gd name="f561" fmla="*/ f463 1 f281"/>
                <a:gd name="f562" fmla="*/ f464 1 f282"/>
                <a:gd name="f563" fmla="*/ f465 1 f281"/>
                <a:gd name="f564" fmla="*/ f466 1 f282"/>
                <a:gd name="f565" fmla="*/ f467 1 f281"/>
                <a:gd name="f566" fmla="*/ f468 1 f282"/>
                <a:gd name="f567" fmla="*/ f469 1 f281"/>
                <a:gd name="f568" fmla="*/ f470 1 f282"/>
                <a:gd name="f569" fmla="*/ f471 1 f281"/>
                <a:gd name="f570" fmla="*/ f472 1 f282"/>
                <a:gd name="f571" fmla="*/ f473 1 f281"/>
                <a:gd name="f572" fmla="*/ f474 1 f281"/>
                <a:gd name="f573" fmla="*/ f476 1 f281"/>
                <a:gd name="f574" fmla="*/ f475 1 f282"/>
                <a:gd name="f575" fmla="*/ f477 1 f282"/>
                <a:gd name="f576" fmla="*/ f572 f276 1"/>
                <a:gd name="f577" fmla="*/ f573 f276 1"/>
                <a:gd name="f578" fmla="*/ f575 f277 1"/>
                <a:gd name="f579" fmla="*/ f574 f277 1"/>
                <a:gd name="f580" fmla="*/ f479 f276 1"/>
                <a:gd name="f581" fmla="*/ f480 f277 1"/>
                <a:gd name="f582" fmla="*/ f481 f276 1"/>
                <a:gd name="f583" fmla="*/ f482 f277 1"/>
                <a:gd name="f584" fmla="*/ f483 f276 1"/>
                <a:gd name="f585" fmla="*/ f484 f277 1"/>
                <a:gd name="f586" fmla="*/ f485 f276 1"/>
                <a:gd name="f587" fmla="*/ f486 f277 1"/>
                <a:gd name="f588" fmla="*/ f487 f276 1"/>
                <a:gd name="f589" fmla="*/ f488 f277 1"/>
                <a:gd name="f590" fmla="*/ f489 f276 1"/>
                <a:gd name="f591" fmla="*/ f490 f277 1"/>
                <a:gd name="f592" fmla="*/ f491 f276 1"/>
                <a:gd name="f593" fmla="*/ f492 f277 1"/>
                <a:gd name="f594" fmla="*/ f493 f276 1"/>
                <a:gd name="f595" fmla="*/ f494 f277 1"/>
                <a:gd name="f596" fmla="*/ f495 f276 1"/>
                <a:gd name="f597" fmla="*/ f496 f277 1"/>
                <a:gd name="f598" fmla="*/ f497 f276 1"/>
                <a:gd name="f599" fmla="*/ f498 f277 1"/>
                <a:gd name="f600" fmla="*/ f499 f276 1"/>
                <a:gd name="f601" fmla="*/ f500 f277 1"/>
                <a:gd name="f602" fmla="*/ f501 f276 1"/>
                <a:gd name="f603" fmla="*/ f502 f277 1"/>
                <a:gd name="f604" fmla="*/ f503 f276 1"/>
                <a:gd name="f605" fmla="*/ f504 f277 1"/>
                <a:gd name="f606" fmla="*/ f505 f276 1"/>
                <a:gd name="f607" fmla="*/ f506 f277 1"/>
                <a:gd name="f608" fmla="*/ f507 f276 1"/>
                <a:gd name="f609" fmla="*/ f508 f277 1"/>
                <a:gd name="f610" fmla="*/ f509 f276 1"/>
                <a:gd name="f611" fmla="*/ f510 f277 1"/>
                <a:gd name="f612" fmla="*/ f511 f276 1"/>
                <a:gd name="f613" fmla="*/ f512 f276 1"/>
                <a:gd name="f614" fmla="*/ f513 f277 1"/>
                <a:gd name="f615" fmla="*/ f514 f276 1"/>
                <a:gd name="f616" fmla="*/ f515 f277 1"/>
                <a:gd name="f617" fmla="*/ f516 f276 1"/>
                <a:gd name="f618" fmla="*/ f517 f277 1"/>
                <a:gd name="f619" fmla="*/ f518 f276 1"/>
                <a:gd name="f620" fmla="*/ f519 f276 1"/>
                <a:gd name="f621" fmla="*/ f520 f277 1"/>
                <a:gd name="f622" fmla="*/ f521 f276 1"/>
                <a:gd name="f623" fmla="*/ f522 f277 1"/>
                <a:gd name="f624" fmla="*/ f523 f277 1"/>
                <a:gd name="f625" fmla="*/ f524 f276 1"/>
                <a:gd name="f626" fmla="*/ f525 f277 1"/>
                <a:gd name="f627" fmla="*/ f526 f276 1"/>
                <a:gd name="f628" fmla="*/ f527 f277 1"/>
                <a:gd name="f629" fmla="*/ f528 f276 1"/>
                <a:gd name="f630" fmla="*/ f529 f277 1"/>
                <a:gd name="f631" fmla="*/ f530 f276 1"/>
                <a:gd name="f632" fmla="*/ f531 f277 1"/>
                <a:gd name="f633" fmla="*/ f532 f276 1"/>
                <a:gd name="f634" fmla="*/ f533 f277 1"/>
                <a:gd name="f635" fmla="*/ f534 f276 1"/>
                <a:gd name="f636" fmla="*/ f535 f277 1"/>
                <a:gd name="f637" fmla="*/ f536 f276 1"/>
                <a:gd name="f638" fmla="*/ f537 f276 1"/>
                <a:gd name="f639" fmla="*/ f538 f277 1"/>
                <a:gd name="f640" fmla="*/ f539 f276 1"/>
                <a:gd name="f641" fmla="*/ f540 f277 1"/>
                <a:gd name="f642" fmla="*/ f541 f276 1"/>
                <a:gd name="f643" fmla="*/ f542 f277 1"/>
                <a:gd name="f644" fmla="*/ f543 f276 1"/>
                <a:gd name="f645" fmla="*/ f544 f277 1"/>
                <a:gd name="f646" fmla="*/ f545 f276 1"/>
                <a:gd name="f647" fmla="*/ f546 f277 1"/>
                <a:gd name="f648" fmla="*/ f547 f276 1"/>
                <a:gd name="f649" fmla="*/ f548 f277 1"/>
                <a:gd name="f650" fmla="*/ f549 f277 1"/>
                <a:gd name="f651" fmla="*/ f550 f276 1"/>
                <a:gd name="f652" fmla="*/ f551 f277 1"/>
                <a:gd name="f653" fmla="*/ f552 f276 1"/>
                <a:gd name="f654" fmla="*/ f553 f276 1"/>
                <a:gd name="f655" fmla="*/ f554 f277 1"/>
                <a:gd name="f656" fmla="*/ f555 f276 1"/>
                <a:gd name="f657" fmla="*/ f556 f277 1"/>
                <a:gd name="f658" fmla="*/ f557 f276 1"/>
                <a:gd name="f659" fmla="*/ f558 f277 1"/>
                <a:gd name="f660" fmla="*/ f559 f276 1"/>
                <a:gd name="f661" fmla="*/ f560 f277 1"/>
                <a:gd name="f662" fmla="*/ f561 f276 1"/>
                <a:gd name="f663" fmla="*/ f562 f277 1"/>
                <a:gd name="f664" fmla="*/ f563 f276 1"/>
                <a:gd name="f665" fmla="*/ f564 f277 1"/>
                <a:gd name="f666" fmla="*/ f565 f276 1"/>
                <a:gd name="f667" fmla="*/ f566 f277 1"/>
                <a:gd name="f668" fmla="*/ f567 f276 1"/>
                <a:gd name="f669" fmla="*/ f568 f277 1"/>
                <a:gd name="f670" fmla="*/ f569 f276 1"/>
                <a:gd name="f671" fmla="*/ f570 f277 1"/>
                <a:gd name="f672" fmla="*/ f571 f276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478">
                  <a:pos x="f580" y="f581"/>
                </a:cxn>
                <a:cxn ang="f478">
                  <a:pos x="f582" y="f583"/>
                </a:cxn>
                <a:cxn ang="f478">
                  <a:pos x="f584" y="f585"/>
                </a:cxn>
                <a:cxn ang="f478">
                  <a:pos x="f586" y="f587"/>
                </a:cxn>
                <a:cxn ang="f478">
                  <a:pos x="f588" y="f589"/>
                </a:cxn>
                <a:cxn ang="f478">
                  <a:pos x="f590" y="f591"/>
                </a:cxn>
                <a:cxn ang="f478">
                  <a:pos x="f592" y="f593"/>
                </a:cxn>
                <a:cxn ang="f478">
                  <a:pos x="f594" y="f595"/>
                </a:cxn>
                <a:cxn ang="f478">
                  <a:pos x="f596" y="f597"/>
                </a:cxn>
                <a:cxn ang="f478">
                  <a:pos x="f598" y="f599"/>
                </a:cxn>
                <a:cxn ang="f478">
                  <a:pos x="f600" y="f601"/>
                </a:cxn>
                <a:cxn ang="f478">
                  <a:pos x="f602" y="f603"/>
                </a:cxn>
                <a:cxn ang="f478">
                  <a:pos x="f604" y="f605"/>
                </a:cxn>
                <a:cxn ang="f478">
                  <a:pos x="f606" y="f607"/>
                </a:cxn>
                <a:cxn ang="f478">
                  <a:pos x="f608" y="f609"/>
                </a:cxn>
                <a:cxn ang="f478">
                  <a:pos x="f610" y="f611"/>
                </a:cxn>
                <a:cxn ang="f478">
                  <a:pos x="f612" y="f603"/>
                </a:cxn>
                <a:cxn ang="f478">
                  <a:pos x="f613" y="f614"/>
                </a:cxn>
                <a:cxn ang="f478">
                  <a:pos x="f615" y="f616"/>
                </a:cxn>
                <a:cxn ang="f478">
                  <a:pos x="f617" y="f618"/>
                </a:cxn>
                <a:cxn ang="f478">
                  <a:pos x="f619" y="f587"/>
                </a:cxn>
                <a:cxn ang="f478">
                  <a:pos x="f620" y="f621"/>
                </a:cxn>
                <a:cxn ang="f478">
                  <a:pos x="f622" y="f623"/>
                </a:cxn>
                <a:cxn ang="f478">
                  <a:pos x="f615" y="f624"/>
                </a:cxn>
                <a:cxn ang="f478">
                  <a:pos x="f625" y="f626"/>
                </a:cxn>
                <a:cxn ang="f478">
                  <a:pos x="f627" y="f628"/>
                </a:cxn>
                <a:cxn ang="f478">
                  <a:pos x="f629" y="f630"/>
                </a:cxn>
                <a:cxn ang="f478">
                  <a:pos x="f631" y="f632"/>
                </a:cxn>
                <a:cxn ang="f478">
                  <a:pos x="f633" y="f634"/>
                </a:cxn>
                <a:cxn ang="f478">
                  <a:pos x="f635" y="f636"/>
                </a:cxn>
                <a:cxn ang="f478">
                  <a:pos x="f637" y="f636"/>
                </a:cxn>
                <a:cxn ang="f478">
                  <a:pos x="f638" y="f639"/>
                </a:cxn>
                <a:cxn ang="f478">
                  <a:pos x="f640" y="f641"/>
                </a:cxn>
                <a:cxn ang="f478">
                  <a:pos x="f642" y="f643"/>
                </a:cxn>
                <a:cxn ang="f478">
                  <a:pos x="f644" y="f645"/>
                </a:cxn>
                <a:cxn ang="f478">
                  <a:pos x="f646" y="f647"/>
                </a:cxn>
                <a:cxn ang="f478">
                  <a:pos x="f648" y="f649"/>
                </a:cxn>
                <a:cxn ang="f478">
                  <a:pos x="f582" y="f650"/>
                </a:cxn>
                <a:cxn ang="f478">
                  <a:pos x="f651" y="f652"/>
                </a:cxn>
                <a:cxn ang="f478">
                  <a:pos x="f653" y="f652"/>
                </a:cxn>
                <a:cxn ang="f478">
                  <a:pos x="f654" y="f655"/>
                </a:cxn>
                <a:cxn ang="f478">
                  <a:pos x="f656" y="f657"/>
                </a:cxn>
                <a:cxn ang="f478">
                  <a:pos x="f658" y="f659"/>
                </a:cxn>
                <a:cxn ang="f478">
                  <a:pos x="f660" y="f661"/>
                </a:cxn>
                <a:cxn ang="f478">
                  <a:pos x="f662" y="f663"/>
                </a:cxn>
                <a:cxn ang="f478">
                  <a:pos x="f664" y="f665"/>
                </a:cxn>
                <a:cxn ang="f478">
                  <a:pos x="f666" y="f667"/>
                </a:cxn>
                <a:cxn ang="f478">
                  <a:pos x="f668" y="f669"/>
                </a:cxn>
                <a:cxn ang="f478">
                  <a:pos x="f670" y="f671"/>
                </a:cxn>
                <a:cxn ang="f478">
                  <a:pos x="f672" y="f671"/>
                </a:cxn>
              </a:cxnLst>
              <a:rect l="f576" t="f579" r="f577" b="f578"/>
              <a:pathLst>
                <a:path w="3434" h="3504">
                  <a:moveTo>
                    <a:pt x="f8" y="f9"/>
                  </a:moveTo>
                  <a:lnTo>
                    <a:pt x="f10" y="f11"/>
                  </a:lnTo>
                  <a:lnTo>
                    <a:pt x="f12" y="f13"/>
                  </a:lnTo>
                  <a:lnTo>
                    <a:pt x="f14" y="f15"/>
                  </a:lnTo>
                  <a:lnTo>
                    <a:pt x="f16" y="f17"/>
                  </a:lnTo>
                  <a:lnTo>
                    <a:pt x="f18" y="f19"/>
                  </a:lnTo>
                  <a:lnTo>
                    <a:pt x="f20" y="f21"/>
                  </a:lnTo>
                  <a:lnTo>
                    <a:pt x="f22" y="f19"/>
                  </a:lnTo>
                  <a:lnTo>
                    <a:pt x="f23" y="f24"/>
                  </a:lnTo>
                  <a:lnTo>
                    <a:pt x="f25" y="f26"/>
                  </a:lnTo>
                  <a:lnTo>
                    <a:pt x="f27" y="f28"/>
                  </a:lnTo>
                  <a:lnTo>
                    <a:pt x="f29" y="f30"/>
                  </a:lnTo>
                  <a:lnTo>
                    <a:pt x="f31" y="f32"/>
                  </a:lnTo>
                  <a:lnTo>
                    <a:pt x="f33" y="f34"/>
                  </a:lnTo>
                  <a:lnTo>
                    <a:pt x="f35" y="f36"/>
                  </a:lnTo>
                  <a:lnTo>
                    <a:pt x="f37" y="f38"/>
                  </a:lnTo>
                  <a:lnTo>
                    <a:pt x="f39" y="f40"/>
                  </a:lnTo>
                  <a:lnTo>
                    <a:pt x="f41" y="f42"/>
                  </a:lnTo>
                  <a:lnTo>
                    <a:pt x="f43" y="f44"/>
                  </a:lnTo>
                  <a:lnTo>
                    <a:pt x="f45" y="f46"/>
                  </a:lnTo>
                  <a:lnTo>
                    <a:pt x="f47" y="f48"/>
                  </a:lnTo>
                  <a:lnTo>
                    <a:pt x="f49" y="f50"/>
                  </a:lnTo>
                  <a:lnTo>
                    <a:pt x="f51" y="f52"/>
                  </a:lnTo>
                  <a:lnTo>
                    <a:pt x="f53" y="f54"/>
                  </a:lnTo>
                  <a:lnTo>
                    <a:pt x="f55" y="f54"/>
                  </a:lnTo>
                  <a:lnTo>
                    <a:pt x="f11" y="f56"/>
                  </a:lnTo>
                  <a:lnTo>
                    <a:pt x="f57" y="f52"/>
                  </a:lnTo>
                  <a:lnTo>
                    <a:pt x="f58" y="f59"/>
                  </a:lnTo>
                  <a:lnTo>
                    <a:pt x="f53" y="f60"/>
                  </a:lnTo>
                  <a:lnTo>
                    <a:pt x="f61" y="f62"/>
                  </a:lnTo>
                  <a:lnTo>
                    <a:pt x="f57" y="f63"/>
                  </a:lnTo>
                  <a:lnTo>
                    <a:pt x="f61" y="f64"/>
                  </a:lnTo>
                  <a:lnTo>
                    <a:pt x="f65" y="f66"/>
                  </a:lnTo>
                  <a:lnTo>
                    <a:pt x="f58" y="f67"/>
                  </a:lnTo>
                  <a:lnTo>
                    <a:pt x="f55" y="f68"/>
                  </a:lnTo>
                  <a:lnTo>
                    <a:pt x="f11" y="f69"/>
                  </a:lnTo>
                  <a:lnTo>
                    <a:pt x="f57" y="f70"/>
                  </a:lnTo>
                  <a:lnTo>
                    <a:pt x="f58" y="f71"/>
                  </a:lnTo>
                  <a:lnTo>
                    <a:pt x="f72" y="f73"/>
                  </a:lnTo>
                  <a:lnTo>
                    <a:pt x="f9" y="f73"/>
                  </a:lnTo>
                  <a:lnTo>
                    <a:pt x="f74" y="f75"/>
                  </a:lnTo>
                  <a:lnTo>
                    <a:pt x="f76" y="f77"/>
                  </a:lnTo>
                  <a:lnTo>
                    <a:pt x="f78" y="f75"/>
                  </a:lnTo>
                  <a:lnTo>
                    <a:pt x="f79" y="f80"/>
                  </a:lnTo>
                  <a:lnTo>
                    <a:pt x="f81" y="f82"/>
                  </a:lnTo>
                  <a:lnTo>
                    <a:pt x="f78" y="f71"/>
                  </a:lnTo>
                  <a:lnTo>
                    <a:pt x="f83" y="f71"/>
                  </a:lnTo>
                  <a:lnTo>
                    <a:pt x="f84" y="f85"/>
                  </a:lnTo>
                  <a:lnTo>
                    <a:pt x="f86" y="f87"/>
                  </a:lnTo>
                  <a:lnTo>
                    <a:pt x="f88" y="f82"/>
                  </a:lnTo>
                  <a:lnTo>
                    <a:pt x="f88" y="f89"/>
                  </a:lnTo>
                  <a:lnTo>
                    <a:pt x="f38" y="f90"/>
                  </a:lnTo>
                  <a:lnTo>
                    <a:pt x="f40" y="f91"/>
                  </a:lnTo>
                  <a:lnTo>
                    <a:pt x="f92" y="f80"/>
                  </a:lnTo>
                  <a:lnTo>
                    <a:pt x="f93" y="f94"/>
                  </a:lnTo>
                  <a:lnTo>
                    <a:pt x="f95" y="f96"/>
                  </a:lnTo>
                  <a:lnTo>
                    <a:pt x="f97" y="f82"/>
                  </a:lnTo>
                  <a:lnTo>
                    <a:pt x="f98" y="f99"/>
                  </a:lnTo>
                  <a:lnTo>
                    <a:pt x="f62" y="f100"/>
                  </a:lnTo>
                  <a:lnTo>
                    <a:pt x="f101" y="f102"/>
                  </a:lnTo>
                  <a:lnTo>
                    <a:pt x="f60" y="f103"/>
                  </a:lnTo>
                  <a:lnTo>
                    <a:pt x="f104" y="f105"/>
                  </a:lnTo>
                  <a:lnTo>
                    <a:pt x="f106" y="f107"/>
                  </a:lnTo>
                  <a:lnTo>
                    <a:pt x="f108" y="f109"/>
                  </a:lnTo>
                  <a:lnTo>
                    <a:pt x="f110" y="f94"/>
                  </a:lnTo>
                  <a:lnTo>
                    <a:pt x="f110" y="f99"/>
                  </a:lnTo>
                  <a:lnTo>
                    <a:pt x="f111" y="f73"/>
                  </a:lnTo>
                  <a:lnTo>
                    <a:pt x="f68" y="f85"/>
                  </a:lnTo>
                  <a:lnTo>
                    <a:pt x="f67" y="f112"/>
                  </a:lnTo>
                  <a:lnTo>
                    <a:pt x="f113" y="f114"/>
                  </a:lnTo>
                  <a:lnTo>
                    <a:pt x="f115" y="f116"/>
                  </a:lnTo>
                  <a:lnTo>
                    <a:pt x="f117" y="f118"/>
                  </a:lnTo>
                  <a:lnTo>
                    <a:pt x="f119" y="f120"/>
                  </a:lnTo>
                  <a:lnTo>
                    <a:pt x="f121" y="f122"/>
                  </a:lnTo>
                  <a:lnTo>
                    <a:pt x="f119" y="f63"/>
                  </a:lnTo>
                  <a:lnTo>
                    <a:pt x="f123" y="f124"/>
                  </a:lnTo>
                  <a:lnTo>
                    <a:pt x="f125" y="f62"/>
                  </a:lnTo>
                  <a:lnTo>
                    <a:pt x="f125" y="f59"/>
                  </a:lnTo>
                  <a:lnTo>
                    <a:pt x="f119" y="f93"/>
                  </a:lnTo>
                  <a:lnTo>
                    <a:pt x="f126" y="f127"/>
                  </a:lnTo>
                  <a:lnTo>
                    <a:pt x="f128" y="f129"/>
                  </a:lnTo>
                  <a:lnTo>
                    <a:pt x="f130" y="f36"/>
                  </a:lnTo>
                  <a:lnTo>
                    <a:pt x="f36" y="f131"/>
                  </a:lnTo>
                  <a:lnTo>
                    <a:pt x="f132" y="f38"/>
                  </a:lnTo>
                  <a:lnTo>
                    <a:pt x="f133" y="f88"/>
                  </a:lnTo>
                  <a:lnTo>
                    <a:pt x="f83" y="f134"/>
                  </a:lnTo>
                  <a:lnTo>
                    <a:pt x="f135" y="f79"/>
                  </a:lnTo>
                  <a:lnTo>
                    <a:pt x="f135" y="f136"/>
                  </a:lnTo>
                  <a:lnTo>
                    <a:pt x="f137" y="f138"/>
                  </a:lnTo>
                  <a:lnTo>
                    <a:pt x="f32" y="f139"/>
                  </a:lnTo>
                  <a:lnTo>
                    <a:pt x="f140" y="f141"/>
                  </a:lnTo>
                  <a:lnTo>
                    <a:pt x="f142" y="f143"/>
                  </a:lnTo>
                  <a:lnTo>
                    <a:pt x="f95" y="f37"/>
                  </a:lnTo>
                  <a:lnTo>
                    <a:pt x="f144" y="f35"/>
                  </a:lnTo>
                  <a:lnTo>
                    <a:pt x="f145" y="f146"/>
                  </a:lnTo>
                  <a:lnTo>
                    <a:pt x="f123" y="f147"/>
                  </a:lnTo>
                  <a:lnTo>
                    <a:pt x="f122" y="f148"/>
                  </a:lnTo>
                  <a:lnTo>
                    <a:pt x="f149" y="f150"/>
                  </a:lnTo>
                  <a:lnTo>
                    <a:pt x="f111" y="f151"/>
                  </a:lnTo>
                  <a:lnTo>
                    <a:pt x="f112" y="f151"/>
                  </a:lnTo>
                  <a:lnTo>
                    <a:pt x="f152" y="f153"/>
                  </a:lnTo>
                  <a:lnTo>
                    <a:pt x="f154" y="f155"/>
                  </a:lnTo>
                  <a:lnTo>
                    <a:pt x="f156" y="f157"/>
                  </a:lnTo>
                  <a:lnTo>
                    <a:pt x="f105" y="f157"/>
                  </a:lnTo>
                  <a:lnTo>
                    <a:pt x="f158" y="f148"/>
                  </a:lnTo>
                  <a:lnTo>
                    <a:pt x="f159" y="f31"/>
                  </a:lnTo>
                  <a:lnTo>
                    <a:pt x="f158" y="f29"/>
                  </a:lnTo>
                  <a:lnTo>
                    <a:pt x="f94" y="f160"/>
                  </a:lnTo>
                  <a:lnTo>
                    <a:pt x="f105" y="f161"/>
                  </a:lnTo>
                  <a:lnTo>
                    <a:pt x="f75" y="f162"/>
                  </a:lnTo>
                  <a:lnTo>
                    <a:pt x="f90" y="f163"/>
                  </a:lnTo>
                  <a:lnTo>
                    <a:pt x="f156" y="f164"/>
                  </a:lnTo>
                  <a:lnTo>
                    <a:pt x="f165" y="f16"/>
                  </a:lnTo>
                  <a:lnTo>
                    <a:pt x="f112" y="f166"/>
                  </a:lnTo>
                  <a:lnTo>
                    <a:pt x="f167" y="f168"/>
                  </a:lnTo>
                  <a:lnTo>
                    <a:pt x="f169" y="f170"/>
                  </a:lnTo>
                  <a:lnTo>
                    <a:pt x="f115" y="f12"/>
                  </a:lnTo>
                  <a:lnTo>
                    <a:pt x="f171" y="f16"/>
                  </a:lnTo>
                  <a:lnTo>
                    <a:pt x="f119" y="f16"/>
                  </a:lnTo>
                  <a:lnTo>
                    <a:pt x="f172" y="f168"/>
                  </a:lnTo>
                  <a:lnTo>
                    <a:pt x="f101" y="f168"/>
                  </a:lnTo>
                  <a:lnTo>
                    <a:pt x="f173" y="f166"/>
                  </a:lnTo>
                  <a:lnTo>
                    <a:pt x="f95" y="f174"/>
                  </a:lnTo>
                  <a:lnTo>
                    <a:pt x="f130" y="f168"/>
                  </a:lnTo>
                  <a:lnTo>
                    <a:pt x="f92" y="f166"/>
                  </a:lnTo>
                  <a:lnTo>
                    <a:pt x="f175" y="f176"/>
                  </a:lnTo>
                  <a:lnTo>
                    <a:pt x="f175" y="f177"/>
                  </a:lnTo>
                  <a:lnTo>
                    <a:pt x="f86" y="f178"/>
                  </a:lnTo>
                  <a:lnTo>
                    <a:pt x="f179" y="f180"/>
                  </a:lnTo>
                  <a:lnTo>
                    <a:pt x="f181" y="f182"/>
                  </a:lnTo>
                  <a:lnTo>
                    <a:pt x="f183" y="f180"/>
                  </a:lnTo>
                  <a:lnTo>
                    <a:pt x="f81" y="f184"/>
                  </a:lnTo>
                  <a:lnTo>
                    <a:pt x="f185" y="f186"/>
                  </a:lnTo>
                  <a:lnTo>
                    <a:pt x="f187" y="f188"/>
                  </a:lnTo>
                  <a:lnTo>
                    <a:pt x="f187" y="f189"/>
                  </a:lnTo>
                  <a:lnTo>
                    <a:pt x="f190" y="f191"/>
                  </a:lnTo>
                  <a:lnTo>
                    <a:pt x="f185" y="f192"/>
                  </a:lnTo>
                  <a:lnTo>
                    <a:pt x="f190" y="f5"/>
                  </a:lnTo>
                  <a:lnTo>
                    <a:pt x="f187" y="f193"/>
                  </a:lnTo>
                  <a:lnTo>
                    <a:pt x="f194" y="f195"/>
                  </a:lnTo>
                  <a:lnTo>
                    <a:pt x="f196" y="f197"/>
                  </a:lnTo>
                  <a:lnTo>
                    <a:pt x="f198" y="f197"/>
                  </a:lnTo>
                  <a:lnTo>
                    <a:pt x="f199" y="f200"/>
                  </a:lnTo>
                  <a:lnTo>
                    <a:pt x="f201" y="f202"/>
                  </a:lnTo>
                  <a:lnTo>
                    <a:pt x="f43" y="f202"/>
                  </a:lnTo>
                  <a:lnTo>
                    <a:pt x="f203" y="f204"/>
                  </a:lnTo>
                  <a:lnTo>
                    <a:pt x="f141" y="f205"/>
                  </a:lnTo>
                  <a:lnTo>
                    <a:pt x="f155" y="f206"/>
                  </a:lnTo>
                  <a:lnTo>
                    <a:pt x="f207" y="f188"/>
                  </a:lnTo>
                  <a:lnTo>
                    <a:pt x="f33" y="f205"/>
                  </a:lnTo>
                  <a:lnTo>
                    <a:pt x="f208" y="f206"/>
                  </a:lnTo>
                  <a:lnTo>
                    <a:pt x="f22" y="f209"/>
                  </a:lnTo>
                  <a:lnTo>
                    <a:pt x="f20" y="f210"/>
                  </a:lnTo>
                  <a:lnTo>
                    <a:pt x="f211" y="f210"/>
                  </a:lnTo>
                  <a:lnTo>
                    <a:pt x="f212" y="f213"/>
                  </a:lnTo>
                  <a:lnTo>
                    <a:pt x="f214" y="f215"/>
                  </a:lnTo>
                  <a:lnTo>
                    <a:pt x="f216" y="f217"/>
                  </a:lnTo>
                  <a:lnTo>
                    <a:pt x="f218" y="f219"/>
                  </a:lnTo>
                  <a:lnTo>
                    <a:pt x="f220" y="f221"/>
                  </a:lnTo>
                  <a:lnTo>
                    <a:pt x="f222" y="f215"/>
                  </a:lnTo>
                  <a:lnTo>
                    <a:pt x="f223" y="f224"/>
                  </a:lnTo>
                  <a:lnTo>
                    <a:pt x="f225" y="f226"/>
                  </a:lnTo>
                  <a:lnTo>
                    <a:pt x="f227" y="f228"/>
                  </a:lnTo>
                  <a:lnTo>
                    <a:pt x="f223" y="f229"/>
                  </a:lnTo>
                  <a:lnTo>
                    <a:pt x="f223" y="f222"/>
                  </a:lnTo>
                  <a:lnTo>
                    <a:pt x="f230" y="f231"/>
                  </a:lnTo>
                  <a:lnTo>
                    <a:pt x="f232" y="f216"/>
                  </a:lnTo>
                  <a:lnTo>
                    <a:pt x="f227" y="f174"/>
                  </a:lnTo>
                  <a:lnTo>
                    <a:pt x="f230" y="f233"/>
                  </a:lnTo>
                  <a:lnTo>
                    <a:pt x="f228" y="f170"/>
                  </a:lnTo>
                  <a:lnTo>
                    <a:pt x="f234" y="f235"/>
                  </a:lnTo>
                  <a:lnTo>
                    <a:pt x="f236" y="f237"/>
                  </a:lnTo>
                  <a:lnTo>
                    <a:pt x="f226" y="f162"/>
                  </a:lnTo>
                  <a:lnTo>
                    <a:pt x="f238" y="f161"/>
                  </a:lnTo>
                  <a:lnTo>
                    <a:pt x="f239" y="f240"/>
                  </a:lnTo>
                  <a:lnTo>
                    <a:pt x="f241" y="f208"/>
                  </a:lnTo>
                  <a:lnTo>
                    <a:pt x="f242" y="f243"/>
                  </a:lnTo>
                  <a:lnTo>
                    <a:pt x="f244" y="f139"/>
                  </a:lnTo>
                  <a:lnTo>
                    <a:pt x="f5" y="f245"/>
                  </a:lnTo>
                  <a:lnTo>
                    <a:pt x="f246" y="f245"/>
                  </a:lnTo>
                  <a:lnTo>
                    <a:pt x="f244" y="f247"/>
                  </a:lnTo>
                  <a:lnTo>
                    <a:pt x="f195" y="f248"/>
                  </a:lnTo>
                  <a:lnTo>
                    <a:pt x="f249" y="f250"/>
                  </a:lnTo>
                  <a:lnTo>
                    <a:pt x="f251" y="f252"/>
                  </a:lnTo>
                  <a:lnTo>
                    <a:pt x="f251" y="f253"/>
                  </a:lnTo>
                  <a:lnTo>
                    <a:pt x="f205" y="f201"/>
                  </a:lnTo>
                  <a:lnTo>
                    <a:pt x="f254" y="f255"/>
                  </a:lnTo>
                  <a:lnTo>
                    <a:pt x="f256" y="f257"/>
                  </a:lnTo>
                  <a:lnTo>
                    <a:pt x="f242" y="f258"/>
                  </a:lnTo>
                  <a:lnTo>
                    <a:pt x="f182" y="f259"/>
                  </a:lnTo>
                  <a:lnTo>
                    <a:pt x="f177" y="f260"/>
                  </a:lnTo>
                  <a:lnTo>
                    <a:pt x="f238" y="f261"/>
                  </a:lnTo>
                  <a:lnTo>
                    <a:pt x="f262" y="f263"/>
                  </a:lnTo>
                  <a:lnTo>
                    <a:pt x="f236" y="f58"/>
                  </a:lnTo>
                  <a:lnTo>
                    <a:pt x="f264" y="f265"/>
                  </a:lnTo>
                  <a:lnTo>
                    <a:pt x="f266" y="f65"/>
                  </a:lnTo>
                  <a:lnTo>
                    <a:pt x="f267" y="f268"/>
                  </a:lnTo>
                  <a:lnTo>
                    <a:pt x="f269" y="f65"/>
                  </a:lnTo>
                  <a:lnTo>
                    <a:pt x="f270" y="f268"/>
                  </a:lnTo>
                  <a:lnTo>
                    <a:pt x="f271" y="f65"/>
                  </a:lnTo>
                  <a:lnTo>
                    <a:pt x="f272" y="f273"/>
                  </a:lnTo>
                  <a:lnTo>
                    <a:pt x="f274" y="f57"/>
                  </a:lnTo>
                  <a:lnTo>
                    <a:pt x="f8" y="f9"/>
                  </a:lnTo>
                </a:path>
              </a:pathLst>
            </a:custGeom>
            <a:noFill/>
            <a:ln w="15873" cap="flat">
              <a:solidFill>
                <a:srgbClr val="A6B19F">
                  <a:alpha val="47843"/>
                </a:srgbClr>
              </a:solidFill>
              <a:prstDash val="solid"/>
              <a:round/>
            </a:ln>
          </p:spPr>
          <p:txBody>
            <a:bodyPr vert="horz" wrap="square" lIns="91440" tIns="45720" rIns="91440" bIns="4572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CO" sz="1100" b="0" i="0" u="none" strike="noStrike" kern="0" cap="none" spc="0" baseline="0">
                <a:solidFill>
                  <a:srgbClr val="CCFFFF"/>
                </a:solidFill>
                <a:uFillTx/>
                <a:latin typeface="Montserrat ExtraBold" pitchFamily="2"/>
              </a:endParaRPr>
            </a:p>
          </p:txBody>
        </p:sp>
        <p:sp>
          <p:nvSpPr>
            <p:cNvPr id="87" name="Freeform 30">
              <a:extLst>
                <a:ext uri="{FF2B5EF4-FFF2-40B4-BE49-F238E27FC236}">
                  <a16:creationId xmlns:a16="http://schemas.microsoft.com/office/drawing/2014/main" id="{2F6C85F1-5CC5-BA4B-90D1-1914764D191D}"/>
                </a:ext>
              </a:extLst>
            </p:cNvPr>
            <p:cNvSpPr/>
            <p:nvPr/>
          </p:nvSpPr>
          <p:spPr>
            <a:xfrm>
              <a:off x="955776" y="1888601"/>
              <a:ext cx="774844" cy="617750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5859"/>
                <a:gd name="f7" fmla="val 4394"/>
                <a:gd name="f8" fmla="val 856"/>
                <a:gd name="f9" fmla="val 600"/>
                <a:gd name="f10" fmla="val 662"/>
                <a:gd name="f11" fmla="val 688"/>
                <a:gd name="f12" fmla="val 679"/>
                <a:gd name="f13" fmla="val 741"/>
                <a:gd name="f14" fmla="val 653"/>
                <a:gd name="f15" fmla="val 803"/>
                <a:gd name="f16" fmla="val 670"/>
                <a:gd name="f17" fmla="val 865"/>
                <a:gd name="f18" fmla="val 714"/>
                <a:gd name="f19" fmla="val 953"/>
                <a:gd name="f20" fmla="val 785"/>
                <a:gd name="f21" fmla="val 1015"/>
                <a:gd name="f22" fmla="val 759"/>
                <a:gd name="f23" fmla="val 1068"/>
                <a:gd name="f24" fmla="val 1129"/>
                <a:gd name="f25" fmla="val 1209"/>
                <a:gd name="f26" fmla="val 1262"/>
                <a:gd name="f27" fmla="val 794"/>
                <a:gd name="f28" fmla="val 1332"/>
                <a:gd name="f29" fmla="val 820"/>
                <a:gd name="f30" fmla="val 1421"/>
                <a:gd name="f31" fmla="val 873"/>
                <a:gd name="f32" fmla="val 1508"/>
                <a:gd name="f33" fmla="val 847"/>
                <a:gd name="f34" fmla="val 1552"/>
                <a:gd name="f35" fmla="val 1587"/>
                <a:gd name="f36" fmla="val 1658"/>
                <a:gd name="f37" fmla="val 1720"/>
                <a:gd name="f38" fmla="val 838"/>
                <a:gd name="f39" fmla="val 1790"/>
                <a:gd name="f40" fmla="val 864"/>
                <a:gd name="f41" fmla="val 1843"/>
                <a:gd name="f42" fmla="val 1887"/>
                <a:gd name="f43" fmla="val 1949"/>
                <a:gd name="f44" fmla="val 812"/>
                <a:gd name="f45" fmla="val 2029"/>
                <a:gd name="f46" fmla="val 2099"/>
                <a:gd name="f47" fmla="val 917"/>
                <a:gd name="f48" fmla="val 2161"/>
                <a:gd name="f49" fmla="val 926"/>
                <a:gd name="f50" fmla="val 2214"/>
                <a:gd name="f51" fmla="val 2258"/>
                <a:gd name="f52" fmla="val 2302"/>
                <a:gd name="f53" fmla="val 776"/>
                <a:gd name="f54" fmla="val 2355"/>
                <a:gd name="f55" fmla="val 829"/>
                <a:gd name="f56" fmla="val 2408"/>
                <a:gd name="f57" fmla="val 2479"/>
                <a:gd name="f58" fmla="val 2532"/>
                <a:gd name="f59" fmla="val 2576"/>
                <a:gd name="f60" fmla="val 2584"/>
                <a:gd name="f61" fmla="val 644"/>
                <a:gd name="f62" fmla="val 2611"/>
                <a:gd name="f63" fmla="val 573"/>
                <a:gd name="f64" fmla="val 2682"/>
                <a:gd name="f65" fmla="val 538"/>
                <a:gd name="f66" fmla="val 2743"/>
                <a:gd name="f67" fmla="val 520"/>
                <a:gd name="f68" fmla="val 2761"/>
                <a:gd name="f69" fmla="val 450"/>
                <a:gd name="f70" fmla="val 2796"/>
                <a:gd name="f71" fmla="val 406"/>
                <a:gd name="f72" fmla="val 2885"/>
                <a:gd name="f73" fmla="val 432"/>
                <a:gd name="f74" fmla="val 2964"/>
                <a:gd name="f75" fmla="val 3052"/>
                <a:gd name="f76" fmla="val 414"/>
                <a:gd name="f77" fmla="val 3079"/>
                <a:gd name="f78" fmla="val 335"/>
                <a:gd name="f79" fmla="val 3105"/>
                <a:gd name="f80" fmla="val 273"/>
                <a:gd name="f81" fmla="val 3149"/>
                <a:gd name="f82" fmla="val 238"/>
                <a:gd name="f83" fmla="val 3211"/>
                <a:gd name="f84" fmla="val 212"/>
                <a:gd name="f85" fmla="val 3238"/>
                <a:gd name="f86" fmla="val 150"/>
                <a:gd name="f87" fmla="val 3264"/>
                <a:gd name="f88" fmla="val 123"/>
                <a:gd name="f89" fmla="val 3352"/>
                <a:gd name="f90" fmla="val 97"/>
                <a:gd name="f91" fmla="val 3485"/>
                <a:gd name="f92" fmla="val 3555"/>
                <a:gd name="f93" fmla="val 70"/>
                <a:gd name="f94" fmla="val 3564"/>
                <a:gd name="f95" fmla="val 3617"/>
                <a:gd name="f96" fmla="val 44"/>
                <a:gd name="f97" fmla="val 3696"/>
                <a:gd name="f98" fmla="val 35"/>
                <a:gd name="f99" fmla="val 3758"/>
                <a:gd name="f100" fmla="val 17"/>
                <a:gd name="f101" fmla="val 3785"/>
                <a:gd name="f102" fmla="val 62"/>
                <a:gd name="f103" fmla="val 3793"/>
                <a:gd name="f104" fmla="val 106"/>
                <a:gd name="f105" fmla="val 3873"/>
                <a:gd name="f106" fmla="val 3917"/>
                <a:gd name="f107" fmla="val 3970"/>
                <a:gd name="f108" fmla="val 4032"/>
                <a:gd name="f109" fmla="val 185"/>
                <a:gd name="f110" fmla="val 4076"/>
                <a:gd name="f111" fmla="val 229"/>
                <a:gd name="f112" fmla="val 3996"/>
                <a:gd name="f113" fmla="val 4067"/>
                <a:gd name="f114" fmla="val 326"/>
                <a:gd name="f115" fmla="val 4102"/>
                <a:gd name="f116" fmla="val 353"/>
                <a:gd name="f117" fmla="val 4111"/>
                <a:gd name="f118" fmla="val 423"/>
                <a:gd name="f119" fmla="val 4217"/>
                <a:gd name="f120" fmla="val 4261"/>
                <a:gd name="f121" fmla="val 4367"/>
                <a:gd name="f122" fmla="val 459"/>
                <a:gd name="f123" fmla="val 4411"/>
                <a:gd name="f124" fmla="val 441"/>
                <a:gd name="f125" fmla="val 4447"/>
                <a:gd name="f126" fmla="val 467"/>
                <a:gd name="f127" fmla="val 4561"/>
                <a:gd name="f128" fmla="val 476"/>
                <a:gd name="f129" fmla="val 4614"/>
                <a:gd name="f130" fmla="val 547"/>
                <a:gd name="f131" fmla="val 4685"/>
                <a:gd name="f132" fmla="val 4755"/>
                <a:gd name="f133" fmla="val 582"/>
                <a:gd name="f134" fmla="val 4791"/>
                <a:gd name="f135" fmla="val 4852"/>
                <a:gd name="f136" fmla="val 4905"/>
                <a:gd name="f137" fmla="val 4870"/>
                <a:gd name="f138" fmla="val 4808"/>
                <a:gd name="f139" fmla="val 626"/>
                <a:gd name="f140" fmla="val 697"/>
                <a:gd name="f141" fmla="val 4861"/>
                <a:gd name="f142" fmla="val 767"/>
                <a:gd name="f143" fmla="val 4817"/>
                <a:gd name="f144" fmla="val 900"/>
                <a:gd name="f145" fmla="val 997"/>
                <a:gd name="f146" fmla="val 1059"/>
                <a:gd name="f147" fmla="val 1085"/>
                <a:gd name="f148" fmla="val 4835"/>
                <a:gd name="f149" fmla="val 4914"/>
                <a:gd name="f150" fmla="val 4923"/>
                <a:gd name="f151" fmla="val 1191"/>
                <a:gd name="f152" fmla="val 4985"/>
                <a:gd name="f153" fmla="val 1235"/>
                <a:gd name="f154" fmla="val 5038"/>
                <a:gd name="f155" fmla="val 5064"/>
                <a:gd name="f156" fmla="val 1138"/>
                <a:gd name="f157" fmla="val 4994"/>
                <a:gd name="f158" fmla="val 1120"/>
                <a:gd name="f159" fmla="val 5117"/>
                <a:gd name="f160" fmla="val 5170"/>
                <a:gd name="f161" fmla="val 1076"/>
                <a:gd name="f162" fmla="val 5250"/>
                <a:gd name="f163" fmla="val 1067"/>
                <a:gd name="f164" fmla="val 5214"/>
                <a:gd name="f165" fmla="val 1182"/>
                <a:gd name="f166" fmla="val 5276"/>
                <a:gd name="f167" fmla="val 1200"/>
                <a:gd name="f168" fmla="val 5329"/>
                <a:gd name="f169" fmla="val 1173"/>
                <a:gd name="f170" fmla="val 5355"/>
                <a:gd name="f171" fmla="val 5426"/>
                <a:gd name="f172" fmla="val 5435"/>
                <a:gd name="f173" fmla="val 1147"/>
                <a:gd name="f174" fmla="val 5479"/>
                <a:gd name="f175" fmla="val 5532"/>
                <a:gd name="f176" fmla="val 1165"/>
                <a:gd name="f177" fmla="val 5558"/>
                <a:gd name="f178" fmla="val 1217"/>
                <a:gd name="f179" fmla="val 5523"/>
                <a:gd name="f180" fmla="val 1253"/>
                <a:gd name="f181" fmla="val 5567"/>
                <a:gd name="f182" fmla="val 5638"/>
                <a:gd name="f183" fmla="val 5700"/>
                <a:gd name="f184" fmla="val 1297"/>
                <a:gd name="f185" fmla="val 5761"/>
                <a:gd name="f186" fmla="val 1279"/>
                <a:gd name="f187" fmla="val 5779"/>
                <a:gd name="f188" fmla="val 5814"/>
                <a:gd name="f189" fmla="val 5858"/>
                <a:gd name="f190" fmla="val 5823"/>
                <a:gd name="f191" fmla="val 1367"/>
                <a:gd name="f192" fmla="val 5841"/>
                <a:gd name="f193" fmla="val 1429"/>
                <a:gd name="f194" fmla="val 1500"/>
                <a:gd name="f195" fmla="val 5788"/>
                <a:gd name="f196" fmla="val 5797"/>
                <a:gd name="f197" fmla="val 1640"/>
                <a:gd name="f198" fmla="val 4393"/>
                <a:gd name="f199" fmla="val 5197"/>
                <a:gd name="f200" fmla="val 4358"/>
                <a:gd name="f201" fmla="val 4287"/>
                <a:gd name="f202" fmla="val 5100"/>
                <a:gd name="f203" fmla="val 4208"/>
                <a:gd name="f204" fmla="val 4146"/>
                <a:gd name="f205" fmla="val 4084"/>
                <a:gd name="f206" fmla="val 4941"/>
                <a:gd name="f207" fmla="val 4058"/>
                <a:gd name="f208" fmla="val 4888"/>
                <a:gd name="f209" fmla="val 4005"/>
                <a:gd name="f210" fmla="val 3961"/>
                <a:gd name="f211" fmla="val 4782"/>
                <a:gd name="f212" fmla="val 3934"/>
                <a:gd name="f213" fmla="val 4729"/>
                <a:gd name="f214" fmla="val 3987"/>
                <a:gd name="f215" fmla="val 4676"/>
                <a:gd name="f216" fmla="val 4040"/>
                <a:gd name="f217" fmla="val 4579"/>
                <a:gd name="f218" fmla="val 4014"/>
                <a:gd name="f219" fmla="val 4508"/>
                <a:gd name="f220" fmla="val 4022"/>
                <a:gd name="f221" fmla="val 4341"/>
                <a:gd name="f222" fmla="val 5108"/>
                <a:gd name="f223" fmla="val 2911"/>
                <a:gd name="f224" fmla="val 5082"/>
                <a:gd name="f225" fmla="val 2805"/>
                <a:gd name="f226" fmla="val 2866"/>
                <a:gd name="f227" fmla="val 4932"/>
                <a:gd name="f228" fmla="val 2752"/>
                <a:gd name="f229" fmla="val 2699"/>
                <a:gd name="f230" fmla="val 4764"/>
                <a:gd name="f231" fmla="val 2725"/>
                <a:gd name="f232" fmla="val 2681"/>
                <a:gd name="f233" fmla="val 2664"/>
                <a:gd name="f234" fmla="val 4702"/>
                <a:gd name="f235" fmla="val 2690"/>
                <a:gd name="f236" fmla="val 4658"/>
                <a:gd name="f237" fmla="val 2619"/>
                <a:gd name="f238" fmla="val 2646"/>
                <a:gd name="f239" fmla="val 4552"/>
                <a:gd name="f240" fmla="val 2602"/>
                <a:gd name="f241" fmla="val 4535"/>
                <a:gd name="f242" fmla="val 4464"/>
                <a:gd name="f243" fmla="val 2655"/>
                <a:gd name="f244" fmla="val 4455"/>
                <a:gd name="f245" fmla="val 2593"/>
                <a:gd name="f246" fmla="val 4429"/>
                <a:gd name="f247" fmla="val 2540"/>
                <a:gd name="f248" fmla="val 4349"/>
                <a:gd name="f249" fmla="val 2531"/>
                <a:gd name="f250" fmla="val 4296"/>
                <a:gd name="f251" fmla="val 2487"/>
                <a:gd name="f252" fmla="val 4235"/>
                <a:gd name="f253" fmla="val 2496"/>
                <a:gd name="f254" fmla="val 4226"/>
                <a:gd name="f255" fmla="val 2452"/>
                <a:gd name="f256" fmla="val 4164"/>
                <a:gd name="f257" fmla="val 2434"/>
                <a:gd name="f258" fmla="val 2399"/>
                <a:gd name="f259" fmla="val 4041"/>
                <a:gd name="f260" fmla="val 3952"/>
                <a:gd name="f261" fmla="val 2469"/>
                <a:gd name="f262" fmla="val 3882"/>
                <a:gd name="f263" fmla="val 2461"/>
                <a:gd name="f264" fmla="val 2514"/>
                <a:gd name="f265" fmla="val 3846"/>
                <a:gd name="f266" fmla="val 2575"/>
                <a:gd name="f267" fmla="val 3776"/>
                <a:gd name="f268" fmla="val 3732"/>
                <a:gd name="f269" fmla="val 3652"/>
                <a:gd name="f270" fmla="val 3599"/>
                <a:gd name="f271" fmla="val 3538"/>
                <a:gd name="f272" fmla="val 2558"/>
                <a:gd name="f273" fmla="val 3502"/>
                <a:gd name="f274" fmla="val 3467"/>
                <a:gd name="f275" fmla="val 3440"/>
                <a:gd name="f276" fmla="val 2478"/>
                <a:gd name="f277" fmla="val 3308"/>
                <a:gd name="f278" fmla="val 3202"/>
                <a:gd name="f279" fmla="val 3193"/>
                <a:gd name="f280" fmla="val 2381"/>
                <a:gd name="f281" fmla="val 3132"/>
                <a:gd name="f282" fmla="val 3070"/>
                <a:gd name="f283" fmla="val 2425"/>
                <a:gd name="f284" fmla="val 3043"/>
                <a:gd name="f285" fmla="val 3035"/>
                <a:gd name="f286" fmla="val 2549"/>
                <a:gd name="f287" fmla="val 2982"/>
                <a:gd name="f288" fmla="val 2566"/>
                <a:gd name="f289" fmla="val 2973"/>
                <a:gd name="f290" fmla="val 2902"/>
                <a:gd name="f291" fmla="val 2814"/>
                <a:gd name="f292" fmla="val 2716"/>
                <a:gd name="f293" fmla="val 2637"/>
                <a:gd name="f294" fmla="val 2708"/>
                <a:gd name="f295" fmla="val 2567"/>
                <a:gd name="f296" fmla="val 2734"/>
                <a:gd name="f297" fmla="val 2346"/>
                <a:gd name="f298" fmla="val 2267"/>
                <a:gd name="f299" fmla="val 2205"/>
                <a:gd name="f300" fmla="val 2152"/>
                <a:gd name="f301" fmla="val 2672"/>
                <a:gd name="f302" fmla="val 2117"/>
                <a:gd name="f303" fmla="val 2073"/>
                <a:gd name="f304" fmla="val 2769"/>
                <a:gd name="f305" fmla="val 2037"/>
                <a:gd name="f306" fmla="val 2011"/>
                <a:gd name="f307" fmla="val 1896"/>
                <a:gd name="f308" fmla="val 1799"/>
                <a:gd name="f309" fmla="val 2778"/>
                <a:gd name="f310" fmla="val 1764"/>
                <a:gd name="f311" fmla="val 1711"/>
                <a:gd name="f312" fmla="val 1631"/>
                <a:gd name="f313" fmla="val 1526"/>
                <a:gd name="f314" fmla="val 1491"/>
                <a:gd name="f315" fmla="val 1543"/>
                <a:gd name="f316" fmla="val 2522"/>
                <a:gd name="f317" fmla="val 1570"/>
                <a:gd name="f318" fmla="val 1623"/>
                <a:gd name="f319" fmla="val 2443"/>
                <a:gd name="f320" fmla="val 1578"/>
                <a:gd name="f321" fmla="val 1614"/>
                <a:gd name="f322" fmla="val 2372"/>
                <a:gd name="f323" fmla="val 1561"/>
                <a:gd name="f324" fmla="val 2319"/>
                <a:gd name="f325" fmla="val 1517"/>
                <a:gd name="f326" fmla="val 2187"/>
                <a:gd name="f327" fmla="val 2134"/>
                <a:gd name="f328" fmla="val 1456"/>
                <a:gd name="f329" fmla="val 2143"/>
                <a:gd name="f330" fmla="val 1447"/>
                <a:gd name="f331" fmla="val 2081"/>
                <a:gd name="f332" fmla="val 1368"/>
                <a:gd name="f333" fmla="val 2108"/>
                <a:gd name="f334" fmla="val 1324"/>
                <a:gd name="f335" fmla="val 1244"/>
                <a:gd name="f336" fmla="val 2125"/>
                <a:gd name="f337" fmla="val 2072"/>
                <a:gd name="f338" fmla="val 1094"/>
                <a:gd name="f339" fmla="val 1050"/>
                <a:gd name="f340" fmla="val 2019"/>
                <a:gd name="f341" fmla="val 1958"/>
                <a:gd name="f342" fmla="val 1914"/>
                <a:gd name="f343" fmla="val 1121"/>
                <a:gd name="f344" fmla="val 1808"/>
                <a:gd name="f345" fmla="val 1772"/>
                <a:gd name="f346" fmla="val 1032"/>
                <a:gd name="f347" fmla="val 1737"/>
                <a:gd name="f348" fmla="val 979"/>
                <a:gd name="f349" fmla="val 1702"/>
                <a:gd name="f350" fmla="val 971"/>
                <a:gd name="f351" fmla="val 1649"/>
                <a:gd name="f352" fmla="val 909"/>
                <a:gd name="f353" fmla="val 1605"/>
                <a:gd name="f354" fmla="val 1562"/>
                <a:gd name="f355" fmla="val 618"/>
                <a:gd name="f356" fmla="val 1535"/>
                <a:gd name="f357" fmla="val 1473"/>
                <a:gd name="f358" fmla="val 556"/>
                <a:gd name="f359" fmla="val 1420"/>
                <a:gd name="f360" fmla="val 503"/>
                <a:gd name="f361" fmla="val 1438"/>
                <a:gd name="f362" fmla="val 1385"/>
                <a:gd name="f363" fmla="val 1350"/>
                <a:gd name="f364" fmla="val 256"/>
                <a:gd name="f365" fmla="val 194"/>
                <a:gd name="f366" fmla="val 141"/>
                <a:gd name="f367" fmla="val 1306"/>
                <a:gd name="f368" fmla="val 159"/>
                <a:gd name="f369" fmla="val 1112"/>
                <a:gd name="f370" fmla="val 79"/>
                <a:gd name="f371" fmla="val 1041"/>
                <a:gd name="f372" fmla="val 53"/>
                <a:gd name="f373" fmla="val 944"/>
                <a:gd name="f374" fmla="+- 0 0 -90"/>
                <a:gd name="f375" fmla="*/ f3 1 5859"/>
                <a:gd name="f376" fmla="*/ f4 1 4394"/>
                <a:gd name="f377" fmla="+- f7 0 f5"/>
                <a:gd name="f378" fmla="+- f6 0 f5"/>
                <a:gd name="f379" fmla="*/ f374 f0 1"/>
                <a:gd name="f380" fmla="*/ f378 1 5859"/>
                <a:gd name="f381" fmla="*/ f377 1 4394"/>
                <a:gd name="f382" fmla="*/ 104122845 f378 1"/>
                <a:gd name="f383" fmla="*/ 86756340 f377 1"/>
                <a:gd name="f384" fmla="*/ 131612385 f378 1"/>
                <a:gd name="f385" fmla="*/ 98280671 f377 1"/>
                <a:gd name="f386" fmla="*/ 172717062 f378 1"/>
                <a:gd name="f387" fmla="*/ 106179224 f377 1"/>
                <a:gd name="f388" fmla="*/ 214988441 f378 1"/>
                <a:gd name="f389" fmla="*/ 101647362 f377 1"/>
                <a:gd name="f390" fmla="*/ 252721562 f378 1"/>
                <a:gd name="f391" fmla="*/ 105143236 f377 1"/>
                <a:gd name="f392" fmla="*/ 292788809 f378 1"/>
                <a:gd name="f393" fmla="*/ 102812534 f377 1"/>
                <a:gd name="f394" fmla="*/ 328317798 f378 1"/>
                <a:gd name="f395" fmla="*/ 100481831 f377 1"/>
                <a:gd name="f396" fmla="*/ 355677704 f378 1"/>
                <a:gd name="f397" fmla="*/ 67333096 f377 1"/>
                <a:gd name="f398" fmla="*/ 395744591 f378 1"/>
                <a:gd name="f399" fmla="*/ 53607606 f377 1"/>
                <a:gd name="f400" fmla="*/ 419862936 f378 1"/>
                <a:gd name="f401" fmla="*/ 19422884 f377 1"/>
                <a:gd name="f402" fmla="*/ 462134316 f378 1"/>
                <a:gd name="f403" fmla="*/ 0 f377 1"/>
                <a:gd name="f404" fmla="*/ 491828348 f378 1"/>
                <a:gd name="f405" fmla="*/ 13725490 f377 1"/>
                <a:gd name="f406" fmla="*/ 528524040 f378 1"/>
                <a:gd name="f407" fmla="*/ 29652500 f377 1"/>
                <a:gd name="f408" fmla="*/ 546807069 f378 1"/>
                <a:gd name="f409" fmla="*/ 58269012 f377 1"/>
                <a:gd name="f410" fmla="*/ 591412935 f378 1"/>
                <a:gd name="f411" fmla="*/ 61635703 f377 1"/>
                <a:gd name="f412" fmla="*/ 629146055 f378 1"/>
                <a:gd name="f413" fmla="*/ 630313119 f378 1"/>
                <a:gd name="f414" fmla="*/ 89087043 f377 1"/>
                <a:gd name="f415" fmla="*/ 123400949 f377 1"/>
                <a:gd name="f416" fmla="*/ 637185504 f378 1"/>
                <a:gd name="f417" fmla="*/ 146190884 f377 1"/>
                <a:gd name="f418" fmla="*/ 647558718 f378 1"/>
                <a:gd name="f419" fmla="*/ 145025352 f377 1"/>
                <a:gd name="f420" fmla="*/ 676085688 f378 1"/>
                <a:gd name="f421" fmla="*/ 703575228 f378 1"/>
                <a:gd name="f422" fmla="*/ 156549683 f377 1"/>
                <a:gd name="f423" fmla="*/ 716152935 f378 1"/>
                <a:gd name="f424" fmla="*/ 162247077 f377 1"/>
                <a:gd name="f425" fmla="*/ 749347797 f378 1"/>
                <a:gd name="f426" fmla="*/ 753886056 f378 1"/>
                <a:gd name="f427" fmla="*/ 177008555 f377 1"/>
                <a:gd name="f428" fmla="*/ 680753580 f378 1"/>
                <a:gd name="f429" fmla="*/ 568836165 f377 1"/>
                <a:gd name="f430" fmla="*/ 661303488 f378 1"/>
                <a:gd name="f431" fmla="*/ 536852962 f377 1"/>
                <a:gd name="f432" fmla="*/ 512897856 f377 1"/>
                <a:gd name="f433" fmla="*/ 584540550 f378 1"/>
                <a:gd name="f434" fmla="*/ 519760781 f377 1"/>
                <a:gd name="f435" fmla="*/ 371109651 f377 1"/>
                <a:gd name="f436" fmla="*/ 624607797 f378 1"/>
                <a:gd name="f437" fmla="*/ 355182641 f377 1"/>
                <a:gd name="f438" fmla="*/ 603990642 f378 1"/>
                <a:gd name="f439" fmla="*/ 339126448 f377 1"/>
                <a:gd name="f440" fmla="*/ 577668165 f378 1"/>
                <a:gd name="f441" fmla="*/ 335759757 f377 1"/>
                <a:gd name="f442" fmla="*/ 547974132 f378 1"/>
                <a:gd name="f443" fmla="*/ 317502045 f377 1"/>
                <a:gd name="f444" fmla="*/ 512445503 f378 1"/>
                <a:gd name="f445" fmla="*/ 319703204 f377 1"/>
                <a:gd name="f446" fmla="*/ 483918534 f378 1"/>
                <a:gd name="f447" fmla="*/ 333429054 f377 1"/>
                <a:gd name="f448" fmla="*/ 449556609 f378 1"/>
                <a:gd name="f449" fmla="*/ 414027980 f378 1"/>
                <a:gd name="f450" fmla="*/ 308308417 f377 1"/>
                <a:gd name="f451" fmla="*/ 386668074 f378 1"/>
                <a:gd name="f452" fmla="*/ 332263523 f377 1"/>
                <a:gd name="f453" fmla="*/ 348805319 f378 1"/>
                <a:gd name="f454" fmla="*/ 351686767 f377 1"/>
                <a:gd name="f455" fmla="*/ 304199453 f378 1"/>
                <a:gd name="f456" fmla="*/ 350650779 f377 1"/>
                <a:gd name="f457" fmla="*/ 268800459 f378 1"/>
                <a:gd name="f458" fmla="*/ 358549332 f377 1"/>
                <a:gd name="f459" fmla="*/ 228733212 f378 1"/>
                <a:gd name="f460" fmla="*/ 352851939 f377 1"/>
                <a:gd name="f461" fmla="*/ 197872476 f378 1"/>
                <a:gd name="f462" fmla="*/ 338090460 f377 1"/>
                <a:gd name="f463" fmla="*/ 204615227 f378 1"/>
                <a:gd name="f464" fmla="*/ 310639120 f377 1"/>
                <a:gd name="f465" fmla="*/ 196705413 f378 1"/>
                <a:gd name="f466" fmla="*/ 283188139 f377 1"/>
                <a:gd name="f467" fmla="*/ 177384954 f378 1"/>
                <a:gd name="f468" fmla="*/ 272958523 f377 1"/>
                <a:gd name="f469" fmla="*/ 141855966 f378 1"/>
                <a:gd name="f470" fmla="*/ 268297117 f377 1"/>
                <a:gd name="f471" fmla="*/ 145357155 f378 1"/>
                <a:gd name="f472" fmla="*/ 238644618 f377 1"/>
                <a:gd name="f473" fmla="*/ 125907063 f378 1"/>
                <a:gd name="f474" fmla="*/ 213523980 f377 1"/>
                <a:gd name="f475" fmla="*/ 75466242 f378 1"/>
                <a:gd name="f476" fmla="*/ 190734405 f377 1"/>
                <a:gd name="f477" fmla="*/ 42271380 f378 1"/>
                <a:gd name="f478" fmla="*/ 174807396 f377 1"/>
                <a:gd name="f479" fmla="*/ 15949263 f378 1"/>
                <a:gd name="f480" fmla="*/ 8039448 f378 1"/>
                <a:gd name="f481" fmla="*/ 129098343 f377 1"/>
                <a:gd name="f482" fmla="*/ 0 f378 1"/>
                <a:gd name="f483" fmla="*/ 5859 f378 1"/>
                <a:gd name="f484" fmla="*/ 4394 f377 1"/>
                <a:gd name="f485" fmla="*/ f379 1 f2"/>
                <a:gd name="f486" fmla="*/ f382 1 5859"/>
                <a:gd name="f487" fmla="*/ f383 1 4394"/>
                <a:gd name="f488" fmla="*/ f384 1 5859"/>
                <a:gd name="f489" fmla="*/ f385 1 4394"/>
                <a:gd name="f490" fmla="*/ f386 1 5859"/>
                <a:gd name="f491" fmla="*/ f387 1 4394"/>
                <a:gd name="f492" fmla="*/ f388 1 5859"/>
                <a:gd name="f493" fmla="*/ f389 1 4394"/>
                <a:gd name="f494" fmla="*/ f390 1 5859"/>
                <a:gd name="f495" fmla="*/ f391 1 4394"/>
                <a:gd name="f496" fmla="*/ f392 1 5859"/>
                <a:gd name="f497" fmla="*/ f393 1 4394"/>
                <a:gd name="f498" fmla="*/ f394 1 5859"/>
                <a:gd name="f499" fmla="*/ f395 1 4394"/>
                <a:gd name="f500" fmla="*/ f396 1 5859"/>
                <a:gd name="f501" fmla="*/ f397 1 4394"/>
                <a:gd name="f502" fmla="*/ f398 1 5859"/>
                <a:gd name="f503" fmla="*/ f399 1 4394"/>
                <a:gd name="f504" fmla="*/ f400 1 5859"/>
                <a:gd name="f505" fmla="*/ f401 1 4394"/>
                <a:gd name="f506" fmla="*/ f402 1 5859"/>
                <a:gd name="f507" fmla="*/ f403 1 4394"/>
                <a:gd name="f508" fmla="*/ f404 1 5859"/>
                <a:gd name="f509" fmla="*/ f405 1 4394"/>
                <a:gd name="f510" fmla="*/ f406 1 5859"/>
                <a:gd name="f511" fmla="*/ f407 1 4394"/>
                <a:gd name="f512" fmla="*/ f408 1 5859"/>
                <a:gd name="f513" fmla="*/ f409 1 4394"/>
                <a:gd name="f514" fmla="*/ f410 1 5859"/>
                <a:gd name="f515" fmla="*/ f411 1 4394"/>
                <a:gd name="f516" fmla="*/ f412 1 5859"/>
                <a:gd name="f517" fmla="*/ f413 1 5859"/>
                <a:gd name="f518" fmla="*/ f414 1 4394"/>
                <a:gd name="f519" fmla="*/ f415 1 4394"/>
                <a:gd name="f520" fmla="*/ f416 1 5859"/>
                <a:gd name="f521" fmla="*/ f417 1 4394"/>
                <a:gd name="f522" fmla="*/ f418 1 5859"/>
                <a:gd name="f523" fmla="*/ f419 1 4394"/>
                <a:gd name="f524" fmla="*/ f420 1 5859"/>
                <a:gd name="f525" fmla="*/ f421 1 5859"/>
                <a:gd name="f526" fmla="*/ f422 1 4394"/>
                <a:gd name="f527" fmla="*/ f423 1 5859"/>
                <a:gd name="f528" fmla="*/ f424 1 4394"/>
                <a:gd name="f529" fmla="*/ f425 1 5859"/>
                <a:gd name="f530" fmla="*/ f426 1 5859"/>
                <a:gd name="f531" fmla="*/ f427 1 4394"/>
                <a:gd name="f532" fmla="*/ f428 1 5859"/>
                <a:gd name="f533" fmla="*/ f429 1 4394"/>
                <a:gd name="f534" fmla="*/ f430 1 5859"/>
                <a:gd name="f535" fmla="*/ f431 1 4394"/>
                <a:gd name="f536" fmla="*/ f432 1 4394"/>
                <a:gd name="f537" fmla="*/ f433 1 5859"/>
                <a:gd name="f538" fmla="*/ f434 1 4394"/>
                <a:gd name="f539" fmla="*/ f435 1 4394"/>
                <a:gd name="f540" fmla="*/ f436 1 5859"/>
                <a:gd name="f541" fmla="*/ f437 1 4394"/>
                <a:gd name="f542" fmla="*/ f438 1 5859"/>
                <a:gd name="f543" fmla="*/ f439 1 4394"/>
                <a:gd name="f544" fmla="*/ f440 1 5859"/>
                <a:gd name="f545" fmla="*/ f441 1 4394"/>
                <a:gd name="f546" fmla="*/ f442 1 5859"/>
                <a:gd name="f547" fmla="*/ f443 1 4394"/>
                <a:gd name="f548" fmla="*/ f444 1 5859"/>
                <a:gd name="f549" fmla="*/ f445 1 4394"/>
                <a:gd name="f550" fmla="*/ f446 1 5859"/>
                <a:gd name="f551" fmla="*/ f447 1 4394"/>
                <a:gd name="f552" fmla="*/ f448 1 5859"/>
                <a:gd name="f553" fmla="*/ f449 1 5859"/>
                <a:gd name="f554" fmla="*/ f450 1 4394"/>
                <a:gd name="f555" fmla="*/ f451 1 5859"/>
                <a:gd name="f556" fmla="*/ f452 1 4394"/>
                <a:gd name="f557" fmla="*/ f453 1 5859"/>
                <a:gd name="f558" fmla="*/ f454 1 4394"/>
                <a:gd name="f559" fmla="*/ f455 1 5859"/>
                <a:gd name="f560" fmla="*/ f456 1 4394"/>
                <a:gd name="f561" fmla="*/ f457 1 5859"/>
                <a:gd name="f562" fmla="*/ f458 1 4394"/>
                <a:gd name="f563" fmla="*/ f459 1 5859"/>
                <a:gd name="f564" fmla="*/ f460 1 4394"/>
                <a:gd name="f565" fmla="*/ f461 1 5859"/>
                <a:gd name="f566" fmla="*/ f462 1 4394"/>
                <a:gd name="f567" fmla="*/ f463 1 5859"/>
                <a:gd name="f568" fmla="*/ f464 1 4394"/>
                <a:gd name="f569" fmla="*/ f465 1 5859"/>
                <a:gd name="f570" fmla="*/ f466 1 4394"/>
                <a:gd name="f571" fmla="*/ f467 1 5859"/>
                <a:gd name="f572" fmla="*/ f468 1 4394"/>
                <a:gd name="f573" fmla="*/ f469 1 5859"/>
                <a:gd name="f574" fmla="*/ f470 1 4394"/>
                <a:gd name="f575" fmla="*/ f471 1 5859"/>
                <a:gd name="f576" fmla="*/ f472 1 4394"/>
                <a:gd name="f577" fmla="*/ f473 1 5859"/>
                <a:gd name="f578" fmla="*/ f474 1 4394"/>
                <a:gd name="f579" fmla="*/ f475 1 5859"/>
                <a:gd name="f580" fmla="*/ f476 1 4394"/>
                <a:gd name="f581" fmla="*/ f477 1 5859"/>
                <a:gd name="f582" fmla="*/ f478 1 4394"/>
                <a:gd name="f583" fmla="*/ f479 1 5859"/>
                <a:gd name="f584" fmla="*/ f480 1 5859"/>
                <a:gd name="f585" fmla="*/ f481 1 4394"/>
                <a:gd name="f586" fmla="*/ f482 1 5859"/>
                <a:gd name="f587" fmla="*/ f483 1 5859"/>
                <a:gd name="f588" fmla="*/ f484 1 4394"/>
                <a:gd name="f589" fmla="+- f485 0 f1"/>
                <a:gd name="f590" fmla="*/ f486 1 f380"/>
                <a:gd name="f591" fmla="*/ f487 1 f381"/>
                <a:gd name="f592" fmla="*/ f488 1 f380"/>
                <a:gd name="f593" fmla="*/ f489 1 f381"/>
                <a:gd name="f594" fmla="*/ f490 1 f380"/>
                <a:gd name="f595" fmla="*/ f491 1 f381"/>
                <a:gd name="f596" fmla="*/ f492 1 f380"/>
                <a:gd name="f597" fmla="*/ f493 1 f381"/>
                <a:gd name="f598" fmla="*/ f494 1 f380"/>
                <a:gd name="f599" fmla="*/ f495 1 f381"/>
                <a:gd name="f600" fmla="*/ f496 1 f380"/>
                <a:gd name="f601" fmla="*/ f497 1 f381"/>
                <a:gd name="f602" fmla="*/ f498 1 f380"/>
                <a:gd name="f603" fmla="*/ f499 1 f381"/>
                <a:gd name="f604" fmla="*/ f500 1 f380"/>
                <a:gd name="f605" fmla="*/ f501 1 f381"/>
                <a:gd name="f606" fmla="*/ f502 1 f380"/>
                <a:gd name="f607" fmla="*/ f503 1 f381"/>
                <a:gd name="f608" fmla="*/ f504 1 f380"/>
                <a:gd name="f609" fmla="*/ f505 1 f381"/>
                <a:gd name="f610" fmla="*/ f506 1 f380"/>
                <a:gd name="f611" fmla="*/ f507 1 f381"/>
                <a:gd name="f612" fmla="*/ f508 1 f380"/>
                <a:gd name="f613" fmla="*/ f509 1 f381"/>
                <a:gd name="f614" fmla="*/ f510 1 f380"/>
                <a:gd name="f615" fmla="*/ f511 1 f381"/>
                <a:gd name="f616" fmla="*/ f512 1 f380"/>
                <a:gd name="f617" fmla="*/ f513 1 f381"/>
                <a:gd name="f618" fmla="*/ f514 1 f380"/>
                <a:gd name="f619" fmla="*/ f515 1 f381"/>
                <a:gd name="f620" fmla="*/ f516 1 f380"/>
                <a:gd name="f621" fmla="*/ f517 1 f380"/>
                <a:gd name="f622" fmla="*/ f518 1 f381"/>
                <a:gd name="f623" fmla="*/ f519 1 f381"/>
                <a:gd name="f624" fmla="*/ f520 1 f380"/>
                <a:gd name="f625" fmla="*/ f521 1 f381"/>
                <a:gd name="f626" fmla="*/ f522 1 f380"/>
                <a:gd name="f627" fmla="*/ f523 1 f381"/>
                <a:gd name="f628" fmla="*/ f524 1 f380"/>
                <a:gd name="f629" fmla="*/ f525 1 f380"/>
                <a:gd name="f630" fmla="*/ f526 1 f381"/>
                <a:gd name="f631" fmla="*/ f527 1 f380"/>
                <a:gd name="f632" fmla="*/ f528 1 f381"/>
                <a:gd name="f633" fmla="*/ f529 1 f380"/>
                <a:gd name="f634" fmla="*/ f530 1 f380"/>
                <a:gd name="f635" fmla="*/ f531 1 f381"/>
                <a:gd name="f636" fmla="*/ f532 1 f380"/>
                <a:gd name="f637" fmla="*/ f533 1 f381"/>
                <a:gd name="f638" fmla="*/ f534 1 f380"/>
                <a:gd name="f639" fmla="*/ f535 1 f381"/>
                <a:gd name="f640" fmla="*/ f536 1 f381"/>
                <a:gd name="f641" fmla="*/ f537 1 f380"/>
                <a:gd name="f642" fmla="*/ f538 1 f381"/>
                <a:gd name="f643" fmla="*/ f539 1 f381"/>
                <a:gd name="f644" fmla="*/ f540 1 f380"/>
                <a:gd name="f645" fmla="*/ f541 1 f381"/>
                <a:gd name="f646" fmla="*/ f542 1 f380"/>
                <a:gd name="f647" fmla="*/ f543 1 f381"/>
                <a:gd name="f648" fmla="*/ f544 1 f380"/>
                <a:gd name="f649" fmla="*/ f545 1 f381"/>
                <a:gd name="f650" fmla="*/ f546 1 f380"/>
                <a:gd name="f651" fmla="*/ f547 1 f381"/>
                <a:gd name="f652" fmla="*/ f548 1 f380"/>
                <a:gd name="f653" fmla="*/ f549 1 f381"/>
                <a:gd name="f654" fmla="*/ f550 1 f380"/>
                <a:gd name="f655" fmla="*/ f551 1 f381"/>
                <a:gd name="f656" fmla="*/ f552 1 f380"/>
                <a:gd name="f657" fmla="*/ f553 1 f380"/>
                <a:gd name="f658" fmla="*/ f554 1 f381"/>
                <a:gd name="f659" fmla="*/ f555 1 f380"/>
                <a:gd name="f660" fmla="*/ f556 1 f381"/>
                <a:gd name="f661" fmla="*/ f557 1 f380"/>
                <a:gd name="f662" fmla="*/ f558 1 f381"/>
                <a:gd name="f663" fmla="*/ f559 1 f380"/>
                <a:gd name="f664" fmla="*/ f560 1 f381"/>
                <a:gd name="f665" fmla="*/ f561 1 f380"/>
                <a:gd name="f666" fmla="*/ f562 1 f381"/>
                <a:gd name="f667" fmla="*/ f563 1 f380"/>
                <a:gd name="f668" fmla="*/ f564 1 f381"/>
                <a:gd name="f669" fmla="*/ f565 1 f380"/>
                <a:gd name="f670" fmla="*/ f566 1 f381"/>
                <a:gd name="f671" fmla="*/ f567 1 f380"/>
                <a:gd name="f672" fmla="*/ f568 1 f381"/>
                <a:gd name="f673" fmla="*/ f569 1 f380"/>
                <a:gd name="f674" fmla="*/ f570 1 f381"/>
                <a:gd name="f675" fmla="*/ f571 1 f380"/>
                <a:gd name="f676" fmla="*/ f572 1 f381"/>
                <a:gd name="f677" fmla="*/ f573 1 f380"/>
                <a:gd name="f678" fmla="*/ f574 1 f381"/>
                <a:gd name="f679" fmla="*/ f575 1 f380"/>
                <a:gd name="f680" fmla="*/ f576 1 f381"/>
                <a:gd name="f681" fmla="*/ f577 1 f380"/>
                <a:gd name="f682" fmla="*/ f578 1 f381"/>
                <a:gd name="f683" fmla="*/ f579 1 f380"/>
                <a:gd name="f684" fmla="*/ f580 1 f381"/>
                <a:gd name="f685" fmla="*/ f581 1 f380"/>
                <a:gd name="f686" fmla="*/ f582 1 f381"/>
                <a:gd name="f687" fmla="*/ f583 1 f380"/>
                <a:gd name="f688" fmla="*/ f584 1 f380"/>
                <a:gd name="f689" fmla="*/ f585 1 f381"/>
                <a:gd name="f690" fmla="*/ f586 1 f380"/>
                <a:gd name="f691" fmla="*/ f587 1 f380"/>
                <a:gd name="f692" fmla="*/ f588 1 f381"/>
                <a:gd name="f693" fmla="*/ f690 f375 1"/>
                <a:gd name="f694" fmla="*/ f691 f375 1"/>
                <a:gd name="f695" fmla="*/ f692 f376 1"/>
                <a:gd name="f696" fmla="*/ f611 f376 1"/>
                <a:gd name="f697" fmla="*/ f590 f375 1"/>
                <a:gd name="f698" fmla="*/ f591 f376 1"/>
                <a:gd name="f699" fmla="*/ f592 f375 1"/>
                <a:gd name="f700" fmla="*/ f593 f376 1"/>
                <a:gd name="f701" fmla="*/ f594 f375 1"/>
                <a:gd name="f702" fmla="*/ f595 f376 1"/>
                <a:gd name="f703" fmla="*/ f596 f375 1"/>
                <a:gd name="f704" fmla="*/ f597 f376 1"/>
                <a:gd name="f705" fmla="*/ f598 f375 1"/>
                <a:gd name="f706" fmla="*/ f599 f376 1"/>
                <a:gd name="f707" fmla="*/ f600 f375 1"/>
                <a:gd name="f708" fmla="*/ f601 f376 1"/>
                <a:gd name="f709" fmla="*/ f602 f375 1"/>
                <a:gd name="f710" fmla="*/ f603 f376 1"/>
                <a:gd name="f711" fmla="*/ f604 f375 1"/>
                <a:gd name="f712" fmla="*/ f605 f376 1"/>
                <a:gd name="f713" fmla="*/ f606 f375 1"/>
                <a:gd name="f714" fmla="*/ f607 f376 1"/>
                <a:gd name="f715" fmla="*/ f608 f375 1"/>
                <a:gd name="f716" fmla="*/ f609 f376 1"/>
                <a:gd name="f717" fmla="*/ f610 f375 1"/>
                <a:gd name="f718" fmla="*/ f612 f375 1"/>
                <a:gd name="f719" fmla="*/ f613 f376 1"/>
                <a:gd name="f720" fmla="*/ f614 f375 1"/>
                <a:gd name="f721" fmla="*/ f615 f376 1"/>
                <a:gd name="f722" fmla="*/ f616 f375 1"/>
                <a:gd name="f723" fmla="*/ f617 f376 1"/>
                <a:gd name="f724" fmla="*/ f618 f375 1"/>
                <a:gd name="f725" fmla="*/ f619 f376 1"/>
                <a:gd name="f726" fmla="*/ f620 f375 1"/>
                <a:gd name="f727" fmla="*/ f621 f375 1"/>
                <a:gd name="f728" fmla="*/ f622 f376 1"/>
                <a:gd name="f729" fmla="*/ f623 f376 1"/>
                <a:gd name="f730" fmla="*/ f624 f375 1"/>
                <a:gd name="f731" fmla="*/ f625 f376 1"/>
                <a:gd name="f732" fmla="*/ f626 f375 1"/>
                <a:gd name="f733" fmla="*/ f627 f376 1"/>
                <a:gd name="f734" fmla="*/ f628 f375 1"/>
                <a:gd name="f735" fmla="*/ f629 f375 1"/>
                <a:gd name="f736" fmla="*/ f630 f376 1"/>
                <a:gd name="f737" fmla="*/ f631 f375 1"/>
                <a:gd name="f738" fmla="*/ f632 f376 1"/>
                <a:gd name="f739" fmla="*/ f633 f375 1"/>
                <a:gd name="f740" fmla="*/ f634 f375 1"/>
                <a:gd name="f741" fmla="*/ f635 f376 1"/>
                <a:gd name="f742" fmla="*/ f636 f375 1"/>
                <a:gd name="f743" fmla="*/ f637 f376 1"/>
                <a:gd name="f744" fmla="*/ f638 f375 1"/>
                <a:gd name="f745" fmla="*/ f639 f376 1"/>
                <a:gd name="f746" fmla="*/ f640 f376 1"/>
                <a:gd name="f747" fmla="*/ f641 f375 1"/>
                <a:gd name="f748" fmla="*/ f642 f376 1"/>
                <a:gd name="f749" fmla="*/ f643 f376 1"/>
                <a:gd name="f750" fmla="*/ f644 f375 1"/>
                <a:gd name="f751" fmla="*/ f645 f376 1"/>
                <a:gd name="f752" fmla="*/ f646 f375 1"/>
                <a:gd name="f753" fmla="*/ f647 f376 1"/>
                <a:gd name="f754" fmla="*/ f648 f375 1"/>
                <a:gd name="f755" fmla="*/ f649 f376 1"/>
                <a:gd name="f756" fmla="*/ f650 f375 1"/>
                <a:gd name="f757" fmla="*/ f651 f376 1"/>
                <a:gd name="f758" fmla="*/ f652 f375 1"/>
                <a:gd name="f759" fmla="*/ f653 f376 1"/>
                <a:gd name="f760" fmla="*/ f654 f375 1"/>
                <a:gd name="f761" fmla="*/ f655 f376 1"/>
                <a:gd name="f762" fmla="*/ f656 f375 1"/>
                <a:gd name="f763" fmla="*/ f657 f375 1"/>
                <a:gd name="f764" fmla="*/ f658 f376 1"/>
                <a:gd name="f765" fmla="*/ f659 f375 1"/>
                <a:gd name="f766" fmla="*/ f660 f376 1"/>
                <a:gd name="f767" fmla="*/ f661 f375 1"/>
                <a:gd name="f768" fmla="*/ f662 f376 1"/>
                <a:gd name="f769" fmla="*/ f663 f375 1"/>
                <a:gd name="f770" fmla="*/ f664 f376 1"/>
                <a:gd name="f771" fmla="*/ f665 f375 1"/>
                <a:gd name="f772" fmla="*/ f666 f376 1"/>
                <a:gd name="f773" fmla="*/ f667 f375 1"/>
                <a:gd name="f774" fmla="*/ f668 f376 1"/>
                <a:gd name="f775" fmla="*/ f669 f375 1"/>
                <a:gd name="f776" fmla="*/ f670 f376 1"/>
                <a:gd name="f777" fmla="*/ f671 f375 1"/>
                <a:gd name="f778" fmla="*/ f672 f376 1"/>
                <a:gd name="f779" fmla="*/ f673 f375 1"/>
                <a:gd name="f780" fmla="*/ f674 f376 1"/>
                <a:gd name="f781" fmla="*/ f675 f375 1"/>
                <a:gd name="f782" fmla="*/ f676 f376 1"/>
                <a:gd name="f783" fmla="*/ f677 f375 1"/>
                <a:gd name="f784" fmla="*/ f678 f376 1"/>
                <a:gd name="f785" fmla="*/ f679 f375 1"/>
                <a:gd name="f786" fmla="*/ f680 f376 1"/>
                <a:gd name="f787" fmla="*/ f681 f375 1"/>
                <a:gd name="f788" fmla="*/ f682 f376 1"/>
                <a:gd name="f789" fmla="*/ f683 f375 1"/>
                <a:gd name="f790" fmla="*/ f684 f376 1"/>
                <a:gd name="f791" fmla="*/ f685 f375 1"/>
                <a:gd name="f792" fmla="*/ f686 f376 1"/>
                <a:gd name="f793" fmla="*/ f687 f375 1"/>
                <a:gd name="f794" fmla="*/ f688 f375 1"/>
                <a:gd name="f795" fmla="*/ f689 f376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589">
                  <a:pos x="f697" y="f698"/>
                </a:cxn>
                <a:cxn ang="f589">
                  <a:pos x="f699" y="f700"/>
                </a:cxn>
                <a:cxn ang="f589">
                  <a:pos x="f701" y="f702"/>
                </a:cxn>
                <a:cxn ang="f589">
                  <a:pos x="f703" y="f704"/>
                </a:cxn>
                <a:cxn ang="f589">
                  <a:pos x="f705" y="f706"/>
                </a:cxn>
                <a:cxn ang="f589">
                  <a:pos x="f707" y="f708"/>
                </a:cxn>
                <a:cxn ang="f589">
                  <a:pos x="f709" y="f710"/>
                </a:cxn>
                <a:cxn ang="f589">
                  <a:pos x="f711" y="f712"/>
                </a:cxn>
                <a:cxn ang="f589">
                  <a:pos x="f713" y="f714"/>
                </a:cxn>
                <a:cxn ang="f589">
                  <a:pos x="f715" y="f716"/>
                </a:cxn>
                <a:cxn ang="f589">
                  <a:pos x="f717" y="f696"/>
                </a:cxn>
                <a:cxn ang="f589">
                  <a:pos x="f718" y="f719"/>
                </a:cxn>
                <a:cxn ang="f589">
                  <a:pos x="f720" y="f721"/>
                </a:cxn>
                <a:cxn ang="f589">
                  <a:pos x="f722" y="f723"/>
                </a:cxn>
                <a:cxn ang="f589">
                  <a:pos x="f724" y="f725"/>
                </a:cxn>
                <a:cxn ang="f589">
                  <a:pos x="f726" y="f712"/>
                </a:cxn>
                <a:cxn ang="f589">
                  <a:pos x="f727" y="f728"/>
                </a:cxn>
                <a:cxn ang="f589">
                  <a:pos x="f726" y="f729"/>
                </a:cxn>
                <a:cxn ang="f589">
                  <a:pos x="f730" y="f731"/>
                </a:cxn>
                <a:cxn ang="f589">
                  <a:pos x="f732" y="f733"/>
                </a:cxn>
                <a:cxn ang="f589">
                  <a:pos x="f734" y="f733"/>
                </a:cxn>
                <a:cxn ang="f589">
                  <a:pos x="f735" y="f736"/>
                </a:cxn>
                <a:cxn ang="f589">
                  <a:pos x="f737" y="f738"/>
                </a:cxn>
                <a:cxn ang="f589">
                  <a:pos x="f739" y="f736"/>
                </a:cxn>
                <a:cxn ang="f589">
                  <a:pos x="f740" y="f741"/>
                </a:cxn>
                <a:cxn ang="f589">
                  <a:pos x="f742" y="f743"/>
                </a:cxn>
                <a:cxn ang="f589">
                  <a:pos x="f744" y="f745"/>
                </a:cxn>
                <a:cxn ang="f589">
                  <a:pos x="f727" y="f746"/>
                </a:cxn>
                <a:cxn ang="f589">
                  <a:pos x="f747" y="f748"/>
                </a:cxn>
                <a:cxn ang="f589">
                  <a:pos x="f732" y="f749"/>
                </a:cxn>
                <a:cxn ang="f589">
                  <a:pos x="f750" y="f751"/>
                </a:cxn>
                <a:cxn ang="f589">
                  <a:pos x="f752" y="f753"/>
                </a:cxn>
                <a:cxn ang="f589">
                  <a:pos x="f754" y="f755"/>
                </a:cxn>
                <a:cxn ang="f589">
                  <a:pos x="f756" y="f757"/>
                </a:cxn>
                <a:cxn ang="f589">
                  <a:pos x="f758" y="f759"/>
                </a:cxn>
                <a:cxn ang="f589">
                  <a:pos x="f760" y="f761"/>
                </a:cxn>
                <a:cxn ang="f589">
                  <a:pos x="f762" y="f755"/>
                </a:cxn>
                <a:cxn ang="f589">
                  <a:pos x="f763" y="f764"/>
                </a:cxn>
                <a:cxn ang="f589">
                  <a:pos x="f765" y="f766"/>
                </a:cxn>
                <a:cxn ang="f589">
                  <a:pos x="f767" y="f768"/>
                </a:cxn>
                <a:cxn ang="f589">
                  <a:pos x="f769" y="f770"/>
                </a:cxn>
                <a:cxn ang="f589">
                  <a:pos x="f771" y="f772"/>
                </a:cxn>
                <a:cxn ang="f589">
                  <a:pos x="f773" y="f774"/>
                </a:cxn>
                <a:cxn ang="f589">
                  <a:pos x="f775" y="f776"/>
                </a:cxn>
                <a:cxn ang="f589">
                  <a:pos x="f777" y="f778"/>
                </a:cxn>
                <a:cxn ang="f589">
                  <a:pos x="f779" y="f780"/>
                </a:cxn>
                <a:cxn ang="f589">
                  <a:pos x="f781" y="f782"/>
                </a:cxn>
                <a:cxn ang="f589">
                  <a:pos x="f783" y="f784"/>
                </a:cxn>
                <a:cxn ang="f589">
                  <a:pos x="f785" y="f786"/>
                </a:cxn>
                <a:cxn ang="f589">
                  <a:pos x="f787" y="f788"/>
                </a:cxn>
                <a:cxn ang="f589">
                  <a:pos x="f789" y="f790"/>
                </a:cxn>
                <a:cxn ang="f589">
                  <a:pos x="f791" y="f792"/>
                </a:cxn>
                <a:cxn ang="f589">
                  <a:pos x="f793" y="f736"/>
                </a:cxn>
                <a:cxn ang="f589">
                  <a:pos x="f794" y="f795"/>
                </a:cxn>
              </a:cxnLst>
              <a:rect l="f693" t="f696" r="f694" b="f695"/>
              <a:pathLst>
                <a:path w="5859" h="4394">
                  <a:moveTo>
                    <a:pt x="f5" y="f8"/>
                  </a:moveTo>
                  <a:lnTo>
                    <a:pt x="f9" y="f10"/>
                  </a:lnTo>
                  <a:lnTo>
                    <a:pt x="f11" y="f12"/>
                  </a:lnTo>
                  <a:lnTo>
                    <a:pt x="f13" y="f14"/>
                  </a:lnTo>
                  <a:lnTo>
                    <a:pt x="f15" y="f16"/>
                  </a:lnTo>
                  <a:lnTo>
                    <a:pt x="f17" y="f16"/>
                  </a:lnTo>
                  <a:lnTo>
                    <a:pt x="f17" y="f18"/>
                  </a:lnTo>
                  <a:lnTo>
                    <a:pt x="f19" y="f18"/>
                  </a:lnTo>
                  <a:lnTo>
                    <a:pt x="f19" y="f20"/>
                  </a:lnTo>
                  <a:lnTo>
                    <a:pt x="f21" y="f22"/>
                  </a:lnTo>
                  <a:lnTo>
                    <a:pt x="f23" y="f15"/>
                  </a:lnTo>
                  <a:lnTo>
                    <a:pt x="f24" y="f20"/>
                  </a:lnTo>
                  <a:lnTo>
                    <a:pt x="f25" y="f22"/>
                  </a:lnTo>
                  <a:lnTo>
                    <a:pt x="f26" y="f27"/>
                  </a:lnTo>
                  <a:lnTo>
                    <a:pt x="f28" y="f29"/>
                  </a:lnTo>
                  <a:lnTo>
                    <a:pt x="f30" y="f31"/>
                  </a:lnTo>
                  <a:lnTo>
                    <a:pt x="f32" y="f33"/>
                  </a:lnTo>
                  <a:lnTo>
                    <a:pt x="f34" y="f15"/>
                  </a:lnTo>
                  <a:lnTo>
                    <a:pt x="f35" y="f22"/>
                  </a:lnTo>
                  <a:lnTo>
                    <a:pt x="f36" y="f20"/>
                  </a:lnTo>
                  <a:lnTo>
                    <a:pt x="f37" y="f38"/>
                  </a:lnTo>
                  <a:lnTo>
                    <a:pt x="f39" y="f40"/>
                  </a:lnTo>
                  <a:lnTo>
                    <a:pt x="f41" y="f33"/>
                  </a:lnTo>
                  <a:lnTo>
                    <a:pt x="f42" y="f27"/>
                  </a:lnTo>
                  <a:lnTo>
                    <a:pt x="f43" y="f44"/>
                  </a:lnTo>
                  <a:lnTo>
                    <a:pt x="f45" y="f8"/>
                  </a:lnTo>
                  <a:lnTo>
                    <a:pt x="f46" y="f47"/>
                  </a:lnTo>
                  <a:lnTo>
                    <a:pt x="f48" y="f49"/>
                  </a:lnTo>
                  <a:lnTo>
                    <a:pt x="f50" y="f40"/>
                  </a:lnTo>
                  <a:lnTo>
                    <a:pt x="f51" y="f27"/>
                  </a:lnTo>
                  <a:lnTo>
                    <a:pt x="f52" y="f53"/>
                  </a:lnTo>
                  <a:lnTo>
                    <a:pt x="f54" y="f55"/>
                  </a:lnTo>
                  <a:lnTo>
                    <a:pt x="f56" y="f33"/>
                  </a:lnTo>
                  <a:lnTo>
                    <a:pt x="f57" y="f8"/>
                  </a:lnTo>
                  <a:lnTo>
                    <a:pt x="f58" y="f53"/>
                  </a:lnTo>
                  <a:lnTo>
                    <a:pt x="f59" y="f18"/>
                  </a:lnTo>
                  <a:lnTo>
                    <a:pt x="f60" y="f61"/>
                  </a:lnTo>
                  <a:lnTo>
                    <a:pt x="f62" y="f63"/>
                  </a:lnTo>
                  <a:lnTo>
                    <a:pt x="f64" y="f65"/>
                  </a:lnTo>
                  <a:lnTo>
                    <a:pt x="f66" y="f67"/>
                  </a:lnTo>
                  <a:lnTo>
                    <a:pt x="f68" y="f69"/>
                  </a:lnTo>
                  <a:lnTo>
                    <a:pt x="f70" y="f71"/>
                  </a:lnTo>
                  <a:lnTo>
                    <a:pt x="f72" y="f73"/>
                  </a:lnTo>
                  <a:lnTo>
                    <a:pt x="f74" y="f69"/>
                  </a:lnTo>
                  <a:lnTo>
                    <a:pt x="f75" y="f76"/>
                  </a:lnTo>
                  <a:lnTo>
                    <a:pt x="f77" y="f78"/>
                  </a:lnTo>
                  <a:lnTo>
                    <a:pt x="f79" y="f80"/>
                  </a:lnTo>
                  <a:lnTo>
                    <a:pt x="f81" y="f82"/>
                  </a:lnTo>
                  <a:lnTo>
                    <a:pt x="f83" y="f84"/>
                  </a:lnTo>
                  <a:lnTo>
                    <a:pt x="f85" y="f86"/>
                  </a:lnTo>
                  <a:lnTo>
                    <a:pt x="f87" y="f88"/>
                  </a:lnTo>
                  <a:lnTo>
                    <a:pt x="f89" y="f90"/>
                  </a:lnTo>
                  <a:lnTo>
                    <a:pt x="f91" y="f90"/>
                  </a:lnTo>
                  <a:lnTo>
                    <a:pt x="f92" y="f93"/>
                  </a:lnTo>
                  <a:lnTo>
                    <a:pt x="f94" y="f5"/>
                  </a:lnTo>
                  <a:lnTo>
                    <a:pt x="f95" y="f96"/>
                  </a:lnTo>
                  <a:lnTo>
                    <a:pt x="f97" y="f98"/>
                  </a:lnTo>
                  <a:lnTo>
                    <a:pt x="f99" y="f100"/>
                  </a:lnTo>
                  <a:lnTo>
                    <a:pt x="f101" y="f102"/>
                  </a:lnTo>
                  <a:lnTo>
                    <a:pt x="f103" y="f104"/>
                  </a:lnTo>
                  <a:lnTo>
                    <a:pt x="f105" y="f88"/>
                  </a:lnTo>
                  <a:lnTo>
                    <a:pt x="f106" y="f86"/>
                  </a:lnTo>
                  <a:lnTo>
                    <a:pt x="f107" y="f88"/>
                  </a:lnTo>
                  <a:lnTo>
                    <a:pt x="f108" y="f109"/>
                  </a:lnTo>
                  <a:lnTo>
                    <a:pt x="f110" y="f111"/>
                  </a:lnTo>
                  <a:lnTo>
                    <a:pt x="f112" y="f80"/>
                  </a:lnTo>
                  <a:lnTo>
                    <a:pt x="f113" y="f114"/>
                  </a:lnTo>
                  <a:lnTo>
                    <a:pt x="f115" y="f116"/>
                  </a:lnTo>
                  <a:lnTo>
                    <a:pt x="f117" y="f118"/>
                  </a:lnTo>
                  <a:lnTo>
                    <a:pt x="f119" y="f69"/>
                  </a:lnTo>
                  <a:lnTo>
                    <a:pt x="f120" y="f71"/>
                  </a:lnTo>
                  <a:lnTo>
                    <a:pt x="f121" y="f122"/>
                  </a:lnTo>
                  <a:lnTo>
                    <a:pt x="f123" y="f124"/>
                  </a:lnTo>
                  <a:lnTo>
                    <a:pt x="f125" y="f126"/>
                  </a:lnTo>
                  <a:lnTo>
                    <a:pt x="f127" y="f128"/>
                  </a:lnTo>
                  <a:lnTo>
                    <a:pt x="f129" y="f130"/>
                  </a:lnTo>
                  <a:lnTo>
                    <a:pt x="f131" y="f63"/>
                  </a:lnTo>
                  <a:lnTo>
                    <a:pt x="f132" y="f133"/>
                  </a:lnTo>
                  <a:lnTo>
                    <a:pt x="f134" y="f67"/>
                  </a:lnTo>
                  <a:lnTo>
                    <a:pt x="f135" y="f67"/>
                  </a:lnTo>
                  <a:lnTo>
                    <a:pt x="f136" y="f65"/>
                  </a:lnTo>
                  <a:lnTo>
                    <a:pt x="f137" y="f133"/>
                  </a:lnTo>
                  <a:lnTo>
                    <a:pt x="f138" y="f139"/>
                  </a:lnTo>
                  <a:lnTo>
                    <a:pt x="f134" y="f140"/>
                  </a:lnTo>
                  <a:lnTo>
                    <a:pt x="f141" y="f11"/>
                  </a:lnTo>
                  <a:lnTo>
                    <a:pt x="f137" y="f142"/>
                  </a:lnTo>
                  <a:lnTo>
                    <a:pt x="f141" y="f38"/>
                  </a:lnTo>
                  <a:lnTo>
                    <a:pt x="f143" y="f8"/>
                  </a:lnTo>
                  <a:lnTo>
                    <a:pt x="f138" y="f144"/>
                  </a:lnTo>
                  <a:lnTo>
                    <a:pt x="f135" y="f19"/>
                  </a:lnTo>
                  <a:lnTo>
                    <a:pt x="f136" y="f145"/>
                  </a:lnTo>
                  <a:lnTo>
                    <a:pt x="f137" y="f146"/>
                  </a:lnTo>
                  <a:lnTo>
                    <a:pt x="f138" y="f147"/>
                  </a:lnTo>
                  <a:lnTo>
                    <a:pt x="f148" y="f24"/>
                  </a:lnTo>
                  <a:lnTo>
                    <a:pt x="f149" y="f24"/>
                  </a:lnTo>
                  <a:lnTo>
                    <a:pt x="f150" y="f151"/>
                  </a:lnTo>
                  <a:lnTo>
                    <a:pt x="f152" y="f153"/>
                  </a:lnTo>
                  <a:lnTo>
                    <a:pt x="f154" y="f151"/>
                  </a:lnTo>
                  <a:lnTo>
                    <a:pt x="f155" y="f156"/>
                  </a:lnTo>
                  <a:lnTo>
                    <a:pt x="f157" y="f158"/>
                  </a:lnTo>
                  <a:lnTo>
                    <a:pt x="f154" y="f147"/>
                  </a:lnTo>
                  <a:lnTo>
                    <a:pt x="f159" y="f147"/>
                  </a:lnTo>
                  <a:lnTo>
                    <a:pt x="f160" y="f161"/>
                  </a:lnTo>
                  <a:lnTo>
                    <a:pt x="f162" y="f163"/>
                  </a:lnTo>
                  <a:lnTo>
                    <a:pt x="f164" y="f158"/>
                  </a:lnTo>
                  <a:lnTo>
                    <a:pt x="f164" y="f165"/>
                  </a:lnTo>
                  <a:lnTo>
                    <a:pt x="f166" y="f167"/>
                  </a:lnTo>
                  <a:lnTo>
                    <a:pt x="f168" y="f169"/>
                  </a:lnTo>
                  <a:lnTo>
                    <a:pt x="f170" y="f156"/>
                  </a:lnTo>
                  <a:lnTo>
                    <a:pt x="f171" y="f25"/>
                  </a:lnTo>
                  <a:lnTo>
                    <a:pt x="f172" y="f173"/>
                  </a:lnTo>
                  <a:lnTo>
                    <a:pt x="f174" y="f158"/>
                  </a:lnTo>
                  <a:lnTo>
                    <a:pt x="f175" y="f176"/>
                  </a:lnTo>
                  <a:lnTo>
                    <a:pt x="f177" y="f178"/>
                  </a:lnTo>
                  <a:lnTo>
                    <a:pt x="f179" y="f180"/>
                  </a:lnTo>
                  <a:lnTo>
                    <a:pt x="f181" y="f28"/>
                  </a:lnTo>
                  <a:lnTo>
                    <a:pt x="f182" y="f26"/>
                  </a:lnTo>
                  <a:lnTo>
                    <a:pt x="f183" y="f184"/>
                  </a:lnTo>
                  <a:lnTo>
                    <a:pt x="f185" y="f186"/>
                  </a:lnTo>
                  <a:lnTo>
                    <a:pt x="f187" y="f25"/>
                  </a:lnTo>
                  <a:lnTo>
                    <a:pt x="f187" y="f176"/>
                  </a:lnTo>
                  <a:lnTo>
                    <a:pt x="f188" y="f24"/>
                  </a:lnTo>
                  <a:lnTo>
                    <a:pt x="f189" y="f165"/>
                  </a:lnTo>
                  <a:lnTo>
                    <a:pt x="f190" y="f186"/>
                  </a:lnTo>
                  <a:lnTo>
                    <a:pt x="f188" y="f191"/>
                  </a:lnTo>
                  <a:lnTo>
                    <a:pt x="f192" y="f193"/>
                  </a:lnTo>
                  <a:lnTo>
                    <a:pt x="f188" y="f194"/>
                  </a:lnTo>
                  <a:lnTo>
                    <a:pt x="f195" y="f35"/>
                  </a:lnTo>
                  <a:lnTo>
                    <a:pt x="f196" y="f197"/>
                  </a:lnTo>
                  <a:lnTo>
                    <a:pt x="f162" y="f198"/>
                  </a:lnTo>
                  <a:lnTo>
                    <a:pt x="f199" y="f200"/>
                  </a:lnTo>
                  <a:lnTo>
                    <a:pt x="f160" y="f201"/>
                  </a:lnTo>
                  <a:lnTo>
                    <a:pt x="f159" y="f120"/>
                  </a:lnTo>
                  <a:lnTo>
                    <a:pt x="f202" y="f203"/>
                  </a:lnTo>
                  <a:lnTo>
                    <a:pt x="f202" y="f204"/>
                  </a:lnTo>
                  <a:lnTo>
                    <a:pt x="f155" y="f115"/>
                  </a:lnTo>
                  <a:lnTo>
                    <a:pt x="f152" y="f205"/>
                  </a:lnTo>
                  <a:lnTo>
                    <a:pt x="f206" y="f207"/>
                  </a:lnTo>
                  <a:lnTo>
                    <a:pt x="f208" y="f209"/>
                  </a:lnTo>
                  <a:lnTo>
                    <a:pt x="f141" y="f210"/>
                  </a:lnTo>
                  <a:lnTo>
                    <a:pt x="f211" y="f212"/>
                  </a:lnTo>
                  <a:lnTo>
                    <a:pt x="f213" y="f214"/>
                  </a:lnTo>
                  <a:lnTo>
                    <a:pt x="f215" y="f216"/>
                  </a:lnTo>
                  <a:lnTo>
                    <a:pt x="f217" y="f218"/>
                  </a:lnTo>
                  <a:lnTo>
                    <a:pt x="f219" y="f218"/>
                  </a:lnTo>
                  <a:lnTo>
                    <a:pt x="f123" y="f220"/>
                  </a:lnTo>
                  <a:lnTo>
                    <a:pt x="f221" y="f209"/>
                  </a:lnTo>
                  <a:lnTo>
                    <a:pt x="f222" y="f223"/>
                  </a:lnTo>
                  <a:lnTo>
                    <a:pt x="f224" y="f225"/>
                  </a:lnTo>
                  <a:lnTo>
                    <a:pt x="f157" y="f226"/>
                  </a:lnTo>
                  <a:lnTo>
                    <a:pt x="f157" y="f70"/>
                  </a:lnTo>
                  <a:lnTo>
                    <a:pt x="f227" y="f225"/>
                  </a:lnTo>
                  <a:lnTo>
                    <a:pt x="f150" y="f228"/>
                  </a:lnTo>
                  <a:lnTo>
                    <a:pt x="f136" y="f229"/>
                  </a:lnTo>
                  <a:lnTo>
                    <a:pt x="f143" y="f66"/>
                  </a:lnTo>
                  <a:lnTo>
                    <a:pt x="f230" y="f231"/>
                  </a:lnTo>
                  <a:lnTo>
                    <a:pt x="f143" y="f232"/>
                  </a:lnTo>
                  <a:lnTo>
                    <a:pt x="f230" y="f233"/>
                  </a:lnTo>
                  <a:lnTo>
                    <a:pt x="f234" y="f235"/>
                  </a:lnTo>
                  <a:lnTo>
                    <a:pt x="f236" y="f237"/>
                  </a:lnTo>
                  <a:lnTo>
                    <a:pt x="f129" y="f238"/>
                  </a:lnTo>
                  <a:lnTo>
                    <a:pt x="f239" y="f240"/>
                  </a:lnTo>
                  <a:lnTo>
                    <a:pt x="f241" y="f233"/>
                  </a:lnTo>
                  <a:lnTo>
                    <a:pt x="f242" y="f243"/>
                  </a:lnTo>
                  <a:lnTo>
                    <a:pt x="f244" y="f245"/>
                  </a:lnTo>
                  <a:lnTo>
                    <a:pt x="f246" y="f247"/>
                  </a:lnTo>
                  <a:lnTo>
                    <a:pt x="f248" y="f249"/>
                  </a:lnTo>
                  <a:lnTo>
                    <a:pt x="f250" y="f251"/>
                  </a:lnTo>
                  <a:lnTo>
                    <a:pt x="f252" y="f253"/>
                  </a:lnTo>
                  <a:lnTo>
                    <a:pt x="f254" y="f255"/>
                  </a:lnTo>
                  <a:lnTo>
                    <a:pt x="f256" y="f56"/>
                  </a:lnTo>
                  <a:lnTo>
                    <a:pt x="f115" y="f257"/>
                  </a:lnTo>
                  <a:lnTo>
                    <a:pt x="f108" y="f258"/>
                  </a:lnTo>
                  <a:lnTo>
                    <a:pt x="f259" y="f251"/>
                  </a:lnTo>
                  <a:lnTo>
                    <a:pt x="f260" y="f261"/>
                  </a:lnTo>
                  <a:lnTo>
                    <a:pt x="f262" y="f263"/>
                  </a:lnTo>
                  <a:lnTo>
                    <a:pt x="f105" y="f264"/>
                  </a:lnTo>
                  <a:lnTo>
                    <a:pt x="f265" y="f266"/>
                  </a:lnTo>
                  <a:lnTo>
                    <a:pt x="f267" y="f245"/>
                  </a:lnTo>
                  <a:lnTo>
                    <a:pt x="f268" y="f266"/>
                  </a:lnTo>
                  <a:lnTo>
                    <a:pt x="f269" y="f240"/>
                  </a:lnTo>
                  <a:lnTo>
                    <a:pt x="f270" y="f62"/>
                  </a:lnTo>
                  <a:lnTo>
                    <a:pt x="f271" y="f272"/>
                  </a:lnTo>
                  <a:lnTo>
                    <a:pt x="f273" y="f251"/>
                  </a:lnTo>
                  <a:lnTo>
                    <a:pt x="f274" y="f245"/>
                  </a:lnTo>
                  <a:lnTo>
                    <a:pt x="f275" y="f276"/>
                  </a:lnTo>
                  <a:lnTo>
                    <a:pt x="f89" y="f263"/>
                  </a:lnTo>
                  <a:lnTo>
                    <a:pt x="f277" y="f257"/>
                  </a:lnTo>
                  <a:lnTo>
                    <a:pt x="f278" y="f255"/>
                  </a:lnTo>
                  <a:lnTo>
                    <a:pt x="f279" y="f280"/>
                  </a:lnTo>
                  <a:lnTo>
                    <a:pt x="f281" y="f56"/>
                  </a:lnTo>
                  <a:lnTo>
                    <a:pt x="f282" y="f283"/>
                  </a:lnTo>
                  <a:lnTo>
                    <a:pt x="f284" y="f253"/>
                  </a:lnTo>
                  <a:lnTo>
                    <a:pt x="f285" y="f286"/>
                  </a:lnTo>
                  <a:lnTo>
                    <a:pt x="f287" y="f288"/>
                  </a:lnTo>
                  <a:lnTo>
                    <a:pt x="f289" y="f62"/>
                  </a:lnTo>
                  <a:lnTo>
                    <a:pt x="f290" y="f62"/>
                  </a:lnTo>
                  <a:lnTo>
                    <a:pt x="f291" y="f245"/>
                  </a:lnTo>
                  <a:lnTo>
                    <a:pt x="f228" y="f238"/>
                  </a:lnTo>
                  <a:lnTo>
                    <a:pt x="f235" y="f292"/>
                  </a:lnTo>
                  <a:lnTo>
                    <a:pt x="f293" y="f294"/>
                  </a:lnTo>
                  <a:lnTo>
                    <a:pt x="f295" y="f296"/>
                  </a:lnTo>
                  <a:lnTo>
                    <a:pt x="f253" y="f228"/>
                  </a:lnTo>
                  <a:lnTo>
                    <a:pt x="f257" y="f292"/>
                  </a:lnTo>
                  <a:lnTo>
                    <a:pt x="f297" y="f294"/>
                  </a:lnTo>
                  <a:lnTo>
                    <a:pt x="f298" y="f231"/>
                  </a:lnTo>
                  <a:lnTo>
                    <a:pt x="f299" y="f229"/>
                  </a:lnTo>
                  <a:lnTo>
                    <a:pt x="f300" y="f301"/>
                  </a:lnTo>
                  <a:lnTo>
                    <a:pt x="f302" y="f231"/>
                  </a:lnTo>
                  <a:lnTo>
                    <a:pt x="f303" y="f304"/>
                  </a:lnTo>
                  <a:lnTo>
                    <a:pt x="f305" y="f229"/>
                  </a:lnTo>
                  <a:lnTo>
                    <a:pt x="f306" y="f228"/>
                  </a:lnTo>
                  <a:lnTo>
                    <a:pt x="f307" y="f68"/>
                  </a:lnTo>
                  <a:lnTo>
                    <a:pt x="f308" y="f309"/>
                  </a:lnTo>
                  <a:lnTo>
                    <a:pt x="f310" y="f231"/>
                  </a:lnTo>
                  <a:lnTo>
                    <a:pt x="f310" y="f235"/>
                  </a:lnTo>
                  <a:lnTo>
                    <a:pt x="f311" y="f301"/>
                  </a:lnTo>
                  <a:lnTo>
                    <a:pt x="f312" y="f301"/>
                  </a:lnTo>
                  <a:lnTo>
                    <a:pt x="f34" y="f238"/>
                  </a:lnTo>
                  <a:lnTo>
                    <a:pt x="f313" y="f62"/>
                  </a:lnTo>
                  <a:lnTo>
                    <a:pt x="f314" y="f247"/>
                  </a:lnTo>
                  <a:lnTo>
                    <a:pt x="f315" y="f316"/>
                  </a:lnTo>
                  <a:lnTo>
                    <a:pt x="f317" y="f276"/>
                  </a:lnTo>
                  <a:lnTo>
                    <a:pt x="f318" y="f319"/>
                  </a:lnTo>
                  <a:lnTo>
                    <a:pt x="f320" y="f258"/>
                  </a:lnTo>
                  <a:lnTo>
                    <a:pt x="f321" y="f322"/>
                  </a:lnTo>
                  <a:lnTo>
                    <a:pt x="f323" y="f324"/>
                  </a:lnTo>
                  <a:lnTo>
                    <a:pt x="f317" y="f51"/>
                  </a:lnTo>
                  <a:lnTo>
                    <a:pt x="f317" y="f299"/>
                  </a:lnTo>
                  <a:lnTo>
                    <a:pt x="f325" y="f326"/>
                  </a:lnTo>
                  <a:lnTo>
                    <a:pt x="f325" y="f327"/>
                  </a:lnTo>
                  <a:lnTo>
                    <a:pt x="f328" y="f329"/>
                  </a:lnTo>
                  <a:lnTo>
                    <a:pt x="f330" y="f331"/>
                  </a:lnTo>
                  <a:lnTo>
                    <a:pt x="f30" y="f327"/>
                  </a:lnTo>
                  <a:lnTo>
                    <a:pt x="f332" y="f333"/>
                  </a:lnTo>
                  <a:lnTo>
                    <a:pt x="f334" y="f329"/>
                  </a:lnTo>
                  <a:lnTo>
                    <a:pt x="f335" y="f329"/>
                  </a:lnTo>
                  <a:lnTo>
                    <a:pt x="f151" y="f336"/>
                  </a:lnTo>
                  <a:lnTo>
                    <a:pt x="f173" y="f337"/>
                  </a:lnTo>
                  <a:lnTo>
                    <a:pt x="f338" y="f337"/>
                  </a:lnTo>
                  <a:lnTo>
                    <a:pt x="f339" y="f340"/>
                  </a:lnTo>
                  <a:lnTo>
                    <a:pt x="f23" y="f341"/>
                  </a:lnTo>
                  <a:lnTo>
                    <a:pt x="f156" y="f342"/>
                  </a:lnTo>
                  <a:lnTo>
                    <a:pt x="f161" y="f307"/>
                  </a:lnTo>
                  <a:lnTo>
                    <a:pt x="f343" y="f41"/>
                  </a:lnTo>
                  <a:lnTo>
                    <a:pt x="f146" y="f344"/>
                  </a:lnTo>
                  <a:lnTo>
                    <a:pt x="f21" y="f345"/>
                  </a:lnTo>
                  <a:lnTo>
                    <a:pt x="f346" y="f347"/>
                  </a:lnTo>
                  <a:lnTo>
                    <a:pt x="f348" y="f349"/>
                  </a:lnTo>
                  <a:lnTo>
                    <a:pt x="f350" y="f351"/>
                  </a:lnTo>
                  <a:lnTo>
                    <a:pt x="f352" y="f353"/>
                  </a:lnTo>
                  <a:lnTo>
                    <a:pt x="f31" y="f320"/>
                  </a:lnTo>
                  <a:lnTo>
                    <a:pt x="f10" y="f354"/>
                  </a:lnTo>
                  <a:lnTo>
                    <a:pt x="f355" y="f356"/>
                  </a:lnTo>
                  <a:lnTo>
                    <a:pt x="f133" y="f357"/>
                  </a:lnTo>
                  <a:lnTo>
                    <a:pt x="f358" y="f359"/>
                  </a:lnTo>
                  <a:lnTo>
                    <a:pt x="f360" y="f328"/>
                  </a:lnTo>
                  <a:lnTo>
                    <a:pt x="f69" y="f361"/>
                  </a:lnTo>
                  <a:lnTo>
                    <a:pt x="f118" y="f362"/>
                  </a:lnTo>
                  <a:lnTo>
                    <a:pt x="f114" y="f363"/>
                  </a:lnTo>
                  <a:lnTo>
                    <a:pt x="f364" y="f28"/>
                  </a:lnTo>
                  <a:lnTo>
                    <a:pt x="f365" y="f363"/>
                  </a:lnTo>
                  <a:lnTo>
                    <a:pt x="f366" y="f367"/>
                  </a:lnTo>
                  <a:lnTo>
                    <a:pt x="f86" y="f180"/>
                  </a:lnTo>
                  <a:lnTo>
                    <a:pt x="f88" y="f25"/>
                  </a:lnTo>
                  <a:lnTo>
                    <a:pt x="f368" y="f176"/>
                  </a:lnTo>
                  <a:lnTo>
                    <a:pt x="f88" y="f369"/>
                  </a:lnTo>
                  <a:lnTo>
                    <a:pt x="f370" y="f147"/>
                  </a:lnTo>
                  <a:lnTo>
                    <a:pt x="f5" y="f371"/>
                  </a:lnTo>
                  <a:lnTo>
                    <a:pt x="f102" y="f145"/>
                  </a:lnTo>
                  <a:lnTo>
                    <a:pt x="f372" y="f373"/>
                  </a:lnTo>
                  <a:lnTo>
                    <a:pt x="f5" y="f8"/>
                  </a:lnTo>
                </a:path>
              </a:pathLst>
            </a:custGeom>
            <a:noFill/>
            <a:ln w="15873" cap="flat">
              <a:solidFill>
                <a:srgbClr val="A6B19F">
                  <a:alpha val="47843"/>
                </a:srgbClr>
              </a:solidFill>
              <a:prstDash val="solid"/>
              <a:round/>
            </a:ln>
          </p:spPr>
          <p:txBody>
            <a:bodyPr vert="horz" wrap="square" lIns="91440" tIns="45720" rIns="91440" bIns="4572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CO" sz="1800" b="0" i="0" u="none" strike="noStrike" kern="0" cap="none" spc="0" baseline="0">
                <a:solidFill>
                  <a:srgbClr val="CCFFFF"/>
                </a:solidFill>
                <a:uFillTx/>
                <a:latin typeface="Montserrat ExtraBold" pitchFamily="2"/>
              </a:endParaRPr>
            </a:p>
          </p:txBody>
        </p:sp>
        <p:sp>
          <p:nvSpPr>
            <p:cNvPr id="88" name="Freeform 31">
              <a:extLst>
                <a:ext uri="{FF2B5EF4-FFF2-40B4-BE49-F238E27FC236}">
                  <a16:creationId xmlns:a16="http://schemas.microsoft.com/office/drawing/2014/main" id="{D2D4720B-EBBA-5B4F-BFD8-2298D2CF404E}"/>
                </a:ext>
              </a:extLst>
            </p:cNvPr>
            <p:cNvSpPr/>
            <p:nvPr/>
          </p:nvSpPr>
          <p:spPr>
            <a:xfrm>
              <a:off x="756382" y="233208"/>
              <a:ext cx="85121" cy="112882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645"/>
                <a:gd name="f7" fmla="val 804"/>
                <a:gd name="f8" fmla="val 573"/>
                <a:gd name="f9" fmla="val 485"/>
                <a:gd name="f10" fmla="val 379"/>
                <a:gd name="f11" fmla="val 18"/>
                <a:gd name="f12" fmla="val 317"/>
                <a:gd name="f13" fmla="val 70"/>
                <a:gd name="f14" fmla="val 265"/>
                <a:gd name="f15" fmla="val 123"/>
                <a:gd name="f16" fmla="val 212"/>
                <a:gd name="f17" fmla="val 141"/>
                <a:gd name="f18" fmla="val 194"/>
                <a:gd name="f19" fmla="val 176"/>
                <a:gd name="f20" fmla="val 203"/>
                <a:gd name="f21" fmla="val 44"/>
                <a:gd name="f22" fmla="val 9"/>
                <a:gd name="f23" fmla="val 326"/>
                <a:gd name="f24" fmla="val 388"/>
                <a:gd name="f25" fmla="val 17"/>
                <a:gd name="f26" fmla="val 450"/>
                <a:gd name="f27" fmla="val 512"/>
                <a:gd name="f28" fmla="val 53"/>
                <a:gd name="f29" fmla="val 547"/>
                <a:gd name="f30" fmla="val 62"/>
                <a:gd name="f31" fmla="val 600"/>
                <a:gd name="f32" fmla="val 635"/>
                <a:gd name="f33" fmla="val 185"/>
                <a:gd name="f34" fmla="val 688"/>
                <a:gd name="f35" fmla="val 256"/>
                <a:gd name="f36" fmla="val 679"/>
                <a:gd name="f37" fmla="val 335"/>
                <a:gd name="f38" fmla="val 697"/>
                <a:gd name="f39" fmla="val 715"/>
                <a:gd name="f40" fmla="val 432"/>
                <a:gd name="f41" fmla="val 803"/>
                <a:gd name="f42" fmla="val 476"/>
                <a:gd name="f43" fmla="val 768"/>
                <a:gd name="f44" fmla="val 503"/>
                <a:gd name="f45" fmla="val 706"/>
                <a:gd name="f46" fmla="val 520"/>
                <a:gd name="f47" fmla="val 662"/>
                <a:gd name="f48" fmla="val 591"/>
                <a:gd name="f49" fmla="val 556"/>
                <a:gd name="f50" fmla="val 538"/>
                <a:gd name="f51" fmla="val 626"/>
                <a:gd name="f52" fmla="val 423"/>
                <a:gd name="f53" fmla="val 353"/>
                <a:gd name="f54" fmla="val 609"/>
                <a:gd name="f55" fmla="val 300"/>
                <a:gd name="f56" fmla="val 644"/>
                <a:gd name="f57" fmla="val 238"/>
                <a:gd name="f58" fmla="val 618"/>
                <a:gd name="f59" fmla="+- 0 0 -90"/>
                <a:gd name="f60" fmla="*/ f3 1 645"/>
                <a:gd name="f61" fmla="*/ f4 1 804"/>
                <a:gd name="f62" fmla="+- f7 0 f5"/>
                <a:gd name="f63" fmla="+- f6 0 f5"/>
                <a:gd name="f64" fmla="*/ f59 f0 1"/>
                <a:gd name="f65" fmla="*/ f63 1 645"/>
                <a:gd name="f66" fmla="*/ f62 1 804"/>
                <a:gd name="f67" fmla="*/ 73989048 f63 1"/>
                <a:gd name="f68" fmla="*/ 0 f62 1"/>
                <a:gd name="f69" fmla="*/ 62625964 f63 1"/>
                <a:gd name="f70" fmla="*/ 48938662 f63 1"/>
                <a:gd name="f71" fmla="*/ 2324337 f62 1"/>
                <a:gd name="f72" fmla="*/ 40932902 f63 1"/>
                <a:gd name="f73" fmla="*/ 9039687 f62 1"/>
                <a:gd name="f74" fmla="*/ 34218255 f63 1"/>
                <a:gd name="f75" fmla="*/ 15884047 f62 1"/>
                <a:gd name="f76" fmla="*/ 27374604 f63 1"/>
                <a:gd name="f77" fmla="*/ 18208743 f62 1"/>
                <a:gd name="f78" fmla="*/ 25050386 f63 1"/>
                <a:gd name="f79" fmla="*/ 22728407 f62 1"/>
                <a:gd name="f80" fmla="*/ 15882517 f63 1"/>
                <a:gd name="f81" fmla="*/ 26215272 f62 1"/>
                <a:gd name="f82" fmla="*/ 5681542 f63 1"/>
                <a:gd name="f83" fmla="*/ 27377441 f62 1"/>
                <a:gd name="f84" fmla="*/ 1162109 f63 1"/>
                <a:gd name="f85" fmla="*/ 34221801 f62 1"/>
                <a:gd name="f86" fmla="*/ 0 f63 1"/>
                <a:gd name="f87" fmla="*/ 42099319 f62 1"/>
                <a:gd name="f88" fmla="*/ 50105848 f62 1"/>
                <a:gd name="f89" fmla="*/ 2195215 f63 1"/>
                <a:gd name="f90" fmla="*/ 58112736 f62 1"/>
                <a:gd name="f91" fmla="*/ 66119264 f62 1"/>
                <a:gd name="f92" fmla="*/ 6843651 f63 1"/>
                <a:gd name="f93" fmla="*/ 70639288 f62 1"/>
                <a:gd name="f94" fmla="*/ 8005760 f63 1"/>
                <a:gd name="f95" fmla="*/ 77483648 f62 1"/>
                <a:gd name="f96" fmla="*/ 22726168 f63 1"/>
                <a:gd name="f97" fmla="*/ 82003312 f62 1"/>
                <a:gd name="f98" fmla="*/ 23888277 f63 1"/>
                <a:gd name="f99" fmla="*/ 88847672 f62 1"/>
                <a:gd name="f100" fmla="*/ 33056146 f63 1"/>
                <a:gd name="f101" fmla="*/ 87685503 f62 1"/>
                <a:gd name="f102" fmla="*/ 43257121 f63 1"/>
                <a:gd name="f103" fmla="*/ 90010200 f62 1"/>
                <a:gd name="f104" fmla="*/ 92334537 f62 1"/>
                <a:gd name="f105" fmla="*/ 55782313 f63 1"/>
                <a:gd name="f106" fmla="*/ 103698920 f62 1"/>
                <a:gd name="f107" fmla="*/ 61463855 f63 1"/>
                <a:gd name="f108" fmla="*/ 99178897 f62 1"/>
                <a:gd name="f109" fmla="*/ 64950542 f63 1"/>
                <a:gd name="f110" fmla="*/ 91172368 f62 1"/>
                <a:gd name="f111" fmla="*/ 67145397 f63 1"/>
                <a:gd name="f112" fmla="*/ 85490176 f62 1"/>
                <a:gd name="f113" fmla="*/ 70632084 f63 1"/>
                <a:gd name="f114" fmla="*/ 76321120 f62 1"/>
                <a:gd name="f115" fmla="*/ 71794193 f63 1"/>
                <a:gd name="f116" fmla="*/ 69476760 f62 1"/>
                <a:gd name="f117" fmla="*/ 77475735 f63 1"/>
                <a:gd name="f118" fmla="*/ 61470231 f62 1"/>
                <a:gd name="f119" fmla="*/ 80833058 f63 1"/>
                <a:gd name="f120" fmla="*/ 54625871 f62 1"/>
                <a:gd name="f121" fmla="*/ 45586184 f62 1"/>
                <a:gd name="f122" fmla="*/ 78637844 f63 1"/>
                <a:gd name="f123" fmla="*/ 38741824 f62 1"/>
                <a:gd name="f124" fmla="*/ 83157277 f63 1"/>
                <a:gd name="f125" fmla="*/ 30735295 f62 1"/>
                <a:gd name="f126" fmla="*/ 79799953 f63 1"/>
                <a:gd name="f127" fmla="*/ 645 f63 1"/>
                <a:gd name="f128" fmla="*/ 804 f62 1"/>
                <a:gd name="f129" fmla="*/ f64 1 f2"/>
                <a:gd name="f130" fmla="*/ f67 1 645"/>
                <a:gd name="f131" fmla="*/ f68 1 804"/>
                <a:gd name="f132" fmla="*/ f69 1 645"/>
                <a:gd name="f133" fmla="*/ f70 1 645"/>
                <a:gd name="f134" fmla="*/ f71 1 804"/>
                <a:gd name="f135" fmla="*/ f72 1 645"/>
                <a:gd name="f136" fmla="*/ f73 1 804"/>
                <a:gd name="f137" fmla="*/ f74 1 645"/>
                <a:gd name="f138" fmla="*/ f75 1 804"/>
                <a:gd name="f139" fmla="*/ f76 1 645"/>
                <a:gd name="f140" fmla="*/ f77 1 804"/>
                <a:gd name="f141" fmla="*/ f78 1 645"/>
                <a:gd name="f142" fmla="*/ f79 1 804"/>
                <a:gd name="f143" fmla="*/ f80 1 645"/>
                <a:gd name="f144" fmla="*/ f81 1 804"/>
                <a:gd name="f145" fmla="*/ f82 1 645"/>
                <a:gd name="f146" fmla="*/ f83 1 804"/>
                <a:gd name="f147" fmla="*/ f84 1 645"/>
                <a:gd name="f148" fmla="*/ f85 1 804"/>
                <a:gd name="f149" fmla="*/ f86 1 645"/>
                <a:gd name="f150" fmla="*/ f87 1 804"/>
                <a:gd name="f151" fmla="*/ f88 1 804"/>
                <a:gd name="f152" fmla="*/ f89 1 645"/>
                <a:gd name="f153" fmla="*/ f90 1 804"/>
                <a:gd name="f154" fmla="*/ f91 1 804"/>
                <a:gd name="f155" fmla="*/ f92 1 645"/>
                <a:gd name="f156" fmla="*/ f93 1 804"/>
                <a:gd name="f157" fmla="*/ f94 1 645"/>
                <a:gd name="f158" fmla="*/ f95 1 804"/>
                <a:gd name="f159" fmla="*/ f96 1 645"/>
                <a:gd name="f160" fmla="*/ f97 1 804"/>
                <a:gd name="f161" fmla="*/ f98 1 645"/>
                <a:gd name="f162" fmla="*/ f99 1 804"/>
                <a:gd name="f163" fmla="*/ f100 1 645"/>
                <a:gd name="f164" fmla="*/ f101 1 804"/>
                <a:gd name="f165" fmla="*/ f102 1 645"/>
                <a:gd name="f166" fmla="*/ f103 1 804"/>
                <a:gd name="f167" fmla="*/ f104 1 804"/>
                <a:gd name="f168" fmla="*/ f105 1 645"/>
                <a:gd name="f169" fmla="*/ f106 1 804"/>
                <a:gd name="f170" fmla="*/ f107 1 645"/>
                <a:gd name="f171" fmla="*/ f108 1 804"/>
                <a:gd name="f172" fmla="*/ f109 1 645"/>
                <a:gd name="f173" fmla="*/ f110 1 804"/>
                <a:gd name="f174" fmla="*/ f111 1 645"/>
                <a:gd name="f175" fmla="*/ f112 1 804"/>
                <a:gd name="f176" fmla="*/ f113 1 645"/>
                <a:gd name="f177" fmla="*/ f114 1 804"/>
                <a:gd name="f178" fmla="*/ f115 1 645"/>
                <a:gd name="f179" fmla="*/ f116 1 804"/>
                <a:gd name="f180" fmla="*/ f117 1 645"/>
                <a:gd name="f181" fmla="*/ f118 1 804"/>
                <a:gd name="f182" fmla="*/ f119 1 645"/>
                <a:gd name="f183" fmla="*/ f120 1 804"/>
                <a:gd name="f184" fmla="*/ f121 1 804"/>
                <a:gd name="f185" fmla="*/ f122 1 645"/>
                <a:gd name="f186" fmla="*/ f123 1 804"/>
                <a:gd name="f187" fmla="*/ f124 1 645"/>
                <a:gd name="f188" fmla="*/ f125 1 804"/>
                <a:gd name="f189" fmla="*/ f126 1 645"/>
                <a:gd name="f190" fmla="*/ f127 1 645"/>
                <a:gd name="f191" fmla="*/ f128 1 804"/>
                <a:gd name="f192" fmla="+- f129 0 f1"/>
                <a:gd name="f193" fmla="*/ f130 1 f65"/>
                <a:gd name="f194" fmla="*/ f131 1 f66"/>
                <a:gd name="f195" fmla="*/ f132 1 f65"/>
                <a:gd name="f196" fmla="*/ f133 1 f65"/>
                <a:gd name="f197" fmla="*/ f134 1 f66"/>
                <a:gd name="f198" fmla="*/ f135 1 f65"/>
                <a:gd name="f199" fmla="*/ f136 1 f66"/>
                <a:gd name="f200" fmla="*/ f137 1 f65"/>
                <a:gd name="f201" fmla="*/ f138 1 f66"/>
                <a:gd name="f202" fmla="*/ f139 1 f65"/>
                <a:gd name="f203" fmla="*/ f140 1 f66"/>
                <a:gd name="f204" fmla="*/ f141 1 f65"/>
                <a:gd name="f205" fmla="*/ f142 1 f66"/>
                <a:gd name="f206" fmla="*/ f143 1 f65"/>
                <a:gd name="f207" fmla="*/ f144 1 f66"/>
                <a:gd name="f208" fmla="*/ f145 1 f65"/>
                <a:gd name="f209" fmla="*/ f146 1 f66"/>
                <a:gd name="f210" fmla="*/ f147 1 f65"/>
                <a:gd name="f211" fmla="*/ f148 1 f66"/>
                <a:gd name="f212" fmla="*/ f149 1 f65"/>
                <a:gd name="f213" fmla="*/ f150 1 f66"/>
                <a:gd name="f214" fmla="*/ f151 1 f66"/>
                <a:gd name="f215" fmla="*/ f152 1 f65"/>
                <a:gd name="f216" fmla="*/ f153 1 f66"/>
                <a:gd name="f217" fmla="*/ f154 1 f66"/>
                <a:gd name="f218" fmla="*/ f155 1 f65"/>
                <a:gd name="f219" fmla="*/ f156 1 f66"/>
                <a:gd name="f220" fmla="*/ f157 1 f65"/>
                <a:gd name="f221" fmla="*/ f158 1 f66"/>
                <a:gd name="f222" fmla="*/ f159 1 f65"/>
                <a:gd name="f223" fmla="*/ f160 1 f66"/>
                <a:gd name="f224" fmla="*/ f161 1 f65"/>
                <a:gd name="f225" fmla="*/ f162 1 f66"/>
                <a:gd name="f226" fmla="*/ f163 1 f65"/>
                <a:gd name="f227" fmla="*/ f164 1 f66"/>
                <a:gd name="f228" fmla="*/ f165 1 f65"/>
                <a:gd name="f229" fmla="*/ f166 1 f66"/>
                <a:gd name="f230" fmla="*/ f167 1 f66"/>
                <a:gd name="f231" fmla="*/ f168 1 f65"/>
                <a:gd name="f232" fmla="*/ f169 1 f66"/>
                <a:gd name="f233" fmla="*/ f170 1 f65"/>
                <a:gd name="f234" fmla="*/ f171 1 f66"/>
                <a:gd name="f235" fmla="*/ f172 1 f65"/>
                <a:gd name="f236" fmla="*/ f173 1 f66"/>
                <a:gd name="f237" fmla="*/ f174 1 f65"/>
                <a:gd name="f238" fmla="*/ f175 1 f66"/>
                <a:gd name="f239" fmla="*/ f176 1 f65"/>
                <a:gd name="f240" fmla="*/ f177 1 f66"/>
                <a:gd name="f241" fmla="*/ f178 1 f65"/>
                <a:gd name="f242" fmla="*/ f179 1 f66"/>
                <a:gd name="f243" fmla="*/ f180 1 f65"/>
                <a:gd name="f244" fmla="*/ f181 1 f66"/>
                <a:gd name="f245" fmla="*/ f182 1 f65"/>
                <a:gd name="f246" fmla="*/ f183 1 f66"/>
                <a:gd name="f247" fmla="*/ f184 1 f66"/>
                <a:gd name="f248" fmla="*/ f185 1 f65"/>
                <a:gd name="f249" fmla="*/ f186 1 f66"/>
                <a:gd name="f250" fmla="*/ f187 1 f65"/>
                <a:gd name="f251" fmla="*/ f188 1 f66"/>
                <a:gd name="f252" fmla="*/ f189 1 f65"/>
                <a:gd name="f253" fmla="*/ f190 1 f65"/>
                <a:gd name="f254" fmla="*/ f191 1 f66"/>
                <a:gd name="f255" fmla="*/ f212 f60 1"/>
                <a:gd name="f256" fmla="*/ f253 f60 1"/>
                <a:gd name="f257" fmla="*/ f254 f61 1"/>
                <a:gd name="f258" fmla="*/ f194 f61 1"/>
                <a:gd name="f259" fmla="*/ f193 f60 1"/>
                <a:gd name="f260" fmla="*/ f195 f60 1"/>
                <a:gd name="f261" fmla="*/ f196 f60 1"/>
                <a:gd name="f262" fmla="*/ f197 f61 1"/>
                <a:gd name="f263" fmla="*/ f198 f60 1"/>
                <a:gd name="f264" fmla="*/ f199 f61 1"/>
                <a:gd name="f265" fmla="*/ f200 f60 1"/>
                <a:gd name="f266" fmla="*/ f201 f61 1"/>
                <a:gd name="f267" fmla="*/ f202 f60 1"/>
                <a:gd name="f268" fmla="*/ f203 f61 1"/>
                <a:gd name="f269" fmla="*/ f204 f60 1"/>
                <a:gd name="f270" fmla="*/ f205 f61 1"/>
                <a:gd name="f271" fmla="*/ f206 f60 1"/>
                <a:gd name="f272" fmla="*/ f207 f61 1"/>
                <a:gd name="f273" fmla="*/ f208 f60 1"/>
                <a:gd name="f274" fmla="*/ f209 f61 1"/>
                <a:gd name="f275" fmla="*/ f210 f60 1"/>
                <a:gd name="f276" fmla="*/ f211 f61 1"/>
                <a:gd name="f277" fmla="*/ f213 f61 1"/>
                <a:gd name="f278" fmla="*/ f214 f61 1"/>
                <a:gd name="f279" fmla="*/ f215 f60 1"/>
                <a:gd name="f280" fmla="*/ f216 f61 1"/>
                <a:gd name="f281" fmla="*/ f217 f61 1"/>
                <a:gd name="f282" fmla="*/ f218 f60 1"/>
                <a:gd name="f283" fmla="*/ f219 f61 1"/>
                <a:gd name="f284" fmla="*/ f220 f60 1"/>
                <a:gd name="f285" fmla="*/ f221 f61 1"/>
                <a:gd name="f286" fmla="*/ f222 f60 1"/>
                <a:gd name="f287" fmla="*/ f223 f61 1"/>
                <a:gd name="f288" fmla="*/ f224 f60 1"/>
                <a:gd name="f289" fmla="*/ f225 f61 1"/>
                <a:gd name="f290" fmla="*/ f226 f60 1"/>
                <a:gd name="f291" fmla="*/ f227 f61 1"/>
                <a:gd name="f292" fmla="*/ f228 f60 1"/>
                <a:gd name="f293" fmla="*/ f229 f61 1"/>
                <a:gd name="f294" fmla="*/ f230 f61 1"/>
                <a:gd name="f295" fmla="*/ f231 f60 1"/>
                <a:gd name="f296" fmla="*/ f232 f61 1"/>
                <a:gd name="f297" fmla="*/ f233 f60 1"/>
                <a:gd name="f298" fmla="*/ f234 f61 1"/>
                <a:gd name="f299" fmla="*/ f235 f60 1"/>
                <a:gd name="f300" fmla="*/ f236 f61 1"/>
                <a:gd name="f301" fmla="*/ f237 f60 1"/>
                <a:gd name="f302" fmla="*/ f238 f61 1"/>
                <a:gd name="f303" fmla="*/ f239 f60 1"/>
                <a:gd name="f304" fmla="*/ f240 f61 1"/>
                <a:gd name="f305" fmla="*/ f241 f60 1"/>
                <a:gd name="f306" fmla="*/ f242 f61 1"/>
                <a:gd name="f307" fmla="*/ f243 f60 1"/>
                <a:gd name="f308" fmla="*/ f244 f61 1"/>
                <a:gd name="f309" fmla="*/ f245 f60 1"/>
                <a:gd name="f310" fmla="*/ f246 f61 1"/>
                <a:gd name="f311" fmla="*/ f247 f61 1"/>
                <a:gd name="f312" fmla="*/ f248 f60 1"/>
                <a:gd name="f313" fmla="*/ f249 f61 1"/>
                <a:gd name="f314" fmla="*/ f250 f60 1"/>
                <a:gd name="f315" fmla="*/ f251 f61 1"/>
                <a:gd name="f316" fmla="*/ f252 f6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192">
                  <a:pos x="f259" y="f258"/>
                </a:cxn>
                <a:cxn ang="f192">
                  <a:pos x="f260" y="f258"/>
                </a:cxn>
                <a:cxn ang="f192">
                  <a:pos x="f261" y="f262"/>
                </a:cxn>
                <a:cxn ang="f192">
                  <a:pos x="f263" y="f264"/>
                </a:cxn>
                <a:cxn ang="f192">
                  <a:pos x="f265" y="f266"/>
                </a:cxn>
                <a:cxn ang="f192">
                  <a:pos x="f267" y="f268"/>
                </a:cxn>
                <a:cxn ang="f192">
                  <a:pos x="f269" y="f270"/>
                </a:cxn>
                <a:cxn ang="f192">
                  <a:pos x="f271" y="f272"/>
                </a:cxn>
                <a:cxn ang="f192">
                  <a:pos x="f273" y="f274"/>
                </a:cxn>
                <a:cxn ang="f192">
                  <a:pos x="f275" y="f276"/>
                </a:cxn>
                <a:cxn ang="f192">
                  <a:pos x="f255" y="f277"/>
                </a:cxn>
                <a:cxn ang="f192">
                  <a:pos x="f275" y="f278"/>
                </a:cxn>
                <a:cxn ang="f192">
                  <a:pos x="f279" y="f280"/>
                </a:cxn>
                <a:cxn ang="f192">
                  <a:pos x="f275" y="f281"/>
                </a:cxn>
                <a:cxn ang="f192">
                  <a:pos x="f282" y="f283"/>
                </a:cxn>
                <a:cxn ang="f192">
                  <a:pos x="f284" y="f285"/>
                </a:cxn>
                <a:cxn ang="f192">
                  <a:pos x="f271" y="f285"/>
                </a:cxn>
                <a:cxn ang="f192">
                  <a:pos x="f286" y="f287"/>
                </a:cxn>
                <a:cxn ang="f192">
                  <a:pos x="f288" y="f289"/>
                </a:cxn>
                <a:cxn ang="f192">
                  <a:pos x="f290" y="f291"/>
                </a:cxn>
                <a:cxn ang="f192">
                  <a:pos x="f292" y="f293"/>
                </a:cxn>
                <a:cxn ang="f192">
                  <a:pos x="f261" y="f294"/>
                </a:cxn>
                <a:cxn ang="f192">
                  <a:pos x="f295" y="f296"/>
                </a:cxn>
                <a:cxn ang="f192">
                  <a:pos x="f297" y="f298"/>
                </a:cxn>
                <a:cxn ang="f192">
                  <a:pos x="f299" y="f300"/>
                </a:cxn>
                <a:cxn ang="f192">
                  <a:pos x="f301" y="f302"/>
                </a:cxn>
                <a:cxn ang="f192">
                  <a:pos x="f303" y="f304"/>
                </a:cxn>
                <a:cxn ang="f192">
                  <a:pos x="f305" y="f306"/>
                </a:cxn>
                <a:cxn ang="f192">
                  <a:pos x="f307" y="f308"/>
                </a:cxn>
                <a:cxn ang="f192">
                  <a:pos x="f309" y="f310"/>
                </a:cxn>
                <a:cxn ang="f192">
                  <a:pos x="f309" y="f311"/>
                </a:cxn>
                <a:cxn ang="f192">
                  <a:pos x="f312" y="f313"/>
                </a:cxn>
                <a:cxn ang="f192">
                  <a:pos x="f314" y="f315"/>
                </a:cxn>
                <a:cxn ang="f192">
                  <a:pos x="f316" y="f270"/>
                </a:cxn>
                <a:cxn ang="f192">
                  <a:pos x="f316" y="f264"/>
                </a:cxn>
                <a:cxn ang="f192">
                  <a:pos x="f259" y="f258"/>
                </a:cxn>
              </a:cxnLst>
              <a:rect l="f255" t="f258" r="f256" b="f257"/>
              <a:pathLst>
                <a:path w="645" h="804">
                  <a:moveTo>
                    <a:pt x="f8" y="f5"/>
                  </a:moveTo>
                  <a:lnTo>
                    <a:pt x="f9" y="f5"/>
                  </a:lnTo>
                  <a:lnTo>
                    <a:pt x="f10" y="f11"/>
                  </a:lnTo>
                  <a:lnTo>
                    <a:pt x="f12" y="f13"/>
                  </a:lnTo>
                  <a:lnTo>
                    <a:pt x="f14" y="f15"/>
                  </a:lnTo>
                  <a:lnTo>
                    <a:pt x="f16" y="f17"/>
                  </a:lnTo>
                  <a:lnTo>
                    <a:pt x="f18" y="f19"/>
                  </a:lnTo>
                  <a:lnTo>
                    <a:pt x="f15" y="f20"/>
                  </a:lnTo>
                  <a:lnTo>
                    <a:pt x="f21" y="f16"/>
                  </a:lnTo>
                  <a:lnTo>
                    <a:pt x="f22" y="f14"/>
                  </a:lnTo>
                  <a:lnTo>
                    <a:pt x="f5" y="f23"/>
                  </a:lnTo>
                  <a:lnTo>
                    <a:pt x="f22" y="f24"/>
                  </a:lnTo>
                  <a:lnTo>
                    <a:pt x="f25" y="f26"/>
                  </a:lnTo>
                  <a:lnTo>
                    <a:pt x="f22" y="f27"/>
                  </a:lnTo>
                  <a:lnTo>
                    <a:pt x="f28" y="f29"/>
                  </a:lnTo>
                  <a:lnTo>
                    <a:pt x="f30" y="f31"/>
                  </a:lnTo>
                  <a:lnTo>
                    <a:pt x="f15" y="f31"/>
                  </a:lnTo>
                  <a:lnTo>
                    <a:pt x="f19" y="f32"/>
                  </a:lnTo>
                  <a:lnTo>
                    <a:pt x="f33" y="f34"/>
                  </a:lnTo>
                  <a:lnTo>
                    <a:pt x="f35" y="f36"/>
                  </a:lnTo>
                  <a:lnTo>
                    <a:pt x="f37" y="f38"/>
                  </a:lnTo>
                  <a:lnTo>
                    <a:pt x="f10" y="f39"/>
                  </a:lnTo>
                  <a:lnTo>
                    <a:pt x="f40" y="f41"/>
                  </a:lnTo>
                  <a:lnTo>
                    <a:pt x="f42" y="f43"/>
                  </a:lnTo>
                  <a:lnTo>
                    <a:pt x="f44" y="f45"/>
                  </a:lnTo>
                  <a:lnTo>
                    <a:pt x="f46" y="f47"/>
                  </a:lnTo>
                  <a:lnTo>
                    <a:pt x="f29" y="f48"/>
                  </a:lnTo>
                  <a:lnTo>
                    <a:pt x="f49" y="f50"/>
                  </a:lnTo>
                  <a:lnTo>
                    <a:pt x="f31" y="f42"/>
                  </a:lnTo>
                  <a:lnTo>
                    <a:pt x="f51" y="f52"/>
                  </a:lnTo>
                  <a:lnTo>
                    <a:pt x="f51" y="f53"/>
                  </a:lnTo>
                  <a:lnTo>
                    <a:pt x="f54" y="f55"/>
                  </a:lnTo>
                  <a:lnTo>
                    <a:pt x="f56" y="f57"/>
                  </a:lnTo>
                  <a:lnTo>
                    <a:pt x="f58" y="f19"/>
                  </a:lnTo>
                  <a:lnTo>
                    <a:pt x="f58" y="f13"/>
                  </a:lnTo>
                  <a:lnTo>
                    <a:pt x="f8" y="f5"/>
                  </a:lnTo>
                </a:path>
              </a:pathLst>
            </a:custGeom>
            <a:noFill/>
            <a:ln w="15873" cap="flat">
              <a:solidFill>
                <a:srgbClr val="A6B19F">
                  <a:alpha val="47843"/>
                </a:srgbClr>
              </a:solidFill>
              <a:prstDash val="solid"/>
              <a:round/>
            </a:ln>
          </p:spPr>
          <p:txBody>
            <a:bodyPr vert="horz" wrap="square" lIns="91440" tIns="45720" rIns="91440" bIns="4572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CO" sz="1800" b="0" i="0" u="none" strike="noStrike" kern="0" cap="none" spc="0" baseline="0">
                <a:solidFill>
                  <a:srgbClr val="CCFFFF"/>
                </a:solidFill>
                <a:uFillTx/>
                <a:latin typeface="Montserrat ExtraBold" pitchFamily="2"/>
              </a:endParaRPr>
            </a:p>
          </p:txBody>
        </p:sp>
        <p:sp>
          <p:nvSpPr>
            <p:cNvPr id="89" name="Freeform 36">
              <a:extLst>
                <a:ext uri="{FF2B5EF4-FFF2-40B4-BE49-F238E27FC236}">
                  <a16:creationId xmlns:a16="http://schemas.microsoft.com/office/drawing/2014/main" id="{179A92AB-E745-CA49-8598-989B9DED3AFB}"/>
                </a:ext>
              </a:extLst>
            </p:cNvPr>
            <p:cNvSpPr/>
            <p:nvPr/>
          </p:nvSpPr>
          <p:spPr>
            <a:xfrm rot="8374764">
              <a:off x="268971" y="104818"/>
              <a:ext cx="107862" cy="109782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212087"/>
                <a:gd name="f7" fmla="val 536479"/>
                <a:gd name="f8" fmla="val 43922"/>
                <a:gd name="f9" fmla="val 528712"/>
                <a:gd name="f10" fmla="val 31660"/>
                <a:gd name="f11" fmla="val 518202"/>
                <a:gd name="f12" fmla="val 6285"/>
                <a:gd name="f13" fmla="val 483039"/>
                <a:gd name="f14" fmla="val 1880"/>
                <a:gd name="f15" fmla="val 455139"/>
                <a:gd name="f16" fmla="+- 0 0 4700"/>
                <a:gd name="f17" fmla="val 413468"/>
                <a:gd name="f18" fmla="val 7732"/>
                <a:gd name="f19" fmla="val 370944"/>
                <a:gd name="f20" fmla="val 12391"/>
                <a:gd name="f21" fmla="val 329015"/>
                <a:gd name="f22" fmla="val 18557"/>
                <a:gd name="f23" fmla="val 273521"/>
                <a:gd name="f24" fmla="val 19367"/>
                <a:gd name="f25" fmla="val 276554"/>
                <a:gd name="f26" fmla="val 33411"/>
                <a:gd name="f27" fmla="val 234422"/>
                <a:gd name="f28" fmla="val 36915"/>
                <a:gd name="f29" fmla="val 202891"/>
                <a:gd name="f30" fmla="val 32139"/>
                <a:gd name="f31" fmla="val 169285"/>
                <a:gd name="f32" fmla="val 139829"/>
                <a:gd name="f33" fmla="val 48037"/>
                <a:gd name="f34" fmla="val 129543"/>
                <a:gd name="f35" fmla="val 64705"/>
                <a:gd name="f36" fmla="val 132006"/>
                <a:gd name="f37" fmla="val 75453"/>
                <a:gd name="f38" fmla="val 129319"/>
                <a:gd name="f39" fmla="val 92784"/>
                <a:gd name="f40" fmla="val 124986"/>
                <a:gd name="f41" fmla="val 110487"/>
                <a:gd name="f42" fmla="val 122312"/>
                <a:gd name="f43" fmla="val 128004"/>
                <a:gd name="f44" fmla="val 118808"/>
                <a:gd name="f45" fmla="val 131508"/>
                <a:gd name="f46" fmla="val 80270"/>
                <a:gd name="f47" fmla="val 122799"/>
                <a:gd name="f48" fmla="val 38556"/>
                <a:gd name="f49" fmla="val 138515"/>
                <a:gd name="f50" fmla="val 3195"/>
                <a:gd name="f51" fmla="val 143645"/>
                <a:gd name="f52" fmla="+- 0 0 8348"/>
                <a:gd name="f53" fmla="val 162155"/>
                <a:gd name="f54" fmla="val 14351"/>
                <a:gd name="f55" fmla="val 170046"/>
                <a:gd name="f56" fmla="val 24215"/>
                <a:gd name="f57" fmla="val 176967"/>
                <a:gd name="f58" fmla="val 32866"/>
                <a:gd name="f59" fmla="val 175601"/>
                <a:gd name="f60" fmla="val 45837"/>
                <a:gd name="f61" fmla="val 180556"/>
                <a:gd name="f62" fmla="val 55746"/>
                <a:gd name="f63" fmla="val 186205"/>
                <a:gd name="f64" fmla="val 67044"/>
                <a:gd name="f65" fmla="val 194570"/>
                <a:gd name="f66" fmla="val 76767"/>
                <a:gd name="f67" fmla="val 201577"/>
                <a:gd name="f68" fmla="val 87277"/>
                <a:gd name="f69" fmla="val 205080"/>
                <a:gd name="f70" fmla="val 97787"/>
                <a:gd name="f71" fmla="val 107729"/>
                <a:gd name="f72" fmla="val 136672"/>
                <a:gd name="f73" fmla="val 206277"/>
                <a:gd name="f74" fmla="val 154125"/>
                <a:gd name="f75" fmla="val 171360"/>
                <a:gd name="f76" fmla="val 184259"/>
                <a:gd name="f77" fmla="val 234859"/>
                <a:gd name="f78" fmla="val 188459"/>
                <a:gd name="f79" fmla="val 222568"/>
                <a:gd name="f80" fmla="val 159535"/>
                <a:gd name="f81" fmla="val 265953"/>
                <a:gd name="f82" fmla="val 156032"/>
                <a:gd name="f83" fmla="val 276463"/>
                <a:gd name="f84" fmla="val 153980"/>
                <a:gd name="f85" fmla="val 287575"/>
                <a:gd name="f86" fmla="val 149025"/>
                <a:gd name="f87" fmla="val 297484"/>
                <a:gd name="f88" fmla="val 143376"/>
                <a:gd name="f89" fmla="val 308782"/>
                <a:gd name="f90" fmla="val 132980"/>
                <a:gd name="f91" fmla="val 317404"/>
                <a:gd name="f92" fmla="val 122314"/>
                <a:gd name="f93" fmla="val 342292"/>
                <a:gd name="f94" fmla="val 121645"/>
                <a:gd name="f95" fmla="val 357221"/>
                <a:gd name="f96" fmla="val 117494"/>
                <a:gd name="f97" fmla="val 371057"/>
                <a:gd name="f98" fmla="val 111127"/>
                <a:gd name="f99" fmla="val 392280"/>
                <a:gd name="f100" fmla="val 101847"/>
                <a:gd name="f101" fmla="val 412623"/>
                <a:gd name="f102" fmla="val 96473"/>
                <a:gd name="f103" fmla="val 434119"/>
                <a:gd name="f104" fmla="val 89466"/>
                <a:gd name="f105" fmla="val 462147"/>
                <a:gd name="f106" fmla="val 99491"/>
                <a:gd name="f107" fmla="val 502177"/>
                <a:gd name="f108" fmla="val 39799"/>
                <a:gd name="f109" fmla="val 541970"/>
                <a:gd name="f110" fmla="val 56184"/>
                <a:gd name="f111" fmla="val 539222"/>
                <a:gd name="f112" fmla="+- 0 0 -90"/>
                <a:gd name="f113" fmla="*/ f3 1 212087"/>
                <a:gd name="f114" fmla="*/ f4 1 536479"/>
                <a:gd name="f115" fmla="+- f7 0 f5"/>
                <a:gd name="f116" fmla="+- f6 0 f5"/>
                <a:gd name="f117" fmla="*/ f112 f0 1"/>
                <a:gd name="f118" fmla="*/ f116 1 212087"/>
                <a:gd name="f119" fmla="*/ f115 1 536479"/>
                <a:gd name="f120" fmla="*/ 43922 f116 1"/>
                <a:gd name="f121" fmla="*/ 528712 f115 1"/>
                <a:gd name="f122" fmla="*/ 1880 f116 1"/>
                <a:gd name="f123" fmla="*/ 455139 f115 1"/>
                <a:gd name="f124" fmla="*/ 12391 f116 1"/>
                <a:gd name="f125" fmla="*/ 329015 f115 1"/>
                <a:gd name="f126" fmla="*/ 33411 f116 1"/>
                <a:gd name="f127" fmla="*/ 234422 f115 1"/>
                <a:gd name="f128" fmla="*/ 139829 f115 1"/>
                <a:gd name="f129" fmla="*/ 75453 f116 1"/>
                <a:gd name="f130" fmla="*/ 129319 f115 1"/>
                <a:gd name="f131" fmla="*/ 128004 f116 1"/>
                <a:gd name="f132" fmla="*/ 118808 f115 1"/>
                <a:gd name="f133" fmla="*/ 138515 f116 1"/>
                <a:gd name="f134" fmla="*/ 3195 f115 1"/>
                <a:gd name="f135" fmla="*/ 170046 f116 1"/>
                <a:gd name="f136" fmla="*/ 24215 f115 1"/>
                <a:gd name="f137" fmla="*/ 180556 f116 1"/>
                <a:gd name="f138" fmla="*/ 55746 f115 1"/>
                <a:gd name="f139" fmla="*/ 201577 f116 1"/>
                <a:gd name="f140" fmla="*/ 87277 f115 1"/>
                <a:gd name="f141" fmla="*/ 212087 f116 1"/>
                <a:gd name="f142" fmla="*/ 171360 f115 1"/>
                <a:gd name="f143" fmla="*/ 159535 f116 1"/>
                <a:gd name="f144" fmla="*/ 265953 f115 1"/>
                <a:gd name="f145" fmla="*/ 149025 f116 1"/>
                <a:gd name="f146" fmla="*/ 297484 f115 1"/>
                <a:gd name="f147" fmla="*/ 117494 f116 1"/>
                <a:gd name="f148" fmla="*/ 371057 f115 1"/>
                <a:gd name="f149" fmla="*/ 96473 f116 1"/>
                <a:gd name="f150" fmla="*/ 434119 f115 1"/>
                <a:gd name="f151" fmla="*/ 518202 f115 1"/>
                <a:gd name="f152" fmla="*/ f117 1 f2"/>
                <a:gd name="f153" fmla="*/ f120 1 212087"/>
                <a:gd name="f154" fmla="*/ f121 1 536479"/>
                <a:gd name="f155" fmla="*/ f122 1 212087"/>
                <a:gd name="f156" fmla="*/ f123 1 536479"/>
                <a:gd name="f157" fmla="*/ f124 1 212087"/>
                <a:gd name="f158" fmla="*/ f125 1 536479"/>
                <a:gd name="f159" fmla="*/ f126 1 212087"/>
                <a:gd name="f160" fmla="*/ f127 1 536479"/>
                <a:gd name="f161" fmla="*/ f128 1 536479"/>
                <a:gd name="f162" fmla="*/ f129 1 212087"/>
                <a:gd name="f163" fmla="*/ f130 1 536479"/>
                <a:gd name="f164" fmla="*/ f131 1 212087"/>
                <a:gd name="f165" fmla="*/ f132 1 536479"/>
                <a:gd name="f166" fmla="*/ f133 1 212087"/>
                <a:gd name="f167" fmla="*/ f134 1 536479"/>
                <a:gd name="f168" fmla="*/ f135 1 212087"/>
                <a:gd name="f169" fmla="*/ f136 1 536479"/>
                <a:gd name="f170" fmla="*/ f137 1 212087"/>
                <a:gd name="f171" fmla="*/ f138 1 536479"/>
                <a:gd name="f172" fmla="*/ f139 1 212087"/>
                <a:gd name="f173" fmla="*/ f140 1 536479"/>
                <a:gd name="f174" fmla="*/ f141 1 212087"/>
                <a:gd name="f175" fmla="*/ f142 1 536479"/>
                <a:gd name="f176" fmla="*/ f143 1 212087"/>
                <a:gd name="f177" fmla="*/ f144 1 536479"/>
                <a:gd name="f178" fmla="*/ f145 1 212087"/>
                <a:gd name="f179" fmla="*/ f146 1 536479"/>
                <a:gd name="f180" fmla="*/ f147 1 212087"/>
                <a:gd name="f181" fmla="*/ f148 1 536479"/>
                <a:gd name="f182" fmla="*/ f149 1 212087"/>
                <a:gd name="f183" fmla="*/ f150 1 536479"/>
                <a:gd name="f184" fmla="*/ f151 1 536479"/>
                <a:gd name="f185" fmla="*/ f5 1 f118"/>
                <a:gd name="f186" fmla="*/ f6 1 f118"/>
                <a:gd name="f187" fmla="*/ f5 1 f119"/>
                <a:gd name="f188" fmla="*/ f7 1 f119"/>
                <a:gd name="f189" fmla="+- f152 0 f1"/>
                <a:gd name="f190" fmla="*/ f153 1 f118"/>
                <a:gd name="f191" fmla="*/ f154 1 f119"/>
                <a:gd name="f192" fmla="*/ f155 1 f118"/>
                <a:gd name="f193" fmla="*/ f156 1 f119"/>
                <a:gd name="f194" fmla="*/ f157 1 f118"/>
                <a:gd name="f195" fmla="*/ f158 1 f119"/>
                <a:gd name="f196" fmla="*/ f159 1 f118"/>
                <a:gd name="f197" fmla="*/ f160 1 f119"/>
                <a:gd name="f198" fmla="*/ f161 1 f119"/>
                <a:gd name="f199" fmla="*/ f162 1 f118"/>
                <a:gd name="f200" fmla="*/ f163 1 f119"/>
                <a:gd name="f201" fmla="*/ f164 1 f118"/>
                <a:gd name="f202" fmla="*/ f165 1 f119"/>
                <a:gd name="f203" fmla="*/ f166 1 f118"/>
                <a:gd name="f204" fmla="*/ f167 1 f119"/>
                <a:gd name="f205" fmla="*/ f168 1 f118"/>
                <a:gd name="f206" fmla="*/ f169 1 f119"/>
                <a:gd name="f207" fmla="*/ f170 1 f118"/>
                <a:gd name="f208" fmla="*/ f171 1 f119"/>
                <a:gd name="f209" fmla="*/ f172 1 f118"/>
                <a:gd name="f210" fmla="*/ f173 1 f119"/>
                <a:gd name="f211" fmla="*/ f174 1 f118"/>
                <a:gd name="f212" fmla="*/ f175 1 f119"/>
                <a:gd name="f213" fmla="*/ f176 1 f118"/>
                <a:gd name="f214" fmla="*/ f177 1 f119"/>
                <a:gd name="f215" fmla="*/ f178 1 f118"/>
                <a:gd name="f216" fmla="*/ f179 1 f119"/>
                <a:gd name="f217" fmla="*/ f180 1 f118"/>
                <a:gd name="f218" fmla="*/ f181 1 f119"/>
                <a:gd name="f219" fmla="*/ f182 1 f118"/>
                <a:gd name="f220" fmla="*/ f183 1 f119"/>
                <a:gd name="f221" fmla="*/ f184 1 f119"/>
                <a:gd name="f222" fmla="*/ f185 f113 1"/>
                <a:gd name="f223" fmla="*/ f186 f113 1"/>
                <a:gd name="f224" fmla="*/ f188 f114 1"/>
                <a:gd name="f225" fmla="*/ f187 f114 1"/>
                <a:gd name="f226" fmla="*/ f190 f113 1"/>
                <a:gd name="f227" fmla="*/ f191 f114 1"/>
                <a:gd name="f228" fmla="*/ f192 f113 1"/>
                <a:gd name="f229" fmla="*/ f193 f114 1"/>
                <a:gd name="f230" fmla="*/ f194 f113 1"/>
                <a:gd name="f231" fmla="*/ f195 f114 1"/>
                <a:gd name="f232" fmla="*/ f196 f113 1"/>
                <a:gd name="f233" fmla="*/ f197 f114 1"/>
                <a:gd name="f234" fmla="*/ f198 f114 1"/>
                <a:gd name="f235" fmla="*/ f199 f113 1"/>
                <a:gd name="f236" fmla="*/ f200 f114 1"/>
                <a:gd name="f237" fmla="*/ f201 f113 1"/>
                <a:gd name="f238" fmla="*/ f202 f114 1"/>
                <a:gd name="f239" fmla="*/ f203 f113 1"/>
                <a:gd name="f240" fmla="*/ f204 f114 1"/>
                <a:gd name="f241" fmla="*/ f205 f113 1"/>
                <a:gd name="f242" fmla="*/ f206 f114 1"/>
                <a:gd name="f243" fmla="*/ f207 f113 1"/>
                <a:gd name="f244" fmla="*/ f208 f114 1"/>
                <a:gd name="f245" fmla="*/ f209 f113 1"/>
                <a:gd name="f246" fmla="*/ f210 f114 1"/>
                <a:gd name="f247" fmla="*/ f211 f113 1"/>
                <a:gd name="f248" fmla="*/ f212 f114 1"/>
                <a:gd name="f249" fmla="*/ f213 f113 1"/>
                <a:gd name="f250" fmla="*/ f214 f114 1"/>
                <a:gd name="f251" fmla="*/ f215 f113 1"/>
                <a:gd name="f252" fmla="*/ f216 f114 1"/>
                <a:gd name="f253" fmla="*/ f217 f113 1"/>
                <a:gd name="f254" fmla="*/ f218 f114 1"/>
                <a:gd name="f255" fmla="*/ f219 f113 1"/>
                <a:gd name="f256" fmla="*/ f220 f114 1"/>
                <a:gd name="f257" fmla="*/ f221 f114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189">
                  <a:pos x="f226" y="f227"/>
                </a:cxn>
                <a:cxn ang="f189">
                  <a:pos x="f228" y="f229"/>
                </a:cxn>
                <a:cxn ang="f189">
                  <a:pos x="f230" y="f231"/>
                </a:cxn>
                <a:cxn ang="f189">
                  <a:pos x="f232" y="f233"/>
                </a:cxn>
                <a:cxn ang="f189">
                  <a:pos x="f226" y="f234"/>
                </a:cxn>
                <a:cxn ang="f189">
                  <a:pos x="f235" y="f236"/>
                </a:cxn>
                <a:cxn ang="f189">
                  <a:pos x="f237" y="f238"/>
                </a:cxn>
                <a:cxn ang="f189">
                  <a:pos x="f239" y="f240"/>
                </a:cxn>
                <a:cxn ang="f189">
                  <a:pos x="f241" y="f242"/>
                </a:cxn>
                <a:cxn ang="f189">
                  <a:pos x="f243" y="f244"/>
                </a:cxn>
                <a:cxn ang="f189">
                  <a:pos x="f245" y="f246"/>
                </a:cxn>
                <a:cxn ang="f189">
                  <a:pos x="f247" y="f238"/>
                </a:cxn>
                <a:cxn ang="f189">
                  <a:pos x="f245" y="f248"/>
                </a:cxn>
                <a:cxn ang="f189">
                  <a:pos x="f249" y="f250"/>
                </a:cxn>
                <a:cxn ang="f189">
                  <a:pos x="f251" y="f252"/>
                </a:cxn>
                <a:cxn ang="f189">
                  <a:pos x="f237" y="f231"/>
                </a:cxn>
                <a:cxn ang="f189">
                  <a:pos x="f253" y="f254"/>
                </a:cxn>
                <a:cxn ang="f189">
                  <a:pos x="f255" y="f256"/>
                </a:cxn>
                <a:cxn ang="f189">
                  <a:pos x="f235" y="f257"/>
                </a:cxn>
                <a:cxn ang="f189">
                  <a:pos x="f226" y="f227"/>
                </a:cxn>
              </a:cxnLst>
              <a:rect l="f222" t="f225" r="f223" b="f224"/>
              <a:pathLst>
                <a:path w="212087" h="536479">
                  <a:moveTo>
                    <a:pt x="f8" y="f9"/>
                  </a:moveTo>
                  <a:cubicBezTo>
                    <a:pt x="f10" y="f11"/>
                    <a:pt x="f12" y="f13"/>
                    <a:pt x="f14" y="f15"/>
                  </a:cubicBezTo>
                  <a:cubicBezTo>
                    <a:pt x="f16" y="f17"/>
                    <a:pt x="f18" y="f19"/>
                    <a:pt x="f20" y="f21"/>
                  </a:cubicBezTo>
                  <a:cubicBezTo>
                    <a:pt x="f22" y="f23"/>
                    <a:pt x="f24" y="f25"/>
                    <a:pt x="f26" y="f27"/>
                  </a:cubicBezTo>
                  <a:cubicBezTo>
                    <a:pt x="f28" y="f29"/>
                    <a:pt x="f30" y="f31"/>
                    <a:pt x="f8" y="f32"/>
                  </a:cubicBezTo>
                  <a:cubicBezTo>
                    <a:pt x="f33" y="f34"/>
                    <a:pt x="f35" y="f36"/>
                    <a:pt x="f37" y="f38"/>
                  </a:cubicBezTo>
                  <a:cubicBezTo>
                    <a:pt x="f39" y="f40"/>
                    <a:pt x="f41" y="f42"/>
                    <a:pt x="f43" y="f44"/>
                  </a:cubicBezTo>
                  <a:cubicBezTo>
                    <a:pt x="f45" y="f46"/>
                    <a:pt x="f47" y="f48"/>
                    <a:pt x="f49" y="f50"/>
                  </a:cubicBezTo>
                  <a:cubicBezTo>
                    <a:pt x="f51" y="f52"/>
                    <a:pt x="f53" y="f54"/>
                    <a:pt x="f55" y="f56"/>
                  </a:cubicBezTo>
                  <a:cubicBezTo>
                    <a:pt x="f57" y="f58"/>
                    <a:pt x="f59" y="f60"/>
                    <a:pt x="f61" y="f62"/>
                  </a:cubicBezTo>
                  <a:cubicBezTo>
                    <a:pt x="f63" y="f64"/>
                    <a:pt x="f65" y="f66"/>
                    <a:pt x="f67" y="f68"/>
                  </a:cubicBezTo>
                  <a:cubicBezTo>
                    <a:pt x="f69" y="f70"/>
                    <a:pt x="f6" y="f71"/>
                    <a:pt x="f6" y="f44"/>
                  </a:cubicBezTo>
                  <a:cubicBezTo>
                    <a:pt x="f6" y="f72"/>
                    <a:pt x="f73" y="f74"/>
                    <a:pt x="f67" y="f75"/>
                  </a:cubicBezTo>
                  <a:cubicBezTo>
                    <a:pt x="f76" y="f77"/>
                    <a:pt x="f78" y="f79"/>
                    <a:pt x="f80" y="f81"/>
                  </a:cubicBezTo>
                  <a:cubicBezTo>
                    <a:pt x="f82" y="f83"/>
                    <a:pt x="f84" y="f85"/>
                    <a:pt x="f86" y="f87"/>
                  </a:cubicBezTo>
                  <a:cubicBezTo>
                    <a:pt x="f88" y="f89"/>
                    <a:pt x="f90" y="f91"/>
                    <a:pt x="f43" y="f21"/>
                  </a:cubicBezTo>
                  <a:cubicBezTo>
                    <a:pt x="f92" y="f93"/>
                    <a:pt x="f94" y="f95"/>
                    <a:pt x="f96" y="f97"/>
                  </a:cubicBezTo>
                  <a:cubicBezTo>
                    <a:pt x="f98" y="f99"/>
                    <a:pt x="f100" y="f101"/>
                    <a:pt x="f102" y="f103"/>
                  </a:cubicBezTo>
                  <a:cubicBezTo>
                    <a:pt x="f104" y="f105"/>
                    <a:pt x="f106" y="f107"/>
                    <a:pt x="f37" y="f11"/>
                  </a:cubicBezTo>
                  <a:cubicBezTo>
                    <a:pt x="f108" y="f109"/>
                    <a:pt x="f110" y="f111"/>
                    <a:pt x="f8" y="f9"/>
                  </a:cubicBezTo>
                  <a:close/>
                </a:path>
              </a:pathLst>
            </a:custGeom>
            <a:solidFill>
              <a:srgbClr val="C0CCBE">
                <a:alpha val="34118"/>
              </a:srgbClr>
            </a:solidFill>
            <a:ln w="15873" cap="flat">
              <a:solidFill>
                <a:srgbClr val="A6B19F">
                  <a:alpha val="47843"/>
                </a:srgbClr>
              </a:solidFill>
              <a:prstDash val="solid"/>
              <a:round/>
            </a:ln>
          </p:spPr>
          <p:txBody>
            <a:bodyPr vert="horz" wrap="square" lIns="91440" tIns="45720" rIns="91440" bIns="4572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n-US" sz="1800" b="0" i="0" u="none" strike="noStrike" kern="0" cap="none" spc="0" baseline="0">
                <a:solidFill>
                  <a:srgbClr val="CCFFFF"/>
                </a:solidFill>
                <a:uFillTx/>
                <a:latin typeface="Montserrat ExtraBold" pitchFamily="2"/>
              </a:endParaRPr>
            </a:p>
          </p:txBody>
        </p:sp>
        <p:sp>
          <p:nvSpPr>
            <p:cNvPr id="90" name="Freeform 37">
              <a:extLst>
                <a:ext uri="{FF2B5EF4-FFF2-40B4-BE49-F238E27FC236}">
                  <a16:creationId xmlns:a16="http://schemas.microsoft.com/office/drawing/2014/main" id="{FCBBDA28-8E73-7D45-88E7-2216C2D2A435}"/>
                </a:ext>
              </a:extLst>
            </p:cNvPr>
            <p:cNvSpPr/>
            <p:nvPr/>
          </p:nvSpPr>
          <p:spPr>
            <a:xfrm>
              <a:off x="175098" y="73810"/>
              <a:ext cx="103199" cy="276624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212087"/>
                <a:gd name="f7" fmla="val 536479"/>
                <a:gd name="f8" fmla="val 43922"/>
                <a:gd name="f9" fmla="val 528712"/>
                <a:gd name="f10" fmla="val 31660"/>
                <a:gd name="f11" fmla="val 518202"/>
                <a:gd name="f12" fmla="val 6285"/>
                <a:gd name="f13" fmla="val 483039"/>
                <a:gd name="f14" fmla="val 1880"/>
                <a:gd name="f15" fmla="val 455139"/>
                <a:gd name="f16" fmla="+- 0 0 4700"/>
                <a:gd name="f17" fmla="val 413468"/>
                <a:gd name="f18" fmla="val 7732"/>
                <a:gd name="f19" fmla="val 370944"/>
                <a:gd name="f20" fmla="val 12391"/>
                <a:gd name="f21" fmla="val 329015"/>
                <a:gd name="f22" fmla="val 18557"/>
                <a:gd name="f23" fmla="val 273521"/>
                <a:gd name="f24" fmla="val 19367"/>
                <a:gd name="f25" fmla="val 276554"/>
                <a:gd name="f26" fmla="val 33411"/>
                <a:gd name="f27" fmla="val 234422"/>
                <a:gd name="f28" fmla="val 36915"/>
                <a:gd name="f29" fmla="val 202891"/>
                <a:gd name="f30" fmla="val 32139"/>
                <a:gd name="f31" fmla="val 169285"/>
                <a:gd name="f32" fmla="val 139829"/>
                <a:gd name="f33" fmla="val 48037"/>
                <a:gd name="f34" fmla="val 129543"/>
                <a:gd name="f35" fmla="val 64705"/>
                <a:gd name="f36" fmla="val 132006"/>
                <a:gd name="f37" fmla="val 75453"/>
                <a:gd name="f38" fmla="val 129319"/>
                <a:gd name="f39" fmla="val 92784"/>
                <a:gd name="f40" fmla="val 124986"/>
                <a:gd name="f41" fmla="val 110487"/>
                <a:gd name="f42" fmla="val 122312"/>
                <a:gd name="f43" fmla="val 128004"/>
                <a:gd name="f44" fmla="val 118808"/>
                <a:gd name="f45" fmla="val 131508"/>
                <a:gd name="f46" fmla="val 80270"/>
                <a:gd name="f47" fmla="val 122799"/>
                <a:gd name="f48" fmla="val 38556"/>
                <a:gd name="f49" fmla="val 138515"/>
                <a:gd name="f50" fmla="val 3195"/>
                <a:gd name="f51" fmla="val 143645"/>
                <a:gd name="f52" fmla="+- 0 0 8348"/>
                <a:gd name="f53" fmla="val 162155"/>
                <a:gd name="f54" fmla="val 14351"/>
                <a:gd name="f55" fmla="val 170046"/>
                <a:gd name="f56" fmla="val 24215"/>
                <a:gd name="f57" fmla="val 176967"/>
                <a:gd name="f58" fmla="val 32866"/>
                <a:gd name="f59" fmla="val 175601"/>
                <a:gd name="f60" fmla="val 45837"/>
                <a:gd name="f61" fmla="val 180556"/>
                <a:gd name="f62" fmla="val 55746"/>
                <a:gd name="f63" fmla="val 186205"/>
                <a:gd name="f64" fmla="val 67044"/>
                <a:gd name="f65" fmla="val 194570"/>
                <a:gd name="f66" fmla="val 76767"/>
                <a:gd name="f67" fmla="val 201577"/>
                <a:gd name="f68" fmla="val 87277"/>
                <a:gd name="f69" fmla="val 205080"/>
                <a:gd name="f70" fmla="val 97787"/>
                <a:gd name="f71" fmla="val 107729"/>
                <a:gd name="f72" fmla="val 136672"/>
                <a:gd name="f73" fmla="val 206277"/>
                <a:gd name="f74" fmla="val 154125"/>
                <a:gd name="f75" fmla="val 171360"/>
                <a:gd name="f76" fmla="val 184259"/>
                <a:gd name="f77" fmla="val 234859"/>
                <a:gd name="f78" fmla="val 188459"/>
                <a:gd name="f79" fmla="val 222568"/>
                <a:gd name="f80" fmla="val 159535"/>
                <a:gd name="f81" fmla="val 265953"/>
                <a:gd name="f82" fmla="val 156032"/>
                <a:gd name="f83" fmla="val 276463"/>
                <a:gd name="f84" fmla="val 153980"/>
                <a:gd name="f85" fmla="val 287575"/>
                <a:gd name="f86" fmla="val 149025"/>
                <a:gd name="f87" fmla="val 297484"/>
                <a:gd name="f88" fmla="val 143376"/>
                <a:gd name="f89" fmla="val 308782"/>
                <a:gd name="f90" fmla="val 132980"/>
                <a:gd name="f91" fmla="val 317404"/>
                <a:gd name="f92" fmla="val 122314"/>
                <a:gd name="f93" fmla="val 342292"/>
                <a:gd name="f94" fmla="val 121645"/>
                <a:gd name="f95" fmla="val 357221"/>
                <a:gd name="f96" fmla="val 117494"/>
                <a:gd name="f97" fmla="val 371057"/>
                <a:gd name="f98" fmla="val 111127"/>
                <a:gd name="f99" fmla="val 392280"/>
                <a:gd name="f100" fmla="val 101847"/>
                <a:gd name="f101" fmla="val 412623"/>
                <a:gd name="f102" fmla="val 96473"/>
                <a:gd name="f103" fmla="val 434119"/>
                <a:gd name="f104" fmla="val 89466"/>
                <a:gd name="f105" fmla="val 462147"/>
                <a:gd name="f106" fmla="val 99491"/>
                <a:gd name="f107" fmla="val 502177"/>
                <a:gd name="f108" fmla="val 39799"/>
                <a:gd name="f109" fmla="val 541970"/>
                <a:gd name="f110" fmla="val 56184"/>
                <a:gd name="f111" fmla="val 539222"/>
                <a:gd name="f112" fmla="+- 0 0 -90"/>
                <a:gd name="f113" fmla="*/ f3 1 212087"/>
                <a:gd name="f114" fmla="*/ f4 1 536479"/>
                <a:gd name="f115" fmla="+- f7 0 f5"/>
                <a:gd name="f116" fmla="+- f6 0 f5"/>
                <a:gd name="f117" fmla="*/ f112 f0 1"/>
                <a:gd name="f118" fmla="*/ f116 1 212087"/>
                <a:gd name="f119" fmla="*/ f115 1 536479"/>
                <a:gd name="f120" fmla="*/ 43922 f116 1"/>
                <a:gd name="f121" fmla="*/ 528712 f115 1"/>
                <a:gd name="f122" fmla="*/ 1880 f116 1"/>
                <a:gd name="f123" fmla="*/ 455139 f115 1"/>
                <a:gd name="f124" fmla="*/ 12391 f116 1"/>
                <a:gd name="f125" fmla="*/ 329015 f115 1"/>
                <a:gd name="f126" fmla="*/ 33411 f116 1"/>
                <a:gd name="f127" fmla="*/ 234422 f115 1"/>
                <a:gd name="f128" fmla="*/ 139829 f115 1"/>
                <a:gd name="f129" fmla="*/ 75453 f116 1"/>
                <a:gd name="f130" fmla="*/ 129319 f115 1"/>
                <a:gd name="f131" fmla="*/ 128004 f116 1"/>
                <a:gd name="f132" fmla="*/ 118808 f115 1"/>
                <a:gd name="f133" fmla="*/ 138515 f116 1"/>
                <a:gd name="f134" fmla="*/ 3195 f115 1"/>
                <a:gd name="f135" fmla="*/ 170046 f116 1"/>
                <a:gd name="f136" fmla="*/ 24215 f115 1"/>
                <a:gd name="f137" fmla="*/ 180556 f116 1"/>
                <a:gd name="f138" fmla="*/ 55746 f115 1"/>
                <a:gd name="f139" fmla="*/ 201577 f116 1"/>
                <a:gd name="f140" fmla="*/ 87277 f115 1"/>
                <a:gd name="f141" fmla="*/ 212087 f116 1"/>
                <a:gd name="f142" fmla="*/ 171360 f115 1"/>
                <a:gd name="f143" fmla="*/ 159535 f116 1"/>
                <a:gd name="f144" fmla="*/ 265953 f115 1"/>
                <a:gd name="f145" fmla="*/ 149025 f116 1"/>
                <a:gd name="f146" fmla="*/ 297484 f115 1"/>
                <a:gd name="f147" fmla="*/ 117494 f116 1"/>
                <a:gd name="f148" fmla="*/ 371057 f115 1"/>
                <a:gd name="f149" fmla="*/ 96473 f116 1"/>
                <a:gd name="f150" fmla="*/ 434119 f115 1"/>
                <a:gd name="f151" fmla="*/ 518202 f115 1"/>
                <a:gd name="f152" fmla="*/ f117 1 f2"/>
                <a:gd name="f153" fmla="*/ f120 1 212087"/>
                <a:gd name="f154" fmla="*/ f121 1 536479"/>
                <a:gd name="f155" fmla="*/ f122 1 212087"/>
                <a:gd name="f156" fmla="*/ f123 1 536479"/>
                <a:gd name="f157" fmla="*/ f124 1 212087"/>
                <a:gd name="f158" fmla="*/ f125 1 536479"/>
                <a:gd name="f159" fmla="*/ f126 1 212087"/>
                <a:gd name="f160" fmla="*/ f127 1 536479"/>
                <a:gd name="f161" fmla="*/ f128 1 536479"/>
                <a:gd name="f162" fmla="*/ f129 1 212087"/>
                <a:gd name="f163" fmla="*/ f130 1 536479"/>
                <a:gd name="f164" fmla="*/ f131 1 212087"/>
                <a:gd name="f165" fmla="*/ f132 1 536479"/>
                <a:gd name="f166" fmla="*/ f133 1 212087"/>
                <a:gd name="f167" fmla="*/ f134 1 536479"/>
                <a:gd name="f168" fmla="*/ f135 1 212087"/>
                <a:gd name="f169" fmla="*/ f136 1 536479"/>
                <a:gd name="f170" fmla="*/ f137 1 212087"/>
                <a:gd name="f171" fmla="*/ f138 1 536479"/>
                <a:gd name="f172" fmla="*/ f139 1 212087"/>
                <a:gd name="f173" fmla="*/ f140 1 536479"/>
                <a:gd name="f174" fmla="*/ f141 1 212087"/>
                <a:gd name="f175" fmla="*/ f142 1 536479"/>
                <a:gd name="f176" fmla="*/ f143 1 212087"/>
                <a:gd name="f177" fmla="*/ f144 1 536479"/>
                <a:gd name="f178" fmla="*/ f145 1 212087"/>
                <a:gd name="f179" fmla="*/ f146 1 536479"/>
                <a:gd name="f180" fmla="*/ f147 1 212087"/>
                <a:gd name="f181" fmla="*/ f148 1 536479"/>
                <a:gd name="f182" fmla="*/ f149 1 212087"/>
                <a:gd name="f183" fmla="*/ f150 1 536479"/>
                <a:gd name="f184" fmla="*/ f151 1 536479"/>
                <a:gd name="f185" fmla="*/ f5 1 f118"/>
                <a:gd name="f186" fmla="*/ f6 1 f118"/>
                <a:gd name="f187" fmla="*/ f5 1 f119"/>
                <a:gd name="f188" fmla="*/ f7 1 f119"/>
                <a:gd name="f189" fmla="+- f152 0 f1"/>
                <a:gd name="f190" fmla="*/ f153 1 f118"/>
                <a:gd name="f191" fmla="*/ f154 1 f119"/>
                <a:gd name="f192" fmla="*/ f155 1 f118"/>
                <a:gd name="f193" fmla="*/ f156 1 f119"/>
                <a:gd name="f194" fmla="*/ f157 1 f118"/>
                <a:gd name="f195" fmla="*/ f158 1 f119"/>
                <a:gd name="f196" fmla="*/ f159 1 f118"/>
                <a:gd name="f197" fmla="*/ f160 1 f119"/>
                <a:gd name="f198" fmla="*/ f161 1 f119"/>
                <a:gd name="f199" fmla="*/ f162 1 f118"/>
                <a:gd name="f200" fmla="*/ f163 1 f119"/>
                <a:gd name="f201" fmla="*/ f164 1 f118"/>
                <a:gd name="f202" fmla="*/ f165 1 f119"/>
                <a:gd name="f203" fmla="*/ f166 1 f118"/>
                <a:gd name="f204" fmla="*/ f167 1 f119"/>
                <a:gd name="f205" fmla="*/ f168 1 f118"/>
                <a:gd name="f206" fmla="*/ f169 1 f119"/>
                <a:gd name="f207" fmla="*/ f170 1 f118"/>
                <a:gd name="f208" fmla="*/ f171 1 f119"/>
                <a:gd name="f209" fmla="*/ f172 1 f118"/>
                <a:gd name="f210" fmla="*/ f173 1 f119"/>
                <a:gd name="f211" fmla="*/ f174 1 f118"/>
                <a:gd name="f212" fmla="*/ f175 1 f119"/>
                <a:gd name="f213" fmla="*/ f176 1 f118"/>
                <a:gd name="f214" fmla="*/ f177 1 f119"/>
                <a:gd name="f215" fmla="*/ f178 1 f118"/>
                <a:gd name="f216" fmla="*/ f179 1 f119"/>
                <a:gd name="f217" fmla="*/ f180 1 f118"/>
                <a:gd name="f218" fmla="*/ f181 1 f119"/>
                <a:gd name="f219" fmla="*/ f182 1 f118"/>
                <a:gd name="f220" fmla="*/ f183 1 f119"/>
                <a:gd name="f221" fmla="*/ f184 1 f119"/>
                <a:gd name="f222" fmla="*/ f185 f113 1"/>
                <a:gd name="f223" fmla="*/ f186 f113 1"/>
                <a:gd name="f224" fmla="*/ f188 f114 1"/>
                <a:gd name="f225" fmla="*/ f187 f114 1"/>
                <a:gd name="f226" fmla="*/ f190 f113 1"/>
                <a:gd name="f227" fmla="*/ f191 f114 1"/>
                <a:gd name="f228" fmla="*/ f192 f113 1"/>
                <a:gd name="f229" fmla="*/ f193 f114 1"/>
                <a:gd name="f230" fmla="*/ f194 f113 1"/>
                <a:gd name="f231" fmla="*/ f195 f114 1"/>
                <a:gd name="f232" fmla="*/ f196 f113 1"/>
                <a:gd name="f233" fmla="*/ f197 f114 1"/>
                <a:gd name="f234" fmla="*/ f198 f114 1"/>
                <a:gd name="f235" fmla="*/ f199 f113 1"/>
                <a:gd name="f236" fmla="*/ f200 f114 1"/>
                <a:gd name="f237" fmla="*/ f201 f113 1"/>
                <a:gd name="f238" fmla="*/ f202 f114 1"/>
                <a:gd name="f239" fmla="*/ f203 f113 1"/>
                <a:gd name="f240" fmla="*/ f204 f114 1"/>
                <a:gd name="f241" fmla="*/ f205 f113 1"/>
                <a:gd name="f242" fmla="*/ f206 f114 1"/>
                <a:gd name="f243" fmla="*/ f207 f113 1"/>
                <a:gd name="f244" fmla="*/ f208 f114 1"/>
                <a:gd name="f245" fmla="*/ f209 f113 1"/>
                <a:gd name="f246" fmla="*/ f210 f114 1"/>
                <a:gd name="f247" fmla="*/ f211 f113 1"/>
                <a:gd name="f248" fmla="*/ f212 f114 1"/>
                <a:gd name="f249" fmla="*/ f213 f113 1"/>
                <a:gd name="f250" fmla="*/ f214 f114 1"/>
                <a:gd name="f251" fmla="*/ f215 f113 1"/>
                <a:gd name="f252" fmla="*/ f216 f114 1"/>
                <a:gd name="f253" fmla="*/ f217 f113 1"/>
                <a:gd name="f254" fmla="*/ f218 f114 1"/>
                <a:gd name="f255" fmla="*/ f219 f113 1"/>
                <a:gd name="f256" fmla="*/ f220 f114 1"/>
                <a:gd name="f257" fmla="*/ f221 f114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189">
                  <a:pos x="f226" y="f227"/>
                </a:cxn>
                <a:cxn ang="f189">
                  <a:pos x="f228" y="f229"/>
                </a:cxn>
                <a:cxn ang="f189">
                  <a:pos x="f230" y="f231"/>
                </a:cxn>
                <a:cxn ang="f189">
                  <a:pos x="f232" y="f233"/>
                </a:cxn>
                <a:cxn ang="f189">
                  <a:pos x="f226" y="f234"/>
                </a:cxn>
                <a:cxn ang="f189">
                  <a:pos x="f235" y="f236"/>
                </a:cxn>
                <a:cxn ang="f189">
                  <a:pos x="f237" y="f238"/>
                </a:cxn>
                <a:cxn ang="f189">
                  <a:pos x="f239" y="f240"/>
                </a:cxn>
                <a:cxn ang="f189">
                  <a:pos x="f241" y="f242"/>
                </a:cxn>
                <a:cxn ang="f189">
                  <a:pos x="f243" y="f244"/>
                </a:cxn>
                <a:cxn ang="f189">
                  <a:pos x="f245" y="f246"/>
                </a:cxn>
                <a:cxn ang="f189">
                  <a:pos x="f247" y="f238"/>
                </a:cxn>
                <a:cxn ang="f189">
                  <a:pos x="f245" y="f248"/>
                </a:cxn>
                <a:cxn ang="f189">
                  <a:pos x="f249" y="f250"/>
                </a:cxn>
                <a:cxn ang="f189">
                  <a:pos x="f251" y="f252"/>
                </a:cxn>
                <a:cxn ang="f189">
                  <a:pos x="f237" y="f231"/>
                </a:cxn>
                <a:cxn ang="f189">
                  <a:pos x="f253" y="f254"/>
                </a:cxn>
                <a:cxn ang="f189">
                  <a:pos x="f255" y="f256"/>
                </a:cxn>
                <a:cxn ang="f189">
                  <a:pos x="f235" y="f257"/>
                </a:cxn>
                <a:cxn ang="f189">
                  <a:pos x="f226" y="f227"/>
                </a:cxn>
              </a:cxnLst>
              <a:rect l="f222" t="f225" r="f223" b="f224"/>
              <a:pathLst>
                <a:path w="212087" h="536479">
                  <a:moveTo>
                    <a:pt x="f8" y="f9"/>
                  </a:moveTo>
                  <a:cubicBezTo>
                    <a:pt x="f10" y="f11"/>
                    <a:pt x="f12" y="f13"/>
                    <a:pt x="f14" y="f15"/>
                  </a:cubicBezTo>
                  <a:cubicBezTo>
                    <a:pt x="f16" y="f17"/>
                    <a:pt x="f18" y="f19"/>
                    <a:pt x="f20" y="f21"/>
                  </a:cubicBezTo>
                  <a:cubicBezTo>
                    <a:pt x="f22" y="f23"/>
                    <a:pt x="f24" y="f25"/>
                    <a:pt x="f26" y="f27"/>
                  </a:cubicBezTo>
                  <a:cubicBezTo>
                    <a:pt x="f28" y="f29"/>
                    <a:pt x="f30" y="f31"/>
                    <a:pt x="f8" y="f32"/>
                  </a:cubicBezTo>
                  <a:cubicBezTo>
                    <a:pt x="f33" y="f34"/>
                    <a:pt x="f35" y="f36"/>
                    <a:pt x="f37" y="f38"/>
                  </a:cubicBezTo>
                  <a:cubicBezTo>
                    <a:pt x="f39" y="f40"/>
                    <a:pt x="f41" y="f42"/>
                    <a:pt x="f43" y="f44"/>
                  </a:cubicBezTo>
                  <a:cubicBezTo>
                    <a:pt x="f45" y="f46"/>
                    <a:pt x="f47" y="f48"/>
                    <a:pt x="f49" y="f50"/>
                  </a:cubicBezTo>
                  <a:cubicBezTo>
                    <a:pt x="f51" y="f52"/>
                    <a:pt x="f53" y="f54"/>
                    <a:pt x="f55" y="f56"/>
                  </a:cubicBezTo>
                  <a:cubicBezTo>
                    <a:pt x="f57" y="f58"/>
                    <a:pt x="f59" y="f60"/>
                    <a:pt x="f61" y="f62"/>
                  </a:cubicBezTo>
                  <a:cubicBezTo>
                    <a:pt x="f63" y="f64"/>
                    <a:pt x="f65" y="f66"/>
                    <a:pt x="f67" y="f68"/>
                  </a:cubicBezTo>
                  <a:cubicBezTo>
                    <a:pt x="f69" y="f70"/>
                    <a:pt x="f6" y="f71"/>
                    <a:pt x="f6" y="f44"/>
                  </a:cubicBezTo>
                  <a:cubicBezTo>
                    <a:pt x="f6" y="f72"/>
                    <a:pt x="f73" y="f74"/>
                    <a:pt x="f67" y="f75"/>
                  </a:cubicBezTo>
                  <a:cubicBezTo>
                    <a:pt x="f76" y="f77"/>
                    <a:pt x="f78" y="f79"/>
                    <a:pt x="f80" y="f81"/>
                  </a:cubicBezTo>
                  <a:cubicBezTo>
                    <a:pt x="f82" y="f83"/>
                    <a:pt x="f84" y="f85"/>
                    <a:pt x="f86" y="f87"/>
                  </a:cubicBezTo>
                  <a:cubicBezTo>
                    <a:pt x="f88" y="f89"/>
                    <a:pt x="f90" y="f91"/>
                    <a:pt x="f43" y="f21"/>
                  </a:cubicBezTo>
                  <a:cubicBezTo>
                    <a:pt x="f92" y="f93"/>
                    <a:pt x="f94" y="f95"/>
                    <a:pt x="f96" y="f97"/>
                  </a:cubicBezTo>
                  <a:cubicBezTo>
                    <a:pt x="f98" y="f99"/>
                    <a:pt x="f100" y="f101"/>
                    <a:pt x="f102" y="f103"/>
                  </a:cubicBezTo>
                  <a:cubicBezTo>
                    <a:pt x="f104" y="f105"/>
                    <a:pt x="f106" y="f107"/>
                    <a:pt x="f37" y="f11"/>
                  </a:cubicBezTo>
                  <a:cubicBezTo>
                    <a:pt x="f108" y="f109"/>
                    <a:pt x="f110" y="f111"/>
                    <a:pt x="f8" y="f9"/>
                  </a:cubicBezTo>
                  <a:close/>
                </a:path>
              </a:pathLst>
            </a:custGeom>
            <a:solidFill>
              <a:srgbClr val="C0CCBE">
                <a:alpha val="34118"/>
              </a:srgbClr>
            </a:solidFill>
            <a:ln w="15873" cap="flat">
              <a:solidFill>
                <a:srgbClr val="A6B19F">
                  <a:alpha val="47843"/>
                </a:srgbClr>
              </a:solidFill>
              <a:prstDash val="solid"/>
              <a:round/>
            </a:ln>
          </p:spPr>
          <p:txBody>
            <a:bodyPr vert="horz" wrap="square" lIns="91440" tIns="45720" rIns="91440" bIns="4572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n-US" sz="1400" b="0" i="0" u="none" strike="noStrike" kern="0" cap="none" spc="0" baseline="0">
                <a:solidFill>
                  <a:srgbClr val="CCFFFF"/>
                </a:solidFill>
                <a:uFillTx/>
                <a:latin typeface="Montserrat ExtraBold" pitchFamily="2"/>
              </a:endParaRPr>
            </a:p>
          </p:txBody>
        </p:sp>
        <p:sp>
          <p:nvSpPr>
            <p:cNvPr id="91" name="Freeform 2">
              <a:extLst>
                <a:ext uri="{FF2B5EF4-FFF2-40B4-BE49-F238E27FC236}">
                  <a16:creationId xmlns:a16="http://schemas.microsoft.com/office/drawing/2014/main" id="{02F054A1-8563-754B-9D45-A58EA77D6FD0}"/>
                </a:ext>
              </a:extLst>
            </p:cNvPr>
            <p:cNvSpPr/>
            <p:nvPr/>
          </p:nvSpPr>
          <p:spPr>
            <a:xfrm>
              <a:off x="475515" y="567513"/>
              <a:ext cx="522232" cy="519132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3902"/>
                <a:gd name="f7" fmla="val 3698"/>
                <a:gd name="f8" fmla="val 3822"/>
                <a:gd name="f9" fmla="val 1694"/>
                <a:gd name="f10" fmla="val 1773"/>
                <a:gd name="f11" fmla="val 3857"/>
                <a:gd name="f12" fmla="val 1844"/>
                <a:gd name="f13" fmla="val 3901"/>
                <a:gd name="f14" fmla="val 1897"/>
                <a:gd name="f15" fmla="val 3875"/>
                <a:gd name="f16" fmla="val 1950"/>
                <a:gd name="f17" fmla="val 2002"/>
                <a:gd name="f18" fmla="val 3733"/>
                <a:gd name="f19" fmla="val 2020"/>
                <a:gd name="f20" fmla="val 3716"/>
                <a:gd name="f21" fmla="val 2073"/>
                <a:gd name="f22" fmla="val 3654"/>
                <a:gd name="f23" fmla="val 2100"/>
                <a:gd name="f24" fmla="val 3619"/>
                <a:gd name="f25" fmla="val 2179"/>
                <a:gd name="f26" fmla="val 3575"/>
                <a:gd name="f27" fmla="val 2241"/>
                <a:gd name="f28" fmla="val 3495"/>
                <a:gd name="f29" fmla="val 2258"/>
                <a:gd name="f30" fmla="val 3433"/>
                <a:gd name="f31" fmla="val 2294"/>
                <a:gd name="f32" fmla="val 3407"/>
                <a:gd name="f33" fmla="val 2355"/>
                <a:gd name="f34" fmla="val 3319"/>
                <a:gd name="f35" fmla="val 2373"/>
                <a:gd name="f36" fmla="val 3283"/>
                <a:gd name="f37" fmla="val 2417"/>
                <a:gd name="f38" fmla="val 3266"/>
                <a:gd name="f39" fmla="val 2479"/>
                <a:gd name="f40" fmla="val 3274"/>
                <a:gd name="f41" fmla="val 2558"/>
                <a:gd name="f42" fmla="val 3292"/>
                <a:gd name="f43" fmla="val 2620"/>
                <a:gd name="f44" fmla="val 3239"/>
                <a:gd name="f45" fmla="val 2664"/>
                <a:gd name="f46" fmla="val 3204"/>
                <a:gd name="f47" fmla="val 2726"/>
                <a:gd name="f48" fmla="val 3124"/>
                <a:gd name="f49" fmla="val 2797"/>
                <a:gd name="f50" fmla="val 3063"/>
                <a:gd name="f51" fmla="val 2876"/>
                <a:gd name="f52" fmla="val 3045"/>
                <a:gd name="f53" fmla="val 2929"/>
                <a:gd name="f54" fmla="val 3080"/>
                <a:gd name="f55" fmla="val 2991"/>
                <a:gd name="f56" fmla="val 3000"/>
                <a:gd name="f57" fmla="val 3061"/>
                <a:gd name="f58" fmla="val 3098"/>
                <a:gd name="f59" fmla="val 3105"/>
                <a:gd name="f60" fmla="val 3071"/>
                <a:gd name="f61" fmla="val 3158"/>
                <a:gd name="f62" fmla="val 3036"/>
                <a:gd name="f63" fmla="val 3211"/>
                <a:gd name="f64" fmla="val 3282"/>
                <a:gd name="f65" fmla="val 3352"/>
                <a:gd name="f66" fmla="val 2992"/>
                <a:gd name="f67" fmla="val 3335"/>
                <a:gd name="f68" fmla="val 2930"/>
                <a:gd name="f69" fmla="val 2877"/>
                <a:gd name="f70" fmla="val 3414"/>
                <a:gd name="f71" fmla="val 2798"/>
                <a:gd name="f72" fmla="val 3388"/>
                <a:gd name="f73" fmla="val 2719"/>
                <a:gd name="f74" fmla="val 3370"/>
                <a:gd name="f75" fmla="val 2648"/>
                <a:gd name="f76" fmla="val 3397"/>
                <a:gd name="f77" fmla="val 2560"/>
                <a:gd name="f78" fmla="val 3450"/>
                <a:gd name="f79" fmla="val 2489"/>
                <a:gd name="f80" fmla="val 3476"/>
                <a:gd name="f81" fmla="val 3529"/>
                <a:gd name="f82" fmla="val 2445"/>
                <a:gd name="f83" fmla="val 3591"/>
                <a:gd name="f84" fmla="val 2330"/>
                <a:gd name="f85" fmla="val 3635"/>
                <a:gd name="f86" fmla="val 2286"/>
                <a:gd name="f87" fmla="val 3697"/>
                <a:gd name="f88" fmla="val 2215"/>
                <a:gd name="f89" fmla="val 3661"/>
                <a:gd name="f90" fmla="val 2163"/>
                <a:gd name="f91" fmla="val 3511"/>
                <a:gd name="f92" fmla="val 2110"/>
                <a:gd name="f93" fmla="val 3432"/>
                <a:gd name="f94" fmla="val 2057"/>
                <a:gd name="f95" fmla="val 3458"/>
                <a:gd name="f96" fmla="val 1986"/>
                <a:gd name="f97" fmla="val 3485"/>
                <a:gd name="f98" fmla="val 1942"/>
                <a:gd name="f99" fmla="val 1854"/>
                <a:gd name="f100" fmla="val 1871"/>
                <a:gd name="f101" fmla="val 1889"/>
                <a:gd name="f102" fmla="val 3573"/>
                <a:gd name="f103" fmla="val 1836"/>
                <a:gd name="f104" fmla="val 1774"/>
                <a:gd name="f105" fmla="val 3617"/>
                <a:gd name="f106" fmla="val 1712"/>
                <a:gd name="f107" fmla="val 3626"/>
                <a:gd name="f108" fmla="val 1660"/>
                <a:gd name="f109" fmla="val 1624"/>
                <a:gd name="f110" fmla="val 3688"/>
                <a:gd name="f111" fmla="val 1554"/>
                <a:gd name="f112" fmla="val 1448"/>
                <a:gd name="f113" fmla="val 1377"/>
                <a:gd name="f114" fmla="val 1368"/>
                <a:gd name="f115" fmla="val 1333"/>
                <a:gd name="f116" fmla="val 3582"/>
                <a:gd name="f117" fmla="val 1298"/>
                <a:gd name="f118" fmla="val 3520"/>
                <a:gd name="f119" fmla="val 1307"/>
                <a:gd name="f120" fmla="val 1271"/>
                <a:gd name="f121" fmla="val 1227"/>
                <a:gd name="f122" fmla="val 3326"/>
                <a:gd name="f123" fmla="val 1262"/>
                <a:gd name="f124" fmla="val 3238"/>
                <a:gd name="f125" fmla="val 3176"/>
                <a:gd name="f126" fmla="val 1245"/>
                <a:gd name="f127" fmla="val 3123"/>
                <a:gd name="f128" fmla="val 1139"/>
                <a:gd name="f129" fmla="val 3132"/>
                <a:gd name="f130" fmla="val 1095"/>
                <a:gd name="f131" fmla="val 1104"/>
                <a:gd name="f132" fmla="val 2973"/>
                <a:gd name="f133" fmla="val 1077"/>
                <a:gd name="f134" fmla="val 2920"/>
                <a:gd name="f135" fmla="val 971"/>
                <a:gd name="f136" fmla="val 830"/>
                <a:gd name="f137" fmla="val 2955"/>
                <a:gd name="f138" fmla="val 733"/>
                <a:gd name="f139" fmla="val 627"/>
                <a:gd name="f140" fmla="val 2982"/>
                <a:gd name="f141" fmla="val 548"/>
                <a:gd name="f142" fmla="val 2947"/>
                <a:gd name="f143" fmla="val 521"/>
                <a:gd name="f144" fmla="val 459"/>
                <a:gd name="f145" fmla="val 2841"/>
                <a:gd name="f146" fmla="val 451"/>
                <a:gd name="f147" fmla="val 2779"/>
                <a:gd name="f148" fmla="val 2708"/>
                <a:gd name="f149" fmla="val 477"/>
                <a:gd name="f150" fmla="val 2638"/>
                <a:gd name="f151" fmla="val 424"/>
                <a:gd name="f152" fmla="val 2602"/>
                <a:gd name="f153" fmla="val 362"/>
                <a:gd name="f154" fmla="val 2550"/>
                <a:gd name="f155" fmla="val 336"/>
                <a:gd name="f156" fmla="val 2488"/>
                <a:gd name="f157" fmla="val 283"/>
                <a:gd name="f158" fmla="val 2461"/>
                <a:gd name="f159" fmla="val 274"/>
                <a:gd name="f160" fmla="val 2391"/>
                <a:gd name="f161" fmla="val 221"/>
                <a:gd name="f162" fmla="val 2338"/>
                <a:gd name="f163" fmla="val 2285"/>
                <a:gd name="f164" fmla="val 353"/>
                <a:gd name="f165" fmla="val 2232"/>
                <a:gd name="f166" fmla="val 415"/>
                <a:gd name="f167" fmla="val 2197"/>
                <a:gd name="f168" fmla="val 406"/>
                <a:gd name="f169" fmla="val 2126"/>
                <a:gd name="f170" fmla="val 398"/>
                <a:gd name="f171" fmla="val 2055"/>
                <a:gd name="f172" fmla="val 512"/>
                <a:gd name="f173" fmla="val 2029"/>
                <a:gd name="f174" fmla="val 592"/>
                <a:gd name="f175" fmla="val 2047"/>
                <a:gd name="f176" fmla="val 662"/>
                <a:gd name="f177" fmla="val 2064"/>
                <a:gd name="f178" fmla="val 768"/>
                <a:gd name="f179" fmla="val 1923"/>
                <a:gd name="f180" fmla="val 751"/>
                <a:gd name="f181" fmla="val 1835"/>
                <a:gd name="f182" fmla="val 715"/>
                <a:gd name="f183" fmla="val 1764"/>
                <a:gd name="f184" fmla="val 645"/>
                <a:gd name="f185" fmla="val 1711"/>
                <a:gd name="f186" fmla="val 556"/>
                <a:gd name="f187" fmla="val 1702"/>
                <a:gd name="f188" fmla="val 371"/>
                <a:gd name="f189" fmla="val 1482"/>
                <a:gd name="f190" fmla="val 62"/>
                <a:gd name="f191" fmla="val 1252"/>
                <a:gd name="f192" fmla="val 1173"/>
                <a:gd name="f193" fmla="val 45"/>
                <a:gd name="f194" fmla="val 1138"/>
                <a:gd name="f195" fmla="val 106"/>
                <a:gd name="f196" fmla="val 1094"/>
                <a:gd name="f197" fmla="val 124"/>
                <a:gd name="f198" fmla="val 1014"/>
                <a:gd name="f199" fmla="val 133"/>
                <a:gd name="f200" fmla="val 953"/>
                <a:gd name="f201" fmla="val 212"/>
                <a:gd name="f202" fmla="val 927"/>
                <a:gd name="f203" fmla="val 248"/>
                <a:gd name="f204" fmla="val 970"/>
                <a:gd name="f205" fmla="val 239"/>
                <a:gd name="f206" fmla="val 256"/>
                <a:gd name="f207" fmla="val 1049"/>
                <a:gd name="f208" fmla="val 1067"/>
                <a:gd name="f209" fmla="val 433"/>
                <a:gd name="f210" fmla="val 1041"/>
                <a:gd name="f211" fmla="val 442"/>
                <a:gd name="f212" fmla="val 848"/>
                <a:gd name="f213" fmla="val 777"/>
                <a:gd name="f214" fmla="val 706"/>
                <a:gd name="f215" fmla="val 539"/>
                <a:gd name="f216" fmla="val 450"/>
                <a:gd name="f217" fmla="val 203"/>
                <a:gd name="f218" fmla="val 345"/>
                <a:gd name="f219" fmla="val 292"/>
                <a:gd name="f220" fmla="val 318"/>
                <a:gd name="f221" fmla="val 486"/>
                <a:gd name="f222" fmla="val 265"/>
                <a:gd name="f223" fmla="val 503"/>
                <a:gd name="f224" fmla="val 168"/>
                <a:gd name="f225" fmla="val 636"/>
                <a:gd name="f226" fmla="val 115"/>
                <a:gd name="f227" fmla="val 698"/>
                <a:gd name="f228" fmla="val 71"/>
                <a:gd name="f229" fmla="val 759"/>
                <a:gd name="f230" fmla="val 36"/>
                <a:gd name="f231" fmla="val 812"/>
                <a:gd name="f232" fmla="val 856"/>
                <a:gd name="f233" fmla="val 80"/>
                <a:gd name="f234" fmla="val 883"/>
                <a:gd name="f235" fmla="val 159"/>
                <a:gd name="f236" fmla="val 936"/>
                <a:gd name="f237" fmla="val 1015"/>
                <a:gd name="f238" fmla="val 300"/>
                <a:gd name="f239" fmla="val 1086"/>
                <a:gd name="f240" fmla="val 1059"/>
                <a:gd name="f241" fmla="val 998"/>
                <a:gd name="f242" fmla="val 565"/>
                <a:gd name="f243" fmla="val 618"/>
                <a:gd name="f244" fmla="val 865"/>
                <a:gd name="f245" fmla="val 750"/>
                <a:gd name="f246" fmla="val 945"/>
                <a:gd name="f247" fmla="val 795"/>
                <a:gd name="f248" fmla="val 1032"/>
                <a:gd name="f249" fmla="val 742"/>
                <a:gd name="f250" fmla="val 1244"/>
                <a:gd name="f251" fmla="val 1376"/>
                <a:gd name="f252" fmla="val 786"/>
                <a:gd name="f253" fmla="val 1455"/>
                <a:gd name="f254" fmla="val 874"/>
                <a:gd name="f255" fmla="val 1561"/>
                <a:gd name="f256" fmla="val 1650"/>
                <a:gd name="f257" fmla="val 1545"/>
                <a:gd name="f258" fmla="val 1623"/>
                <a:gd name="f259" fmla="val 1668"/>
                <a:gd name="f260" fmla="val 1420"/>
                <a:gd name="f261" fmla="val 1323"/>
                <a:gd name="f262" fmla="val 1748"/>
                <a:gd name="f263" fmla="val 1208"/>
                <a:gd name="f264" fmla="val 1191"/>
                <a:gd name="f265" fmla="val 1907"/>
                <a:gd name="f266" fmla="val 1226"/>
                <a:gd name="f267" fmla="val 1960"/>
                <a:gd name="f268" fmla="val 1968"/>
                <a:gd name="f269" fmla="val 1111"/>
                <a:gd name="f270" fmla="val 2065"/>
                <a:gd name="f271" fmla="val 2127"/>
                <a:gd name="f272" fmla="val 1005"/>
                <a:gd name="f273" fmla="val 2154"/>
                <a:gd name="f274" fmla="val 2233"/>
                <a:gd name="f275" fmla="val 2242"/>
                <a:gd name="f276" fmla="val 839"/>
                <a:gd name="f277" fmla="val 2313"/>
                <a:gd name="f278" fmla="val 2392"/>
                <a:gd name="f279" fmla="val 2463"/>
                <a:gd name="f280" fmla="val 2524"/>
                <a:gd name="f281" fmla="val 803"/>
                <a:gd name="f282" fmla="val 2604"/>
                <a:gd name="f283" fmla="val 2639"/>
                <a:gd name="f284" fmla="val 2674"/>
                <a:gd name="f285" fmla="val 2727"/>
                <a:gd name="f286" fmla="val 2842"/>
                <a:gd name="f287" fmla="val 3010"/>
                <a:gd name="f288" fmla="val 3089"/>
                <a:gd name="f289" fmla="val 997"/>
                <a:gd name="f290" fmla="val 1085"/>
                <a:gd name="f291" fmla="val 1120"/>
                <a:gd name="f292" fmla="val 3177"/>
                <a:gd name="f293" fmla="val 1164"/>
                <a:gd name="f294" fmla="val 3142"/>
                <a:gd name="f295" fmla="val 1235"/>
                <a:gd name="f296" fmla="val 3054"/>
                <a:gd name="f297" fmla="val 1261"/>
                <a:gd name="f298" fmla="val 3027"/>
                <a:gd name="f299" fmla="val 1447"/>
                <a:gd name="f300" fmla="val 1508"/>
                <a:gd name="f301" fmla="val 1544"/>
                <a:gd name="f302" fmla="val 3151"/>
                <a:gd name="f303" fmla="val 1588"/>
                <a:gd name="f304" fmla="val 1552"/>
                <a:gd name="f305" fmla="val 3230"/>
                <a:gd name="f306" fmla="val 3257"/>
                <a:gd name="f307" fmla="val 1429"/>
                <a:gd name="f308" fmla="val 1499"/>
                <a:gd name="f309" fmla="val 3310"/>
                <a:gd name="f310" fmla="val 3248"/>
                <a:gd name="f311" fmla="val 1605"/>
                <a:gd name="f312" fmla="val 1667"/>
                <a:gd name="f313" fmla="val 1720"/>
                <a:gd name="f314" fmla="val 1791"/>
                <a:gd name="f315" fmla="val 3372"/>
                <a:gd name="f316" fmla="val 3451"/>
                <a:gd name="f317" fmla="val 3751"/>
                <a:gd name="f318" fmla="val 3804"/>
                <a:gd name="f319" fmla="val 1614"/>
                <a:gd name="f320" fmla="+- 0 0 -90"/>
                <a:gd name="f321" fmla="*/ f3 1 3902"/>
                <a:gd name="f322" fmla="*/ f4 1 3698"/>
                <a:gd name="f323" fmla="+- f7 0 f5"/>
                <a:gd name="f324" fmla="+- f6 0 f5"/>
                <a:gd name="f325" fmla="*/ f320 f0 1"/>
                <a:gd name="f326" fmla="*/ f324 1 3902"/>
                <a:gd name="f327" fmla="*/ f323 1 3698"/>
                <a:gd name="f328" fmla="*/ 505726552 f324 1"/>
                <a:gd name="f329" fmla="*/ 246084609 f323 1"/>
                <a:gd name="f330" fmla="*/ 481743231 f324 1"/>
                <a:gd name="f331" fmla="*/ 268915842 f323 1"/>
                <a:gd name="f332" fmla="*/ 453092505 f324 1"/>
                <a:gd name="f333" fmla="*/ 292914750 f323 1"/>
                <a:gd name="f334" fmla="*/ 425608720 f324 1"/>
                <a:gd name="f335" fmla="*/ 313540657 f323 1"/>
                <a:gd name="f336" fmla="*/ 419904715 f324 1"/>
                <a:gd name="f337" fmla="*/ 345582181 f323 1"/>
                <a:gd name="f338" fmla="*/ 394754453 f324 1"/>
                <a:gd name="f339" fmla="*/ 379959053 f323 1"/>
                <a:gd name="f340" fmla="*/ 401625399 f324 1"/>
                <a:gd name="f341" fmla="*/ 402790286 f323 1"/>
                <a:gd name="f342" fmla="*/ 397087975 f324 1"/>
                <a:gd name="f343" fmla="*/ 434831810 f323 1"/>
                <a:gd name="f344" fmla="*/ 362733244 f324 1"/>
                <a:gd name="f345" fmla="*/ 439501786 f323 1"/>
                <a:gd name="f346" fmla="*/ 322674508 f324 1"/>
                <a:gd name="f347" fmla="*/ 450917403 f323 1"/>
                <a:gd name="f348" fmla="*/ 296357665 f324 1"/>
                <a:gd name="f349" fmla="*/ 479586286 f323 1"/>
                <a:gd name="f350" fmla="*/ 266669978 f324 1"/>
                <a:gd name="f351" fmla="*/ 448582415 f323 1"/>
                <a:gd name="f352" fmla="*/ 242557037 f324 1"/>
                <a:gd name="f353" fmla="*/ 452085077 f323 1"/>
                <a:gd name="f354" fmla="*/ 221944198 f324 1"/>
                <a:gd name="f355" fmla="*/ 470375996 f323 1"/>
                <a:gd name="f356" fmla="*/ 187719088 f324 1"/>
                <a:gd name="f357" fmla="*/ 168273190 f324 1"/>
                <a:gd name="f358" fmla="*/ 456625391 f323 1"/>
                <a:gd name="f359" fmla="*/ 163606146 f324 1"/>
                <a:gd name="f360" fmla="*/ 420043193 f323 1"/>
                <a:gd name="f361" fmla="*/ 141955987 f324 1"/>
                <a:gd name="f362" fmla="*/ 397082298 f323 1"/>
                <a:gd name="f363" fmla="*/ 107601256 f324 1"/>
                <a:gd name="f364" fmla="*/ 383331693 f323 1"/>
                <a:gd name="f365" fmla="*/ 67542520 f324 1"/>
                <a:gd name="f366" fmla="*/ 373083750 f323 1"/>
                <a:gd name="f367" fmla="*/ 61838515 f324 1"/>
                <a:gd name="f368" fmla="*/ 342209540 f323 1"/>
                <a:gd name="f369" fmla="*/ 36688253 f324 1"/>
                <a:gd name="f370" fmla="*/ 319248645 f323 1"/>
                <a:gd name="f371" fmla="*/ 45763101 f324 1"/>
                <a:gd name="f372" fmla="*/ 289541749 f323 1"/>
                <a:gd name="f373" fmla="*/ 66375939 f324 1"/>
                <a:gd name="f374" fmla="*/ 263208214 f323 1"/>
                <a:gd name="f375" fmla="*/ 99563729 f324 1"/>
                <a:gd name="f376" fmla="*/ 249457609 f323 1"/>
                <a:gd name="f377" fmla="*/ 72079944 f324 1"/>
                <a:gd name="f378" fmla="*/ 220788726 f323 1"/>
                <a:gd name="f379" fmla="*/ 5833985 f324 1"/>
                <a:gd name="f380" fmla="*/ 147624689 f323 1"/>
                <a:gd name="f381" fmla="*/ 27483785 f324 1"/>
                <a:gd name="f382" fmla="*/ 120253141 f323 1"/>
                <a:gd name="f383" fmla="*/ 138414398 f323 1"/>
                <a:gd name="f384" fmla="*/ 57301091 f324 1"/>
                <a:gd name="f385" fmla="*/ 100794908 f323 1"/>
                <a:gd name="f386" fmla="*/ 58375419 f323 1"/>
                <a:gd name="f387" fmla="*/ 41225677 f324 1"/>
                <a:gd name="f388" fmla="*/ 35544186 f323 1"/>
                <a:gd name="f389" fmla="*/ 21793581 f323 1"/>
                <a:gd name="f390" fmla="*/ 105267734 f324 1"/>
                <a:gd name="f391" fmla="*/ 0 f323 1"/>
                <a:gd name="f392" fmla="*/ 131584938 f324 1"/>
                <a:gd name="f393" fmla="*/ 34376512 f323 1"/>
                <a:gd name="f394" fmla="*/ 137288943 f324 1"/>
                <a:gd name="f395" fmla="*/ 67585710 f323 1"/>
                <a:gd name="f396" fmla="*/ 109934778 f324 1"/>
                <a:gd name="f397" fmla="*/ 111042850 f323 1"/>
                <a:gd name="f398" fmla="*/ 96192886 f324 1"/>
                <a:gd name="f399" fmla="*/ 161375654 f323 1"/>
                <a:gd name="f400" fmla="*/ 120176567 f324 1"/>
                <a:gd name="f401" fmla="*/ 214043085 f323 1"/>
                <a:gd name="f402" fmla="*/ 226611243 f324 1"/>
                <a:gd name="f403" fmla="*/ 156705318 f323 1"/>
                <a:gd name="f404" fmla="*/ 255131988 f324 1"/>
                <a:gd name="f405" fmla="*/ 144122387 f323 1"/>
                <a:gd name="f406" fmla="*/ 289486719 f324 1"/>
                <a:gd name="f407" fmla="*/ 122588489 f323 1"/>
                <a:gd name="f408" fmla="*/ 310099557 f324 1"/>
                <a:gd name="f409" fmla="*/ 108837524 f323 1"/>
                <a:gd name="f410" fmla="*/ 342120406 f324 1"/>
                <a:gd name="f411" fmla="*/ 98459920 f323 1"/>
                <a:gd name="f412" fmla="*/ 379845980 f324 1"/>
                <a:gd name="f413" fmla="*/ 103129896 f323 1"/>
                <a:gd name="f414" fmla="*/ 399291877 f324 1"/>
                <a:gd name="f415" fmla="*/ 140749386 f323 1"/>
                <a:gd name="f416" fmla="*/ 395921394 f324 1"/>
                <a:gd name="f417" fmla="*/ 163580980 f323 1"/>
                <a:gd name="f418" fmla="*/ 195622504 f323 1"/>
                <a:gd name="f419" fmla="*/ 418737774 f324 1"/>
                <a:gd name="f420" fmla="*/ 192249504 f323 1"/>
                <a:gd name="f421" fmla="*/ 421071296 f324 1"/>
                <a:gd name="f422" fmla="*/ 208205435 f323 1"/>
                <a:gd name="f423" fmla="*/ 429109184 f324 1"/>
                <a:gd name="f424" fmla="*/ 239209306 f323 1"/>
                <a:gd name="f425" fmla="*/ 486280655 f324 1"/>
                <a:gd name="f426" fmla="*/ 219751073 f323 1"/>
                <a:gd name="f427" fmla="*/ 0 f324 1"/>
                <a:gd name="f428" fmla="*/ 3902 f324 1"/>
                <a:gd name="f429" fmla="*/ 3698 f323 1"/>
                <a:gd name="f430" fmla="*/ f325 1 f2"/>
                <a:gd name="f431" fmla="*/ f328 1 3902"/>
                <a:gd name="f432" fmla="*/ f329 1 3698"/>
                <a:gd name="f433" fmla="*/ f330 1 3902"/>
                <a:gd name="f434" fmla="*/ f331 1 3698"/>
                <a:gd name="f435" fmla="*/ f332 1 3902"/>
                <a:gd name="f436" fmla="*/ f333 1 3698"/>
                <a:gd name="f437" fmla="*/ f334 1 3902"/>
                <a:gd name="f438" fmla="*/ f335 1 3698"/>
                <a:gd name="f439" fmla="*/ f336 1 3902"/>
                <a:gd name="f440" fmla="*/ f337 1 3698"/>
                <a:gd name="f441" fmla="*/ f338 1 3902"/>
                <a:gd name="f442" fmla="*/ f339 1 3698"/>
                <a:gd name="f443" fmla="*/ f340 1 3902"/>
                <a:gd name="f444" fmla="*/ f341 1 3698"/>
                <a:gd name="f445" fmla="*/ f342 1 3902"/>
                <a:gd name="f446" fmla="*/ f343 1 3698"/>
                <a:gd name="f447" fmla="*/ f344 1 3902"/>
                <a:gd name="f448" fmla="*/ f345 1 3698"/>
                <a:gd name="f449" fmla="*/ f346 1 3902"/>
                <a:gd name="f450" fmla="*/ f347 1 3698"/>
                <a:gd name="f451" fmla="*/ f348 1 3902"/>
                <a:gd name="f452" fmla="*/ f349 1 3698"/>
                <a:gd name="f453" fmla="*/ f350 1 3902"/>
                <a:gd name="f454" fmla="*/ f351 1 3698"/>
                <a:gd name="f455" fmla="*/ f352 1 3902"/>
                <a:gd name="f456" fmla="*/ f353 1 3698"/>
                <a:gd name="f457" fmla="*/ f354 1 3902"/>
                <a:gd name="f458" fmla="*/ f355 1 3698"/>
                <a:gd name="f459" fmla="*/ f356 1 3902"/>
                <a:gd name="f460" fmla="*/ f357 1 3902"/>
                <a:gd name="f461" fmla="*/ f358 1 3698"/>
                <a:gd name="f462" fmla="*/ f359 1 3902"/>
                <a:gd name="f463" fmla="*/ f360 1 3698"/>
                <a:gd name="f464" fmla="*/ f361 1 3902"/>
                <a:gd name="f465" fmla="*/ f362 1 3698"/>
                <a:gd name="f466" fmla="*/ f363 1 3902"/>
                <a:gd name="f467" fmla="*/ f364 1 3698"/>
                <a:gd name="f468" fmla="*/ f365 1 3902"/>
                <a:gd name="f469" fmla="*/ f366 1 3698"/>
                <a:gd name="f470" fmla="*/ f367 1 3902"/>
                <a:gd name="f471" fmla="*/ f368 1 3698"/>
                <a:gd name="f472" fmla="*/ f369 1 3902"/>
                <a:gd name="f473" fmla="*/ f370 1 3698"/>
                <a:gd name="f474" fmla="*/ f371 1 3902"/>
                <a:gd name="f475" fmla="*/ f372 1 3698"/>
                <a:gd name="f476" fmla="*/ f373 1 3902"/>
                <a:gd name="f477" fmla="*/ f374 1 3698"/>
                <a:gd name="f478" fmla="*/ f375 1 3902"/>
                <a:gd name="f479" fmla="*/ f376 1 3698"/>
                <a:gd name="f480" fmla="*/ f377 1 3902"/>
                <a:gd name="f481" fmla="*/ f378 1 3698"/>
                <a:gd name="f482" fmla="*/ f379 1 3902"/>
                <a:gd name="f483" fmla="*/ f380 1 3698"/>
                <a:gd name="f484" fmla="*/ f381 1 3902"/>
                <a:gd name="f485" fmla="*/ f382 1 3698"/>
                <a:gd name="f486" fmla="*/ f383 1 3698"/>
                <a:gd name="f487" fmla="*/ f384 1 3902"/>
                <a:gd name="f488" fmla="*/ f385 1 3698"/>
                <a:gd name="f489" fmla="*/ f386 1 3698"/>
                <a:gd name="f490" fmla="*/ f387 1 3902"/>
                <a:gd name="f491" fmla="*/ f388 1 3698"/>
                <a:gd name="f492" fmla="*/ f389 1 3698"/>
                <a:gd name="f493" fmla="*/ f390 1 3902"/>
                <a:gd name="f494" fmla="*/ f391 1 3698"/>
                <a:gd name="f495" fmla="*/ f392 1 3902"/>
                <a:gd name="f496" fmla="*/ f393 1 3698"/>
                <a:gd name="f497" fmla="*/ f394 1 3902"/>
                <a:gd name="f498" fmla="*/ f395 1 3698"/>
                <a:gd name="f499" fmla="*/ f396 1 3902"/>
                <a:gd name="f500" fmla="*/ f397 1 3698"/>
                <a:gd name="f501" fmla="*/ f398 1 3902"/>
                <a:gd name="f502" fmla="*/ f399 1 3698"/>
                <a:gd name="f503" fmla="*/ f400 1 3902"/>
                <a:gd name="f504" fmla="*/ f401 1 3698"/>
                <a:gd name="f505" fmla="*/ f402 1 3902"/>
                <a:gd name="f506" fmla="*/ f403 1 3698"/>
                <a:gd name="f507" fmla="*/ f404 1 3902"/>
                <a:gd name="f508" fmla="*/ f405 1 3698"/>
                <a:gd name="f509" fmla="*/ f406 1 3902"/>
                <a:gd name="f510" fmla="*/ f407 1 3698"/>
                <a:gd name="f511" fmla="*/ f408 1 3902"/>
                <a:gd name="f512" fmla="*/ f409 1 3698"/>
                <a:gd name="f513" fmla="*/ f410 1 3902"/>
                <a:gd name="f514" fmla="*/ f411 1 3698"/>
                <a:gd name="f515" fmla="*/ f412 1 3902"/>
                <a:gd name="f516" fmla="*/ f413 1 3698"/>
                <a:gd name="f517" fmla="*/ f414 1 3902"/>
                <a:gd name="f518" fmla="*/ f415 1 3698"/>
                <a:gd name="f519" fmla="*/ f416 1 3902"/>
                <a:gd name="f520" fmla="*/ f417 1 3698"/>
                <a:gd name="f521" fmla="*/ f418 1 3698"/>
                <a:gd name="f522" fmla="*/ f419 1 3902"/>
                <a:gd name="f523" fmla="*/ f420 1 3698"/>
                <a:gd name="f524" fmla="*/ f421 1 3902"/>
                <a:gd name="f525" fmla="*/ f422 1 3698"/>
                <a:gd name="f526" fmla="*/ f423 1 3902"/>
                <a:gd name="f527" fmla="*/ f424 1 3698"/>
                <a:gd name="f528" fmla="*/ f425 1 3902"/>
                <a:gd name="f529" fmla="*/ f426 1 3698"/>
                <a:gd name="f530" fmla="*/ f427 1 3902"/>
                <a:gd name="f531" fmla="*/ f428 1 3902"/>
                <a:gd name="f532" fmla="*/ f429 1 3698"/>
                <a:gd name="f533" fmla="+- f430 0 f1"/>
                <a:gd name="f534" fmla="*/ f431 1 f326"/>
                <a:gd name="f535" fmla="*/ f432 1 f327"/>
                <a:gd name="f536" fmla="*/ f433 1 f326"/>
                <a:gd name="f537" fmla="*/ f434 1 f327"/>
                <a:gd name="f538" fmla="*/ f435 1 f326"/>
                <a:gd name="f539" fmla="*/ f436 1 f327"/>
                <a:gd name="f540" fmla="*/ f437 1 f326"/>
                <a:gd name="f541" fmla="*/ f438 1 f327"/>
                <a:gd name="f542" fmla="*/ f439 1 f326"/>
                <a:gd name="f543" fmla="*/ f440 1 f327"/>
                <a:gd name="f544" fmla="*/ f441 1 f326"/>
                <a:gd name="f545" fmla="*/ f442 1 f327"/>
                <a:gd name="f546" fmla="*/ f443 1 f326"/>
                <a:gd name="f547" fmla="*/ f444 1 f327"/>
                <a:gd name="f548" fmla="*/ f445 1 f326"/>
                <a:gd name="f549" fmla="*/ f446 1 f327"/>
                <a:gd name="f550" fmla="*/ f447 1 f326"/>
                <a:gd name="f551" fmla="*/ f448 1 f327"/>
                <a:gd name="f552" fmla="*/ f449 1 f326"/>
                <a:gd name="f553" fmla="*/ f450 1 f327"/>
                <a:gd name="f554" fmla="*/ f451 1 f326"/>
                <a:gd name="f555" fmla="*/ f452 1 f327"/>
                <a:gd name="f556" fmla="*/ f453 1 f326"/>
                <a:gd name="f557" fmla="*/ f454 1 f327"/>
                <a:gd name="f558" fmla="*/ f455 1 f326"/>
                <a:gd name="f559" fmla="*/ f456 1 f327"/>
                <a:gd name="f560" fmla="*/ f457 1 f326"/>
                <a:gd name="f561" fmla="*/ f458 1 f327"/>
                <a:gd name="f562" fmla="*/ f459 1 f326"/>
                <a:gd name="f563" fmla="*/ f460 1 f326"/>
                <a:gd name="f564" fmla="*/ f461 1 f327"/>
                <a:gd name="f565" fmla="*/ f462 1 f326"/>
                <a:gd name="f566" fmla="*/ f463 1 f327"/>
                <a:gd name="f567" fmla="*/ f464 1 f326"/>
                <a:gd name="f568" fmla="*/ f465 1 f327"/>
                <a:gd name="f569" fmla="*/ f466 1 f326"/>
                <a:gd name="f570" fmla="*/ f467 1 f327"/>
                <a:gd name="f571" fmla="*/ f468 1 f326"/>
                <a:gd name="f572" fmla="*/ f469 1 f327"/>
                <a:gd name="f573" fmla="*/ f470 1 f326"/>
                <a:gd name="f574" fmla="*/ f471 1 f327"/>
                <a:gd name="f575" fmla="*/ f472 1 f326"/>
                <a:gd name="f576" fmla="*/ f473 1 f327"/>
                <a:gd name="f577" fmla="*/ f474 1 f326"/>
                <a:gd name="f578" fmla="*/ f475 1 f327"/>
                <a:gd name="f579" fmla="*/ f476 1 f326"/>
                <a:gd name="f580" fmla="*/ f477 1 f327"/>
                <a:gd name="f581" fmla="*/ f478 1 f326"/>
                <a:gd name="f582" fmla="*/ f479 1 f327"/>
                <a:gd name="f583" fmla="*/ f480 1 f326"/>
                <a:gd name="f584" fmla="*/ f481 1 f327"/>
                <a:gd name="f585" fmla="*/ f482 1 f326"/>
                <a:gd name="f586" fmla="*/ f483 1 f327"/>
                <a:gd name="f587" fmla="*/ f484 1 f326"/>
                <a:gd name="f588" fmla="*/ f485 1 f327"/>
                <a:gd name="f589" fmla="*/ f486 1 f327"/>
                <a:gd name="f590" fmla="*/ f487 1 f326"/>
                <a:gd name="f591" fmla="*/ f488 1 f327"/>
                <a:gd name="f592" fmla="*/ f489 1 f327"/>
                <a:gd name="f593" fmla="*/ f490 1 f326"/>
                <a:gd name="f594" fmla="*/ f491 1 f327"/>
                <a:gd name="f595" fmla="*/ f492 1 f327"/>
                <a:gd name="f596" fmla="*/ f493 1 f326"/>
                <a:gd name="f597" fmla="*/ f494 1 f327"/>
                <a:gd name="f598" fmla="*/ f495 1 f326"/>
                <a:gd name="f599" fmla="*/ f496 1 f327"/>
                <a:gd name="f600" fmla="*/ f497 1 f326"/>
                <a:gd name="f601" fmla="*/ f498 1 f327"/>
                <a:gd name="f602" fmla="*/ f499 1 f326"/>
                <a:gd name="f603" fmla="*/ f500 1 f327"/>
                <a:gd name="f604" fmla="*/ f501 1 f326"/>
                <a:gd name="f605" fmla="*/ f502 1 f327"/>
                <a:gd name="f606" fmla="*/ f503 1 f326"/>
                <a:gd name="f607" fmla="*/ f504 1 f327"/>
                <a:gd name="f608" fmla="*/ f505 1 f326"/>
                <a:gd name="f609" fmla="*/ f506 1 f327"/>
                <a:gd name="f610" fmla="*/ f507 1 f326"/>
                <a:gd name="f611" fmla="*/ f508 1 f327"/>
                <a:gd name="f612" fmla="*/ f509 1 f326"/>
                <a:gd name="f613" fmla="*/ f510 1 f327"/>
                <a:gd name="f614" fmla="*/ f511 1 f326"/>
                <a:gd name="f615" fmla="*/ f512 1 f327"/>
                <a:gd name="f616" fmla="*/ f513 1 f326"/>
                <a:gd name="f617" fmla="*/ f514 1 f327"/>
                <a:gd name="f618" fmla="*/ f515 1 f326"/>
                <a:gd name="f619" fmla="*/ f516 1 f327"/>
                <a:gd name="f620" fmla="*/ f517 1 f326"/>
                <a:gd name="f621" fmla="*/ f518 1 f327"/>
                <a:gd name="f622" fmla="*/ f519 1 f326"/>
                <a:gd name="f623" fmla="*/ f520 1 f327"/>
                <a:gd name="f624" fmla="*/ f521 1 f327"/>
                <a:gd name="f625" fmla="*/ f522 1 f326"/>
                <a:gd name="f626" fmla="*/ f523 1 f327"/>
                <a:gd name="f627" fmla="*/ f524 1 f326"/>
                <a:gd name="f628" fmla="*/ f525 1 f327"/>
                <a:gd name="f629" fmla="*/ f526 1 f326"/>
                <a:gd name="f630" fmla="*/ f527 1 f327"/>
                <a:gd name="f631" fmla="*/ f528 1 f326"/>
                <a:gd name="f632" fmla="*/ f529 1 f327"/>
                <a:gd name="f633" fmla="*/ f530 1 f326"/>
                <a:gd name="f634" fmla="*/ f531 1 f326"/>
                <a:gd name="f635" fmla="*/ f532 1 f327"/>
                <a:gd name="f636" fmla="*/ f633 f321 1"/>
                <a:gd name="f637" fmla="*/ f634 f321 1"/>
                <a:gd name="f638" fmla="*/ f635 f322 1"/>
                <a:gd name="f639" fmla="*/ f597 f322 1"/>
                <a:gd name="f640" fmla="*/ f534 f321 1"/>
                <a:gd name="f641" fmla="*/ f535 f322 1"/>
                <a:gd name="f642" fmla="*/ f536 f321 1"/>
                <a:gd name="f643" fmla="*/ f537 f322 1"/>
                <a:gd name="f644" fmla="*/ f538 f321 1"/>
                <a:gd name="f645" fmla="*/ f539 f322 1"/>
                <a:gd name="f646" fmla="*/ f540 f321 1"/>
                <a:gd name="f647" fmla="*/ f541 f322 1"/>
                <a:gd name="f648" fmla="*/ f542 f321 1"/>
                <a:gd name="f649" fmla="*/ f543 f322 1"/>
                <a:gd name="f650" fmla="*/ f544 f321 1"/>
                <a:gd name="f651" fmla="*/ f545 f322 1"/>
                <a:gd name="f652" fmla="*/ f546 f321 1"/>
                <a:gd name="f653" fmla="*/ f547 f322 1"/>
                <a:gd name="f654" fmla="*/ f548 f321 1"/>
                <a:gd name="f655" fmla="*/ f549 f322 1"/>
                <a:gd name="f656" fmla="*/ f550 f321 1"/>
                <a:gd name="f657" fmla="*/ f551 f322 1"/>
                <a:gd name="f658" fmla="*/ f552 f321 1"/>
                <a:gd name="f659" fmla="*/ f553 f322 1"/>
                <a:gd name="f660" fmla="*/ f554 f321 1"/>
                <a:gd name="f661" fmla="*/ f555 f322 1"/>
                <a:gd name="f662" fmla="*/ f556 f321 1"/>
                <a:gd name="f663" fmla="*/ f557 f322 1"/>
                <a:gd name="f664" fmla="*/ f558 f321 1"/>
                <a:gd name="f665" fmla="*/ f559 f322 1"/>
                <a:gd name="f666" fmla="*/ f560 f321 1"/>
                <a:gd name="f667" fmla="*/ f561 f322 1"/>
                <a:gd name="f668" fmla="*/ f562 f321 1"/>
                <a:gd name="f669" fmla="*/ f563 f321 1"/>
                <a:gd name="f670" fmla="*/ f564 f322 1"/>
                <a:gd name="f671" fmla="*/ f565 f321 1"/>
                <a:gd name="f672" fmla="*/ f566 f322 1"/>
                <a:gd name="f673" fmla="*/ f567 f321 1"/>
                <a:gd name="f674" fmla="*/ f568 f322 1"/>
                <a:gd name="f675" fmla="*/ f569 f321 1"/>
                <a:gd name="f676" fmla="*/ f570 f322 1"/>
                <a:gd name="f677" fmla="*/ f571 f321 1"/>
                <a:gd name="f678" fmla="*/ f572 f322 1"/>
                <a:gd name="f679" fmla="*/ f573 f321 1"/>
                <a:gd name="f680" fmla="*/ f574 f322 1"/>
                <a:gd name="f681" fmla="*/ f575 f321 1"/>
                <a:gd name="f682" fmla="*/ f576 f322 1"/>
                <a:gd name="f683" fmla="*/ f577 f321 1"/>
                <a:gd name="f684" fmla="*/ f578 f322 1"/>
                <a:gd name="f685" fmla="*/ f579 f321 1"/>
                <a:gd name="f686" fmla="*/ f580 f322 1"/>
                <a:gd name="f687" fmla="*/ f581 f321 1"/>
                <a:gd name="f688" fmla="*/ f582 f322 1"/>
                <a:gd name="f689" fmla="*/ f583 f321 1"/>
                <a:gd name="f690" fmla="*/ f584 f322 1"/>
                <a:gd name="f691" fmla="*/ f585 f321 1"/>
                <a:gd name="f692" fmla="*/ f586 f322 1"/>
                <a:gd name="f693" fmla="*/ f587 f321 1"/>
                <a:gd name="f694" fmla="*/ f588 f322 1"/>
                <a:gd name="f695" fmla="*/ f589 f322 1"/>
                <a:gd name="f696" fmla="*/ f590 f321 1"/>
                <a:gd name="f697" fmla="*/ f591 f322 1"/>
                <a:gd name="f698" fmla="*/ f592 f322 1"/>
                <a:gd name="f699" fmla="*/ f593 f321 1"/>
                <a:gd name="f700" fmla="*/ f594 f322 1"/>
                <a:gd name="f701" fmla="*/ f595 f322 1"/>
                <a:gd name="f702" fmla="*/ f596 f321 1"/>
                <a:gd name="f703" fmla="*/ f598 f321 1"/>
                <a:gd name="f704" fmla="*/ f599 f322 1"/>
                <a:gd name="f705" fmla="*/ f600 f321 1"/>
                <a:gd name="f706" fmla="*/ f601 f322 1"/>
                <a:gd name="f707" fmla="*/ f602 f321 1"/>
                <a:gd name="f708" fmla="*/ f603 f322 1"/>
                <a:gd name="f709" fmla="*/ f604 f321 1"/>
                <a:gd name="f710" fmla="*/ f605 f322 1"/>
                <a:gd name="f711" fmla="*/ f606 f321 1"/>
                <a:gd name="f712" fmla="*/ f607 f322 1"/>
                <a:gd name="f713" fmla="*/ f608 f321 1"/>
                <a:gd name="f714" fmla="*/ f609 f322 1"/>
                <a:gd name="f715" fmla="*/ f610 f321 1"/>
                <a:gd name="f716" fmla="*/ f611 f322 1"/>
                <a:gd name="f717" fmla="*/ f612 f321 1"/>
                <a:gd name="f718" fmla="*/ f613 f322 1"/>
                <a:gd name="f719" fmla="*/ f614 f321 1"/>
                <a:gd name="f720" fmla="*/ f615 f322 1"/>
                <a:gd name="f721" fmla="*/ f616 f321 1"/>
                <a:gd name="f722" fmla="*/ f617 f322 1"/>
                <a:gd name="f723" fmla="*/ f618 f321 1"/>
                <a:gd name="f724" fmla="*/ f619 f322 1"/>
                <a:gd name="f725" fmla="*/ f620 f321 1"/>
                <a:gd name="f726" fmla="*/ f621 f322 1"/>
                <a:gd name="f727" fmla="*/ f622 f321 1"/>
                <a:gd name="f728" fmla="*/ f623 f322 1"/>
                <a:gd name="f729" fmla="*/ f624 f322 1"/>
                <a:gd name="f730" fmla="*/ f625 f321 1"/>
                <a:gd name="f731" fmla="*/ f626 f322 1"/>
                <a:gd name="f732" fmla="*/ f627 f321 1"/>
                <a:gd name="f733" fmla="*/ f628 f322 1"/>
                <a:gd name="f734" fmla="*/ f629 f321 1"/>
                <a:gd name="f735" fmla="*/ f630 f322 1"/>
                <a:gd name="f736" fmla="*/ f631 f321 1"/>
                <a:gd name="f737" fmla="*/ f632 f322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533">
                  <a:pos x="f640" y="f641"/>
                </a:cxn>
                <a:cxn ang="f533">
                  <a:pos x="f642" y="f643"/>
                </a:cxn>
                <a:cxn ang="f533">
                  <a:pos x="f644" y="f645"/>
                </a:cxn>
                <a:cxn ang="f533">
                  <a:pos x="f646" y="f647"/>
                </a:cxn>
                <a:cxn ang="f533">
                  <a:pos x="f648" y="f649"/>
                </a:cxn>
                <a:cxn ang="f533">
                  <a:pos x="f650" y="f651"/>
                </a:cxn>
                <a:cxn ang="f533">
                  <a:pos x="f652" y="f653"/>
                </a:cxn>
                <a:cxn ang="f533">
                  <a:pos x="f654" y="f655"/>
                </a:cxn>
                <a:cxn ang="f533">
                  <a:pos x="f656" y="f657"/>
                </a:cxn>
                <a:cxn ang="f533">
                  <a:pos x="f658" y="f659"/>
                </a:cxn>
                <a:cxn ang="f533">
                  <a:pos x="f660" y="f661"/>
                </a:cxn>
                <a:cxn ang="f533">
                  <a:pos x="f662" y="f663"/>
                </a:cxn>
                <a:cxn ang="f533">
                  <a:pos x="f664" y="f665"/>
                </a:cxn>
                <a:cxn ang="f533">
                  <a:pos x="f666" y="f667"/>
                </a:cxn>
                <a:cxn ang="f533">
                  <a:pos x="f668" y="f661"/>
                </a:cxn>
                <a:cxn ang="f533">
                  <a:pos x="f669" y="f670"/>
                </a:cxn>
                <a:cxn ang="f533">
                  <a:pos x="f671" y="f672"/>
                </a:cxn>
                <a:cxn ang="f533">
                  <a:pos x="f673" y="f674"/>
                </a:cxn>
                <a:cxn ang="f533">
                  <a:pos x="f675" y="f676"/>
                </a:cxn>
                <a:cxn ang="f533">
                  <a:pos x="f677" y="f678"/>
                </a:cxn>
                <a:cxn ang="f533">
                  <a:pos x="f679" y="f680"/>
                </a:cxn>
                <a:cxn ang="f533">
                  <a:pos x="f681" y="f682"/>
                </a:cxn>
                <a:cxn ang="f533">
                  <a:pos x="f683" y="f684"/>
                </a:cxn>
                <a:cxn ang="f533">
                  <a:pos x="f685" y="f686"/>
                </a:cxn>
                <a:cxn ang="f533">
                  <a:pos x="f687" y="f688"/>
                </a:cxn>
                <a:cxn ang="f533">
                  <a:pos x="f689" y="f690"/>
                </a:cxn>
                <a:cxn ang="f533">
                  <a:pos x="f691" y="f692"/>
                </a:cxn>
                <a:cxn ang="f533">
                  <a:pos x="f693" y="f694"/>
                </a:cxn>
                <a:cxn ang="f533">
                  <a:pos x="f683" y="f695"/>
                </a:cxn>
                <a:cxn ang="f533">
                  <a:pos x="f696" y="f697"/>
                </a:cxn>
                <a:cxn ang="f533">
                  <a:pos x="f683" y="f698"/>
                </a:cxn>
                <a:cxn ang="f533">
                  <a:pos x="f699" y="f700"/>
                </a:cxn>
                <a:cxn ang="f533">
                  <a:pos x="f689" y="f701"/>
                </a:cxn>
                <a:cxn ang="f533">
                  <a:pos x="f702" y="f639"/>
                </a:cxn>
                <a:cxn ang="f533">
                  <a:pos x="f703" y="f704"/>
                </a:cxn>
                <a:cxn ang="f533">
                  <a:pos x="f705" y="f706"/>
                </a:cxn>
                <a:cxn ang="f533">
                  <a:pos x="f707" y="f708"/>
                </a:cxn>
                <a:cxn ang="f533">
                  <a:pos x="f709" y="f710"/>
                </a:cxn>
                <a:cxn ang="f533">
                  <a:pos x="f711" y="f712"/>
                </a:cxn>
                <a:cxn ang="f533">
                  <a:pos x="f713" y="f714"/>
                </a:cxn>
                <a:cxn ang="f533">
                  <a:pos x="f715" y="f716"/>
                </a:cxn>
                <a:cxn ang="f533">
                  <a:pos x="f717" y="f718"/>
                </a:cxn>
                <a:cxn ang="f533">
                  <a:pos x="f719" y="f720"/>
                </a:cxn>
                <a:cxn ang="f533">
                  <a:pos x="f721" y="f722"/>
                </a:cxn>
                <a:cxn ang="f533">
                  <a:pos x="f723" y="f724"/>
                </a:cxn>
                <a:cxn ang="f533">
                  <a:pos x="f725" y="f726"/>
                </a:cxn>
                <a:cxn ang="f533">
                  <a:pos x="f727" y="f728"/>
                </a:cxn>
                <a:cxn ang="f533">
                  <a:pos x="f727" y="f729"/>
                </a:cxn>
                <a:cxn ang="f533">
                  <a:pos x="f730" y="f731"/>
                </a:cxn>
                <a:cxn ang="f533">
                  <a:pos x="f732" y="f733"/>
                </a:cxn>
                <a:cxn ang="f533">
                  <a:pos x="f734" y="f735"/>
                </a:cxn>
                <a:cxn ang="f533">
                  <a:pos x="f736" y="f737"/>
                </a:cxn>
              </a:cxnLst>
              <a:rect l="f636" t="f639" r="f637" b="f638"/>
              <a:pathLst>
                <a:path w="3902" h="3698">
                  <a:moveTo>
                    <a:pt x="f8" y="f9"/>
                  </a:moveTo>
                  <a:lnTo>
                    <a:pt x="f8" y="f10"/>
                  </a:lnTo>
                  <a:lnTo>
                    <a:pt x="f11" y="f12"/>
                  </a:lnTo>
                  <a:lnTo>
                    <a:pt x="f13" y="f14"/>
                  </a:lnTo>
                  <a:lnTo>
                    <a:pt x="f15" y="f16"/>
                  </a:lnTo>
                  <a:lnTo>
                    <a:pt x="f8" y="f17"/>
                  </a:lnTo>
                  <a:lnTo>
                    <a:pt x="f18" y="f19"/>
                  </a:lnTo>
                  <a:lnTo>
                    <a:pt x="f20" y="f21"/>
                  </a:lnTo>
                  <a:lnTo>
                    <a:pt x="f22" y="f23"/>
                  </a:lnTo>
                  <a:lnTo>
                    <a:pt x="f24" y="f25"/>
                  </a:lnTo>
                  <a:lnTo>
                    <a:pt x="f26" y="f27"/>
                  </a:lnTo>
                  <a:lnTo>
                    <a:pt x="f28" y="f29"/>
                  </a:lnTo>
                  <a:lnTo>
                    <a:pt x="f30" y="f31"/>
                  </a:lnTo>
                  <a:lnTo>
                    <a:pt x="f32" y="f33"/>
                  </a:lnTo>
                  <a:lnTo>
                    <a:pt x="f34" y="f35"/>
                  </a:lnTo>
                  <a:lnTo>
                    <a:pt x="f36" y="f37"/>
                  </a:lnTo>
                  <a:lnTo>
                    <a:pt x="f38" y="f39"/>
                  </a:lnTo>
                  <a:lnTo>
                    <a:pt x="f40" y="f41"/>
                  </a:lnTo>
                  <a:lnTo>
                    <a:pt x="f42" y="f43"/>
                  </a:lnTo>
                  <a:lnTo>
                    <a:pt x="f44" y="f45"/>
                  </a:lnTo>
                  <a:lnTo>
                    <a:pt x="f46" y="f47"/>
                  </a:lnTo>
                  <a:lnTo>
                    <a:pt x="f48" y="f49"/>
                  </a:lnTo>
                  <a:lnTo>
                    <a:pt x="f50" y="f51"/>
                  </a:lnTo>
                  <a:lnTo>
                    <a:pt x="f52" y="f53"/>
                  </a:lnTo>
                  <a:lnTo>
                    <a:pt x="f54" y="f55"/>
                  </a:lnTo>
                  <a:lnTo>
                    <a:pt x="f48" y="f56"/>
                  </a:lnTo>
                  <a:lnTo>
                    <a:pt x="f48" y="f57"/>
                  </a:lnTo>
                  <a:lnTo>
                    <a:pt x="f58" y="f59"/>
                  </a:lnTo>
                  <a:lnTo>
                    <a:pt x="f60" y="f61"/>
                  </a:lnTo>
                  <a:lnTo>
                    <a:pt x="f62" y="f63"/>
                  </a:lnTo>
                  <a:lnTo>
                    <a:pt x="f52" y="f64"/>
                  </a:lnTo>
                  <a:lnTo>
                    <a:pt x="f50" y="f65"/>
                  </a:lnTo>
                  <a:lnTo>
                    <a:pt x="f66" y="f67"/>
                  </a:lnTo>
                  <a:lnTo>
                    <a:pt x="f68" y="f65"/>
                  </a:lnTo>
                  <a:lnTo>
                    <a:pt x="f69" y="f70"/>
                  </a:lnTo>
                  <a:lnTo>
                    <a:pt x="f71" y="f72"/>
                  </a:lnTo>
                  <a:lnTo>
                    <a:pt x="f73" y="f74"/>
                  </a:lnTo>
                  <a:lnTo>
                    <a:pt x="f75" y="f76"/>
                  </a:lnTo>
                  <a:lnTo>
                    <a:pt x="f77" y="f78"/>
                  </a:lnTo>
                  <a:lnTo>
                    <a:pt x="f79" y="f80"/>
                  </a:lnTo>
                  <a:lnTo>
                    <a:pt x="f79" y="f81"/>
                  </a:lnTo>
                  <a:lnTo>
                    <a:pt x="f82" y="f83"/>
                  </a:lnTo>
                  <a:lnTo>
                    <a:pt x="f84" y="f85"/>
                  </a:lnTo>
                  <a:lnTo>
                    <a:pt x="f86" y="f87"/>
                  </a:lnTo>
                  <a:lnTo>
                    <a:pt x="f88" y="f89"/>
                  </a:lnTo>
                  <a:lnTo>
                    <a:pt x="f90" y="f91"/>
                  </a:lnTo>
                  <a:lnTo>
                    <a:pt x="f92" y="f93"/>
                  </a:lnTo>
                  <a:lnTo>
                    <a:pt x="f94" y="f95"/>
                  </a:lnTo>
                  <a:lnTo>
                    <a:pt x="f96" y="f97"/>
                  </a:lnTo>
                  <a:lnTo>
                    <a:pt x="f98" y="f93"/>
                  </a:lnTo>
                  <a:lnTo>
                    <a:pt x="f99" y="f70"/>
                  </a:lnTo>
                  <a:lnTo>
                    <a:pt x="f100" y="f97"/>
                  </a:lnTo>
                  <a:lnTo>
                    <a:pt x="f101" y="f102"/>
                  </a:lnTo>
                  <a:lnTo>
                    <a:pt x="f103" y="f85"/>
                  </a:lnTo>
                  <a:lnTo>
                    <a:pt x="f104" y="f105"/>
                  </a:lnTo>
                  <a:lnTo>
                    <a:pt x="f106" y="f107"/>
                  </a:lnTo>
                  <a:lnTo>
                    <a:pt x="f108" y="f89"/>
                  </a:lnTo>
                  <a:lnTo>
                    <a:pt x="f109" y="f110"/>
                  </a:lnTo>
                  <a:lnTo>
                    <a:pt x="f111" y="f87"/>
                  </a:lnTo>
                  <a:lnTo>
                    <a:pt x="f112" y="f87"/>
                  </a:lnTo>
                  <a:lnTo>
                    <a:pt x="f113" y="f89"/>
                  </a:lnTo>
                  <a:lnTo>
                    <a:pt x="f114" y="f105"/>
                  </a:lnTo>
                  <a:lnTo>
                    <a:pt x="f115" y="f116"/>
                  </a:lnTo>
                  <a:lnTo>
                    <a:pt x="f117" y="f118"/>
                  </a:lnTo>
                  <a:lnTo>
                    <a:pt x="f119" y="f78"/>
                  </a:lnTo>
                  <a:lnTo>
                    <a:pt x="f120" y="f76"/>
                  </a:lnTo>
                  <a:lnTo>
                    <a:pt x="f121" y="f122"/>
                  </a:lnTo>
                  <a:lnTo>
                    <a:pt x="f123" y="f124"/>
                  </a:lnTo>
                  <a:lnTo>
                    <a:pt x="f120" y="f125"/>
                  </a:lnTo>
                  <a:lnTo>
                    <a:pt x="f126" y="f127"/>
                  </a:lnTo>
                  <a:lnTo>
                    <a:pt x="f128" y="f129"/>
                  </a:lnTo>
                  <a:lnTo>
                    <a:pt x="f130" y="f57"/>
                  </a:lnTo>
                  <a:lnTo>
                    <a:pt x="f131" y="f132"/>
                  </a:lnTo>
                  <a:lnTo>
                    <a:pt x="f133" y="f134"/>
                  </a:lnTo>
                  <a:lnTo>
                    <a:pt x="f135" y="f53"/>
                  </a:lnTo>
                  <a:lnTo>
                    <a:pt x="f136" y="f137"/>
                  </a:lnTo>
                  <a:lnTo>
                    <a:pt x="f138" y="f132"/>
                  </a:lnTo>
                  <a:lnTo>
                    <a:pt x="f139" y="f140"/>
                  </a:lnTo>
                  <a:lnTo>
                    <a:pt x="f141" y="f142"/>
                  </a:lnTo>
                  <a:lnTo>
                    <a:pt x="f143" y="f51"/>
                  </a:lnTo>
                  <a:lnTo>
                    <a:pt x="f144" y="f145"/>
                  </a:lnTo>
                  <a:lnTo>
                    <a:pt x="f146" y="f147"/>
                  </a:lnTo>
                  <a:lnTo>
                    <a:pt x="f146" y="f148"/>
                  </a:lnTo>
                  <a:lnTo>
                    <a:pt x="f149" y="f150"/>
                  </a:lnTo>
                  <a:lnTo>
                    <a:pt x="f151" y="f152"/>
                  </a:lnTo>
                  <a:lnTo>
                    <a:pt x="f153" y="f154"/>
                  </a:lnTo>
                  <a:lnTo>
                    <a:pt x="f155" y="f156"/>
                  </a:lnTo>
                  <a:lnTo>
                    <a:pt x="f157" y="f158"/>
                  </a:lnTo>
                  <a:lnTo>
                    <a:pt x="f159" y="f160"/>
                  </a:lnTo>
                  <a:lnTo>
                    <a:pt x="f161" y="f162"/>
                  </a:lnTo>
                  <a:lnTo>
                    <a:pt x="f161" y="f163"/>
                  </a:lnTo>
                  <a:lnTo>
                    <a:pt x="f164" y="f165"/>
                  </a:lnTo>
                  <a:lnTo>
                    <a:pt x="f166" y="f167"/>
                  </a:lnTo>
                  <a:lnTo>
                    <a:pt x="f168" y="f169"/>
                  </a:lnTo>
                  <a:lnTo>
                    <a:pt x="f170" y="f171"/>
                  </a:lnTo>
                  <a:lnTo>
                    <a:pt x="f172" y="f173"/>
                  </a:lnTo>
                  <a:lnTo>
                    <a:pt x="f174" y="f175"/>
                  </a:lnTo>
                  <a:lnTo>
                    <a:pt x="f176" y="f177"/>
                  </a:lnTo>
                  <a:lnTo>
                    <a:pt x="f138" y="f171"/>
                  </a:lnTo>
                  <a:lnTo>
                    <a:pt x="f178" y="f179"/>
                  </a:lnTo>
                  <a:lnTo>
                    <a:pt x="f180" y="f181"/>
                  </a:lnTo>
                  <a:lnTo>
                    <a:pt x="f182" y="f183"/>
                  </a:lnTo>
                  <a:lnTo>
                    <a:pt x="f184" y="f185"/>
                  </a:lnTo>
                  <a:lnTo>
                    <a:pt x="f186" y="f187"/>
                  </a:lnTo>
                  <a:lnTo>
                    <a:pt x="f188" y="f189"/>
                  </a:lnTo>
                  <a:lnTo>
                    <a:pt x="f190" y="f191"/>
                  </a:lnTo>
                  <a:lnTo>
                    <a:pt x="f5" y="f192"/>
                  </a:lnTo>
                  <a:lnTo>
                    <a:pt x="f193" y="f194"/>
                  </a:lnTo>
                  <a:lnTo>
                    <a:pt x="f195" y="f196"/>
                  </a:lnTo>
                  <a:lnTo>
                    <a:pt x="f197" y="f198"/>
                  </a:lnTo>
                  <a:lnTo>
                    <a:pt x="f199" y="f200"/>
                  </a:lnTo>
                  <a:lnTo>
                    <a:pt x="f201" y="f202"/>
                  </a:lnTo>
                  <a:lnTo>
                    <a:pt x="f203" y="f204"/>
                  </a:lnTo>
                  <a:lnTo>
                    <a:pt x="f205" y="f198"/>
                  </a:lnTo>
                  <a:lnTo>
                    <a:pt x="f206" y="f207"/>
                  </a:lnTo>
                  <a:lnTo>
                    <a:pt x="f164" y="f208"/>
                  </a:lnTo>
                  <a:lnTo>
                    <a:pt x="f209" y="f210"/>
                  </a:lnTo>
                  <a:lnTo>
                    <a:pt x="f144" y="f200"/>
                  </a:lnTo>
                  <a:lnTo>
                    <a:pt x="f211" y="f212"/>
                  </a:lnTo>
                  <a:lnTo>
                    <a:pt x="f211" y="f213"/>
                  </a:lnTo>
                  <a:lnTo>
                    <a:pt x="f168" y="f214"/>
                  </a:lnTo>
                  <a:lnTo>
                    <a:pt x="f166" y="f139"/>
                  </a:lnTo>
                  <a:lnTo>
                    <a:pt x="f209" y="f215"/>
                  </a:lnTo>
                  <a:lnTo>
                    <a:pt x="f164" y="f216"/>
                  </a:lnTo>
                  <a:lnTo>
                    <a:pt x="f157" y="f166"/>
                  </a:lnTo>
                  <a:lnTo>
                    <a:pt x="f217" y="f218"/>
                  </a:lnTo>
                  <a:lnTo>
                    <a:pt x="f203" y="f219"/>
                  </a:lnTo>
                  <a:lnTo>
                    <a:pt x="f220" y="f159"/>
                  </a:lnTo>
                  <a:lnTo>
                    <a:pt x="f209" y="f206"/>
                  </a:lnTo>
                  <a:lnTo>
                    <a:pt x="f221" y="f222"/>
                  </a:lnTo>
                  <a:lnTo>
                    <a:pt x="f223" y="f201"/>
                  </a:lnTo>
                  <a:lnTo>
                    <a:pt x="f186" y="f224"/>
                  </a:lnTo>
                  <a:lnTo>
                    <a:pt x="f225" y="f226"/>
                  </a:lnTo>
                  <a:lnTo>
                    <a:pt x="f227" y="f228"/>
                  </a:lnTo>
                  <a:lnTo>
                    <a:pt x="f229" y="f230"/>
                  </a:lnTo>
                  <a:lnTo>
                    <a:pt x="f231" y="f5"/>
                  </a:lnTo>
                  <a:lnTo>
                    <a:pt x="f232" y="f233"/>
                  </a:lnTo>
                  <a:lnTo>
                    <a:pt x="f234" y="f235"/>
                  </a:lnTo>
                  <a:lnTo>
                    <a:pt x="f236" y="f161"/>
                  </a:lnTo>
                  <a:lnTo>
                    <a:pt x="f237" y="f222"/>
                  </a:lnTo>
                  <a:lnTo>
                    <a:pt x="f133" y="f238"/>
                  </a:lnTo>
                  <a:lnTo>
                    <a:pt x="f239" y="f164"/>
                  </a:lnTo>
                  <a:lnTo>
                    <a:pt x="f133" y="f216"/>
                  </a:lnTo>
                  <a:lnTo>
                    <a:pt x="f240" y="f143"/>
                  </a:lnTo>
                  <a:lnTo>
                    <a:pt x="f241" y="f242"/>
                  </a:lnTo>
                  <a:lnTo>
                    <a:pt x="f236" y="f243"/>
                  </a:lnTo>
                  <a:lnTo>
                    <a:pt x="f244" y="f245"/>
                  </a:lnTo>
                  <a:lnTo>
                    <a:pt x="f212" y="f232"/>
                  </a:lnTo>
                  <a:lnTo>
                    <a:pt x="f212" y="f246"/>
                  </a:lnTo>
                  <a:lnTo>
                    <a:pt x="f247" y="f248"/>
                  </a:lnTo>
                  <a:lnTo>
                    <a:pt x="f229" y="f194"/>
                  </a:lnTo>
                  <a:lnTo>
                    <a:pt x="f249" y="f250"/>
                  </a:lnTo>
                  <a:lnTo>
                    <a:pt x="f178" y="f251"/>
                  </a:lnTo>
                  <a:lnTo>
                    <a:pt x="f252" y="f253"/>
                  </a:lnTo>
                  <a:lnTo>
                    <a:pt x="f254" y="f255"/>
                  </a:lnTo>
                  <a:lnTo>
                    <a:pt x="f202" y="f256"/>
                  </a:lnTo>
                  <a:lnTo>
                    <a:pt x="f257" y="f258"/>
                  </a:lnTo>
                  <a:lnTo>
                    <a:pt x="f259" y="f260"/>
                  </a:lnTo>
                  <a:lnTo>
                    <a:pt x="f106" y="f261"/>
                  </a:lnTo>
                  <a:lnTo>
                    <a:pt x="f262" y="f263"/>
                  </a:lnTo>
                  <a:lnTo>
                    <a:pt x="f103" y="f264"/>
                  </a:lnTo>
                  <a:lnTo>
                    <a:pt x="f265" y="f266"/>
                  </a:lnTo>
                  <a:lnTo>
                    <a:pt x="f267" y="f264"/>
                  </a:lnTo>
                  <a:lnTo>
                    <a:pt x="f268" y="f269"/>
                  </a:lnTo>
                  <a:lnTo>
                    <a:pt x="f270" y="f208"/>
                  </a:lnTo>
                  <a:lnTo>
                    <a:pt x="f271" y="f272"/>
                  </a:lnTo>
                  <a:lnTo>
                    <a:pt x="f273" y="f200"/>
                  </a:lnTo>
                  <a:lnTo>
                    <a:pt x="f274" y="f246"/>
                  </a:lnTo>
                  <a:lnTo>
                    <a:pt x="f274" y="f234"/>
                  </a:lnTo>
                  <a:lnTo>
                    <a:pt x="f275" y="f276"/>
                  </a:lnTo>
                  <a:lnTo>
                    <a:pt x="f277" y="f136"/>
                  </a:lnTo>
                  <a:lnTo>
                    <a:pt x="f278" y="f276"/>
                  </a:lnTo>
                  <a:lnTo>
                    <a:pt x="f279" y="f136"/>
                  </a:lnTo>
                  <a:lnTo>
                    <a:pt x="f280" y="f281"/>
                  </a:lnTo>
                  <a:lnTo>
                    <a:pt x="f282" y="f231"/>
                  </a:lnTo>
                  <a:lnTo>
                    <a:pt x="f283" y="f229"/>
                  </a:lnTo>
                  <a:lnTo>
                    <a:pt x="f284" y="f227"/>
                  </a:lnTo>
                  <a:lnTo>
                    <a:pt x="f285" y="f176"/>
                  </a:lnTo>
                  <a:lnTo>
                    <a:pt x="f286" y="f245"/>
                  </a:lnTo>
                  <a:lnTo>
                    <a:pt x="f68" y="f247"/>
                  </a:lnTo>
                  <a:lnTo>
                    <a:pt x="f287" y="f232"/>
                  </a:lnTo>
                  <a:lnTo>
                    <a:pt x="f60" y="f202"/>
                  </a:lnTo>
                  <a:lnTo>
                    <a:pt x="f288" y="f289"/>
                  </a:lnTo>
                  <a:lnTo>
                    <a:pt x="f54" y="f290"/>
                  </a:lnTo>
                  <a:lnTo>
                    <a:pt x="f48" y="f291"/>
                  </a:lnTo>
                  <a:lnTo>
                    <a:pt x="f292" y="f293"/>
                  </a:lnTo>
                  <a:lnTo>
                    <a:pt x="f294" y="f295"/>
                  </a:lnTo>
                  <a:lnTo>
                    <a:pt x="f296" y="f297"/>
                  </a:lnTo>
                  <a:lnTo>
                    <a:pt x="f296" y="f261"/>
                  </a:lnTo>
                  <a:lnTo>
                    <a:pt x="f62" y="f251"/>
                  </a:lnTo>
                  <a:lnTo>
                    <a:pt x="f298" y="f299"/>
                  </a:lnTo>
                  <a:lnTo>
                    <a:pt x="f296" y="f300"/>
                  </a:lnTo>
                  <a:lnTo>
                    <a:pt x="f288" y="f301"/>
                  </a:lnTo>
                  <a:lnTo>
                    <a:pt x="f302" y="f303"/>
                  </a:lnTo>
                  <a:lnTo>
                    <a:pt x="f46" y="f304"/>
                  </a:lnTo>
                  <a:lnTo>
                    <a:pt x="f305" y="f189"/>
                  </a:lnTo>
                  <a:lnTo>
                    <a:pt x="f306" y="f307"/>
                  </a:lnTo>
                  <a:lnTo>
                    <a:pt x="f34" y="f308"/>
                  </a:lnTo>
                  <a:lnTo>
                    <a:pt x="f309" y="f301"/>
                  </a:lnTo>
                  <a:lnTo>
                    <a:pt x="f310" y="f311"/>
                  </a:lnTo>
                  <a:lnTo>
                    <a:pt x="f36" y="f312"/>
                  </a:lnTo>
                  <a:lnTo>
                    <a:pt x="f306" y="f313"/>
                  </a:lnTo>
                  <a:lnTo>
                    <a:pt x="f40" y="f314"/>
                  </a:lnTo>
                  <a:lnTo>
                    <a:pt x="f309" y="f12"/>
                  </a:lnTo>
                  <a:lnTo>
                    <a:pt x="f309" y="f179"/>
                  </a:lnTo>
                  <a:lnTo>
                    <a:pt x="f315" y="f16"/>
                  </a:lnTo>
                  <a:lnTo>
                    <a:pt x="f316" y="f16"/>
                  </a:lnTo>
                  <a:lnTo>
                    <a:pt x="f317" y="f9"/>
                  </a:lnTo>
                  <a:lnTo>
                    <a:pt x="f318" y="f319"/>
                  </a:lnTo>
                  <a:lnTo>
                    <a:pt x="f8" y="f9"/>
                  </a:lnTo>
                </a:path>
              </a:pathLst>
            </a:custGeom>
            <a:noFill/>
            <a:ln w="15873" cap="flat">
              <a:solidFill>
                <a:srgbClr val="A6B19F">
                  <a:alpha val="47843"/>
                </a:srgbClr>
              </a:solidFill>
              <a:prstDash val="solid"/>
              <a:round/>
            </a:ln>
          </p:spPr>
          <p:txBody>
            <a:bodyPr vert="horz" wrap="square" lIns="91440" tIns="45720" rIns="91440" bIns="4572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CO" sz="1800" b="0" i="0" u="none" strike="noStrike" kern="0" cap="none" spc="0" baseline="0">
                <a:solidFill>
                  <a:srgbClr val="CCFFFF"/>
                </a:solidFill>
                <a:uFillTx/>
                <a:latin typeface="Montserrat ExtraBold" pitchFamily="2"/>
              </a:endParaRPr>
            </a:p>
          </p:txBody>
        </p:sp>
        <p:sp>
          <p:nvSpPr>
            <p:cNvPr id="92" name="Freeform 1">
              <a:extLst>
                <a:ext uri="{FF2B5EF4-FFF2-40B4-BE49-F238E27FC236}">
                  <a16:creationId xmlns:a16="http://schemas.microsoft.com/office/drawing/2014/main" id="{D5598442-876B-9840-B4BA-9F6B8F60C617}"/>
                </a:ext>
              </a:extLst>
            </p:cNvPr>
            <p:cNvSpPr/>
            <p:nvPr/>
          </p:nvSpPr>
          <p:spPr>
            <a:xfrm>
              <a:off x="576803" y="478816"/>
              <a:ext cx="274603" cy="320040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2075"/>
                <a:gd name="f7" fmla="val 2277"/>
                <a:gd name="f8" fmla="val 900"/>
                <a:gd name="f9" fmla="val 26"/>
                <a:gd name="f10" fmla="val 918"/>
                <a:gd name="f11" fmla="val 106"/>
                <a:gd name="f12" fmla="val 979"/>
                <a:gd name="f13" fmla="val 124"/>
                <a:gd name="f14" fmla="val 1041"/>
                <a:gd name="f15" fmla="val 1112"/>
                <a:gd name="f16" fmla="val 185"/>
                <a:gd name="f17" fmla="val 1200"/>
                <a:gd name="f18" fmla="val 194"/>
                <a:gd name="f19" fmla="val 1191"/>
                <a:gd name="f20" fmla="val 238"/>
                <a:gd name="f21" fmla="val 1244"/>
                <a:gd name="f22" fmla="val 256"/>
                <a:gd name="f23" fmla="val 1297"/>
                <a:gd name="f24" fmla="val 291"/>
                <a:gd name="f25" fmla="val 1376"/>
                <a:gd name="f26" fmla="val 318"/>
                <a:gd name="f27" fmla="val 1394"/>
                <a:gd name="f28" fmla="val 371"/>
                <a:gd name="f29" fmla="val 1465"/>
                <a:gd name="f30" fmla="val 379"/>
                <a:gd name="f31" fmla="val 1491"/>
                <a:gd name="f32" fmla="val 441"/>
                <a:gd name="f33" fmla="val 1500"/>
                <a:gd name="f34" fmla="val 529"/>
                <a:gd name="f35" fmla="val 565"/>
                <a:gd name="f36" fmla="val 1385"/>
                <a:gd name="f37" fmla="val 574"/>
                <a:gd name="f38" fmla="val 1306"/>
                <a:gd name="f39" fmla="val 600"/>
                <a:gd name="f40" fmla="val 1279"/>
                <a:gd name="f41" fmla="val 644"/>
                <a:gd name="f42" fmla="val 1350"/>
                <a:gd name="f43" fmla="val 679"/>
                <a:gd name="f44" fmla="val 1341"/>
                <a:gd name="f45" fmla="val 741"/>
                <a:gd name="f46" fmla="val 1359"/>
                <a:gd name="f47" fmla="val 812"/>
                <a:gd name="f48" fmla="val 874"/>
                <a:gd name="f49" fmla="val 935"/>
                <a:gd name="f50" fmla="val 1403"/>
                <a:gd name="f51" fmla="val 1482"/>
                <a:gd name="f52" fmla="val 1526"/>
                <a:gd name="f53" fmla="val 1006"/>
                <a:gd name="f54" fmla="val 1518"/>
                <a:gd name="f55" fmla="val 1068"/>
                <a:gd name="f56" fmla="val 1588"/>
                <a:gd name="f57" fmla="val 1085"/>
                <a:gd name="f58" fmla="val 1676"/>
                <a:gd name="f59" fmla="val 1050"/>
                <a:gd name="f60" fmla="val 1756"/>
                <a:gd name="f61" fmla="val 953"/>
                <a:gd name="f62" fmla="val 1765"/>
                <a:gd name="f63" fmla="val 1015"/>
                <a:gd name="f64" fmla="val 1844"/>
                <a:gd name="f65" fmla="val 1906"/>
                <a:gd name="f66" fmla="val 1032"/>
                <a:gd name="f67" fmla="val 1941"/>
                <a:gd name="f68" fmla="val 2012"/>
                <a:gd name="f69" fmla="val 1076"/>
                <a:gd name="f70" fmla="val 2021"/>
                <a:gd name="f71" fmla="val 1129"/>
                <a:gd name="f72" fmla="val 2029"/>
                <a:gd name="f73" fmla="val 1182"/>
                <a:gd name="f74" fmla="val 2074"/>
                <a:gd name="f75" fmla="val 2056"/>
                <a:gd name="f76" fmla="val 1253"/>
                <a:gd name="f77" fmla="val 1985"/>
                <a:gd name="f78" fmla="val 1288"/>
                <a:gd name="f79" fmla="val 1932"/>
                <a:gd name="f80" fmla="val 1324"/>
                <a:gd name="f81" fmla="val 1897"/>
                <a:gd name="f82" fmla="val 1862"/>
                <a:gd name="f83" fmla="val 1438"/>
                <a:gd name="f84" fmla="val 1782"/>
                <a:gd name="f85" fmla="val 1429"/>
                <a:gd name="f86" fmla="val 1721"/>
                <a:gd name="f87" fmla="val 1456"/>
                <a:gd name="f88" fmla="val 1650"/>
                <a:gd name="f89" fmla="val 1571"/>
                <a:gd name="f90" fmla="val 1509"/>
                <a:gd name="f91" fmla="val 1412"/>
                <a:gd name="f92" fmla="val 1579"/>
                <a:gd name="f93" fmla="val 1631"/>
                <a:gd name="f94" fmla="val 1323"/>
                <a:gd name="f95" fmla="val 1693"/>
                <a:gd name="f96" fmla="val 1226"/>
                <a:gd name="f97" fmla="val 1737"/>
                <a:gd name="f98" fmla="val 1218"/>
                <a:gd name="f99" fmla="val 1817"/>
                <a:gd name="f100" fmla="val 1165"/>
                <a:gd name="f101" fmla="val 1852"/>
                <a:gd name="f102" fmla="val 1094"/>
                <a:gd name="f103" fmla="val 1834"/>
                <a:gd name="f104" fmla="val 970"/>
                <a:gd name="f105" fmla="val 1949"/>
                <a:gd name="f106" fmla="val 926"/>
                <a:gd name="f107" fmla="val 2046"/>
                <a:gd name="f108" fmla="val 803"/>
                <a:gd name="f109" fmla="val 2249"/>
                <a:gd name="f110" fmla="val 2276"/>
                <a:gd name="f111" fmla="val 132"/>
                <a:gd name="f112" fmla="val 2187"/>
                <a:gd name="f113" fmla="val 44"/>
                <a:gd name="f114" fmla="val 2081"/>
                <a:gd name="f115" fmla="val 2002"/>
                <a:gd name="f116" fmla="val 1870"/>
                <a:gd name="f117" fmla="val 17"/>
                <a:gd name="f118" fmla="val 1764"/>
                <a:gd name="f119" fmla="val 53"/>
                <a:gd name="f120" fmla="val 1658"/>
                <a:gd name="f121" fmla="val 123"/>
                <a:gd name="f122" fmla="val 317"/>
                <a:gd name="f123" fmla="val 1147"/>
                <a:gd name="f124" fmla="val 335"/>
                <a:gd name="f125" fmla="val 344"/>
                <a:gd name="f126" fmla="val 273"/>
                <a:gd name="f127" fmla="val 891"/>
                <a:gd name="f128" fmla="val 847"/>
                <a:gd name="f129" fmla="val 141"/>
                <a:gd name="f130" fmla="val 785"/>
                <a:gd name="f131" fmla="val 114"/>
                <a:gd name="f132" fmla="val 706"/>
                <a:gd name="f133" fmla="val 70"/>
                <a:gd name="f134" fmla="val 626"/>
                <a:gd name="f135" fmla="val 591"/>
                <a:gd name="f136" fmla="val 203"/>
                <a:gd name="f137" fmla="val 494"/>
                <a:gd name="f138" fmla="val 229"/>
                <a:gd name="f139" fmla="val 432"/>
                <a:gd name="f140" fmla="val 264"/>
                <a:gd name="f141" fmla="val 397"/>
                <a:gd name="f142" fmla="val 326"/>
                <a:gd name="f143" fmla="val 265"/>
                <a:gd name="f144" fmla="val 212"/>
                <a:gd name="f145" fmla="val 176"/>
                <a:gd name="f146" fmla="val 450"/>
                <a:gd name="f147" fmla="val 115"/>
                <a:gd name="f148" fmla="val 520"/>
                <a:gd name="f149" fmla="val 71"/>
                <a:gd name="f150" fmla="val 582"/>
                <a:gd name="f151" fmla="val 829"/>
                <a:gd name="f152" fmla="val 9"/>
                <a:gd name="f153" fmla="+- 0 0 -90"/>
                <a:gd name="f154" fmla="*/ f3 1 2075"/>
                <a:gd name="f155" fmla="*/ f4 1 2277"/>
                <a:gd name="f156" fmla="+- f7 0 f5"/>
                <a:gd name="f157" fmla="+- f6 0 f5"/>
                <a:gd name="f158" fmla="*/ f153 f0 1"/>
                <a:gd name="f159" fmla="*/ f157 1 2075"/>
                <a:gd name="f160" fmla="*/ f156 1 2277"/>
                <a:gd name="f161" fmla="*/ 119199866 f157 1"/>
                <a:gd name="f162" fmla="*/ 13718334 f156 1"/>
                <a:gd name="f163" fmla="*/ 135171376 f157 1"/>
                <a:gd name="f164" fmla="*/ 16048073 f156 1"/>
                <a:gd name="f165" fmla="*/ 155816903 f157 1"/>
                <a:gd name="f166" fmla="*/ 25107289 f156 1"/>
                <a:gd name="f167" fmla="*/ 161530151 f157 1"/>
                <a:gd name="f168" fmla="*/ 33131506 f156 1"/>
                <a:gd name="f169" fmla="*/ 178670255 f157 1"/>
                <a:gd name="f170" fmla="*/ 41155362 f156 1"/>
                <a:gd name="f171" fmla="*/ 190226475 f157 1"/>
                <a:gd name="f172" fmla="*/ 49050069 f156 1"/>
                <a:gd name="f173" fmla="*/ 194771129 f157 1"/>
                <a:gd name="f174" fmla="*/ 68463240 f156 1"/>
                <a:gd name="f175" fmla="*/ 179838850 f157 1"/>
                <a:gd name="f176" fmla="*/ 74286868 f156 1"/>
                <a:gd name="f177" fmla="*/ 166074805 f157 1"/>
                <a:gd name="f178" fmla="*/ 83346444 f156 1"/>
                <a:gd name="f179" fmla="*/ 174125602 f157 1"/>
                <a:gd name="f180" fmla="*/ 95900268 f156 1"/>
                <a:gd name="f181" fmla="*/ 113112851 f156 1"/>
                <a:gd name="f182" fmla="*/ 182176038 f157 1"/>
                <a:gd name="f183" fmla="*/ 126702035 f156 1"/>
                <a:gd name="f184" fmla="*/ 198147188 f157 1"/>
                <a:gd name="f185" fmla="*/ 130196284 f156 1"/>
                <a:gd name="f186" fmla="*/ 206197985 f157 1"/>
                <a:gd name="f187" fmla="*/ 140420369 f156 1"/>
                <a:gd name="f188" fmla="*/ 228012107 f157 1"/>
                <a:gd name="f189" fmla="*/ 123336937 f156 1"/>
                <a:gd name="f190" fmla="*/ 239438963 f157 1"/>
                <a:gd name="f191" fmla="*/ 252034053 f157 1"/>
                <a:gd name="f192" fmla="*/ 138220500 f156 1"/>
                <a:gd name="f193" fmla="*/ 262421679 f157 1"/>
                <a:gd name="f194" fmla="*/ 146114847 f156 1"/>
                <a:gd name="f195" fmla="*/ 269303881 f157 1"/>
                <a:gd name="f196" fmla="*/ 155303933 f156 1"/>
                <a:gd name="f197" fmla="*/ 257747301 f157 1"/>
                <a:gd name="f198" fmla="*/ 166692888 f156 1"/>
                <a:gd name="f199" fmla="*/ 246320805 f157 1"/>
                <a:gd name="f200" fmla="*/ 179246353 f156 1"/>
                <a:gd name="f201" fmla="*/ 231388166 f157 1"/>
                <a:gd name="f202" fmla="*/ 184940830 f156 1"/>
                <a:gd name="f203" fmla="*/ 214248422 f157 1"/>
                <a:gd name="f204" fmla="*/ 189599948 f156 1"/>
                <a:gd name="f205" fmla="*/ 193602534 f157 1"/>
                <a:gd name="f206" fmla="*/ 203318642 f156 1"/>
                <a:gd name="f207" fmla="*/ 211083839 f156 1"/>
                <a:gd name="f208" fmla="*/ 159192962 f157 1"/>
                <a:gd name="f209" fmla="*/ 224802173 f156 1"/>
                <a:gd name="f210" fmla="*/ 151272249 f157 1"/>
                <a:gd name="f211" fmla="*/ 239685377 f156 1"/>
                <a:gd name="f212" fmla="*/ 130626722 f157 1"/>
                <a:gd name="f213" fmla="*/ 237355997 f156 1"/>
                <a:gd name="f214" fmla="*/ 120238737 f157 1"/>
                <a:gd name="f215" fmla="*/ 264793026 f156 1"/>
                <a:gd name="f216" fmla="*/ 24021947 f157 1"/>
                <a:gd name="f217" fmla="*/ 294559433 f156 1"/>
                <a:gd name="f218" fmla="*/ 5713248 f157 1"/>
                <a:gd name="f219" fmla="*/ 269322634 f156 1"/>
                <a:gd name="f220" fmla="*/ 0 f157 1"/>
                <a:gd name="f221" fmla="*/ 242015115 f156 1"/>
                <a:gd name="f222" fmla="*/ 6881842 f157 1"/>
                <a:gd name="f223" fmla="*/ 214578087 f156 1"/>
                <a:gd name="f224" fmla="*/ 13763685 f157 1"/>
                <a:gd name="f225" fmla="*/ 191800177 f156 1"/>
                <a:gd name="f226" fmla="*/ 25190541 f157 1"/>
                <a:gd name="f227" fmla="*/ 160998410 f156 1"/>
                <a:gd name="f228" fmla="*/ 41161691 f157 1"/>
                <a:gd name="f229" fmla="*/ 148444586 f156 1"/>
                <a:gd name="f230" fmla="*/ 44667474 f157 1"/>
                <a:gd name="f231" fmla="*/ 35448443 f157 1"/>
                <a:gd name="f232" fmla="*/ 115313080 f156 1"/>
                <a:gd name="f233" fmla="*/ 18308338 f157 1"/>
                <a:gd name="f234" fmla="*/ 101594386 f156 1"/>
                <a:gd name="f235" fmla="*/ 9089307 f157 1"/>
                <a:gd name="f236" fmla="*/ 81016705 f156 1"/>
                <a:gd name="f237" fmla="*/ 17139744 f157 1"/>
                <a:gd name="f238" fmla="*/ 29735195 f157 1"/>
                <a:gd name="f239" fmla="*/ 55909416 f156 1"/>
                <a:gd name="f240" fmla="*/ 43498879 f157 1"/>
                <a:gd name="f241" fmla="*/ 44520461 f156 1"/>
                <a:gd name="f242" fmla="*/ 51549316 f157 1"/>
                <a:gd name="f243" fmla="*/ 27437028 f156 1"/>
                <a:gd name="f244" fmla="*/ 58431519 f157 1"/>
                <a:gd name="f245" fmla="*/ 14883204 f156 1"/>
                <a:gd name="f246" fmla="*/ 75571263 f157 1"/>
                <a:gd name="f247" fmla="*/ 5694478 f156 1"/>
                <a:gd name="f248" fmla="*/ 96217150 f157 1"/>
                <a:gd name="f249" fmla="*/ 0 f156 1"/>
                <a:gd name="f250" fmla="*/ 116862677 f157 1"/>
                <a:gd name="f251" fmla="*/ 3364739 f156 1"/>
                <a:gd name="f252" fmla="*/ 2075 f157 1"/>
                <a:gd name="f253" fmla="*/ 2277 f156 1"/>
                <a:gd name="f254" fmla="*/ f158 1 f2"/>
                <a:gd name="f255" fmla="*/ f161 1 2075"/>
                <a:gd name="f256" fmla="*/ f162 1 2277"/>
                <a:gd name="f257" fmla="*/ f163 1 2075"/>
                <a:gd name="f258" fmla="*/ f164 1 2277"/>
                <a:gd name="f259" fmla="*/ f165 1 2075"/>
                <a:gd name="f260" fmla="*/ f166 1 2277"/>
                <a:gd name="f261" fmla="*/ f167 1 2075"/>
                <a:gd name="f262" fmla="*/ f168 1 2277"/>
                <a:gd name="f263" fmla="*/ f169 1 2075"/>
                <a:gd name="f264" fmla="*/ f170 1 2277"/>
                <a:gd name="f265" fmla="*/ f171 1 2075"/>
                <a:gd name="f266" fmla="*/ f172 1 2277"/>
                <a:gd name="f267" fmla="*/ f173 1 2075"/>
                <a:gd name="f268" fmla="*/ f174 1 2277"/>
                <a:gd name="f269" fmla="*/ f175 1 2075"/>
                <a:gd name="f270" fmla="*/ f176 1 2277"/>
                <a:gd name="f271" fmla="*/ f177 1 2075"/>
                <a:gd name="f272" fmla="*/ f178 1 2277"/>
                <a:gd name="f273" fmla="*/ f179 1 2075"/>
                <a:gd name="f274" fmla="*/ f180 1 2277"/>
                <a:gd name="f275" fmla="*/ f181 1 2277"/>
                <a:gd name="f276" fmla="*/ f182 1 2075"/>
                <a:gd name="f277" fmla="*/ f183 1 2277"/>
                <a:gd name="f278" fmla="*/ f184 1 2075"/>
                <a:gd name="f279" fmla="*/ f185 1 2277"/>
                <a:gd name="f280" fmla="*/ f186 1 2075"/>
                <a:gd name="f281" fmla="*/ f187 1 2277"/>
                <a:gd name="f282" fmla="*/ f188 1 2075"/>
                <a:gd name="f283" fmla="*/ f189 1 2277"/>
                <a:gd name="f284" fmla="*/ f190 1 2075"/>
                <a:gd name="f285" fmla="*/ f191 1 2075"/>
                <a:gd name="f286" fmla="*/ f192 1 2277"/>
                <a:gd name="f287" fmla="*/ f193 1 2075"/>
                <a:gd name="f288" fmla="*/ f194 1 2277"/>
                <a:gd name="f289" fmla="*/ f195 1 2075"/>
                <a:gd name="f290" fmla="*/ f196 1 2277"/>
                <a:gd name="f291" fmla="*/ f197 1 2075"/>
                <a:gd name="f292" fmla="*/ f198 1 2277"/>
                <a:gd name="f293" fmla="*/ f199 1 2075"/>
                <a:gd name="f294" fmla="*/ f200 1 2277"/>
                <a:gd name="f295" fmla="*/ f201 1 2075"/>
                <a:gd name="f296" fmla="*/ f202 1 2277"/>
                <a:gd name="f297" fmla="*/ f203 1 2075"/>
                <a:gd name="f298" fmla="*/ f204 1 2277"/>
                <a:gd name="f299" fmla="*/ f205 1 2075"/>
                <a:gd name="f300" fmla="*/ f206 1 2277"/>
                <a:gd name="f301" fmla="*/ f207 1 2277"/>
                <a:gd name="f302" fmla="*/ f208 1 2075"/>
                <a:gd name="f303" fmla="*/ f209 1 2277"/>
                <a:gd name="f304" fmla="*/ f210 1 2075"/>
                <a:gd name="f305" fmla="*/ f211 1 2277"/>
                <a:gd name="f306" fmla="*/ f212 1 2075"/>
                <a:gd name="f307" fmla="*/ f213 1 2277"/>
                <a:gd name="f308" fmla="*/ f214 1 2075"/>
                <a:gd name="f309" fmla="*/ f215 1 2277"/>
                <a:gd name="f310" fmla="*/ f216 1 2075"/>
                <a:gd name="f311" fmla="*/ f217 1 2277"/>
                <a:gd name="f312" fmla="*/ f218 1 2075"/>
                <a:gd name="f313" fmla="*/ f219 1 2277"/>
                <a:gd name="f314" fmla="*/ f220 1 2075"/>
                <a:gd name="f315" fmla="*/ f221 1 2277"/>
                <a:gd name="f316" fmla="*/ f222 1 2075"/>
                <a:gd name="f317" fmla="*/ f223 1 2277"/>
                <a:gd name="f318" fmla="*/ f224 1 2075"/>
                <a:gd name="f319" fmla="*/ f225 1 2277"/>
                <a:gd name="f320" fmla="*/ f226 1 2075"/>
                <a:gd name="f321" fmla="*/ f227 1 2277"/>
                <a:gd name="f322" fmla="*/ f228 1 2075"/>
                <a:gd name="f323" fmla="*/ f229 1 2277"/>
                <a:gd name="f324" fmla="*/ f230 1 2075"/>
                <a:gd name="f325" fmla="*/ f231 1 2075"/>
                <a:gd name="f326" fmla="*/ f232 1 2277"/>
                <a:gd name="f327" fmla="*/ f233 1 2075"/>
                <a:gd name="f328" fmla="*/ f234 1 2277"/>
                <a:gd name="f329" fmla="*/ f235 1 2075"/>
                <a:gd name="f330" fmla="*/ f236 1 2277"/>
                <a:gd name="f331" fmla="*/ f237 1 2075"/>
                <a:gd name="f332" fmla="*/ f238 1 2075"/>
                <a:gd name="f333" fmla="*/ f239 1 2277"/>
                <a:gd name="f334" fmla="*/ f240 1 2075"/>
                <a:gd name="f335" fmla="*/ f241 1 2277"/>
                <a:gd name="f336" fmla="*/ f242 1 2075"/>
                <a:gd name="f337" fmla="*/ f243 1 2277"/>
                <a:gd name="f338" fmla="*/ f244 1 2075"/>
                <a:gd name="f339" fmla="*/ f245 1 2277"/>
                <a:gd name="f340" fmla="*/ f246 1 2075"/>
                <a:gd name="f341" fmla="*/ f247 1 2277"/>
                <a:gd name="f342" fmla="*/ f248 1 2075"/>
                <a:gd name="f343" fmla="*/ f249 1 2277"/>
                <a:gd name="f344" fmla="*/ f250 1 2075"/>
                <a:gd name="f345" fmla="*/ f251 1 2277"/>
                <a:gd name="f346" fmla="*/ f252 1 2075"/>
                <a:gd name="f347" fmla="*/ f253 1 2277"/>
                <a:gd name="f348" fmla="+- f254 0 f1"/>
                <a:gd name="f349" fmla="*/ f255 1 f159"/>
                <a:gd name="f350" fmla="*/ f256 1 f160"/>
                <a:gd name="f351" fmla="*/ f257 1 f159"/>
                <a:gd name="f352" fmla="*/ f258 1 f160"/>
                <a:gd name="f353" fmla="*/ f259 1 f159"/>
                <a:gd name="f354" fmla="*/ f260 1 f160"/>
                <a:gd name="f355" fmla="*/ f261 1 f159"/>
                <a:gd name="f356" fmla="*/ f262 1 f160"/>
                <a:gd name="f357" fmla="*/ f263 1 f159"/>
                <a:gd name="f358" fmla="*/ f264 1 f160"/>
                <a:gd name="f359" fmla="*/ f265 1 f159"/>
                <a:gd name="f360" fmla="*/ f266 1 f160"/>
                <a:gd name="f361" fmla="*/ f267 1 f159"/>
                <a:gd name="f362" fmla="*/ f268 1 f160"/>
                <a:gd name="f363" fmla="*/ f269 1 f159"/>
                <a:gd name="f364" fmla="*/ f270 1 f160"/>
                <a:gd name="f365" fmla="*/ f271 1 f159"/>
                <a:gd name="f366" fmla="*/ f272 1 f160"/>
                <a:gd name="f367" fmla="*/ f273 1 f159"/>
                <a:gd name="f368" fmla="*/ f274 1 f160"/>
                <a:gd name="f369" fmla="*/ f275 1 f160"/>
                <a:gd name="f370" fmla="*/ f276 1 f159"/>
                <a:gd name="f371" fmla="*/ f277 1 f160"/>
                <a:gd name="f372" fmla="*/ f278 1 f159"/>
                <a:gd name="f373" fmla="*/ f279 1 f160"/>
                <a:gd name="f374" fmla="*/ f280 1 f159"/>
                <a:gd name="f375" fmla="*/ f281 1 f160"/>
                <a:gd name="f376" fmla="*/ f282 1 f159"/>
                <a:gd name="f377" fmla="*/ f283 1 f160"/>
                <a:gd name="f378" fmla="*/ f284 1 f159"/>
                <a:gd name="f379" fmla="*/ f285 1 f159"/>
                <a:gd name="f380" fmla="*/ f286 1 f160"/>
                <a:gd name="f381" fmla="*/ f287 1 f159"/>
                <a:gd name="f382" fmla="*/ f288 1 f160"/>
                <a:gd name="f383" fmla="*/ f289 1 f159"/>
                <a:gd name="f384" fmla="*/ f290 1 f160"/>
                <a:gd name="f385" fmla="*/ f291 1 f159"/>
                <a:gd name="f386" fmla="*/ f292 1 f160"/>
                <a:gd name="f387" fmla="*/ f293 1 f159"/>
                <a:gd name="f388" fmla="*/ f294 1 f160"/>
                <a:gd name="f389" fmla="*/ f295 1 f159"/>
                <a:gd name="f390" fmla="*/ f296 1 f160"/>
                <a:gd name="f391" fmla="*/ f297 1 f159"/>
                <a:gd name="f392" fmla="*/ f298 1 f160"/>
                <a:gd name="f393" fmla="*/ f299 1 f159"/>
                <a:gd name="f394" fmla="*/ f300 1 f160"/>
                <a:gd name="f395" fmla="*/ f301 1 f160"/>
                <a:gd name="f396" fmla="*/ f302 1 f159"/>
                <a:gd name="f397" fmla="*/ f303 1 f160"/>
                <a:gd name="f398" fmla="*/ f304 1 f159"/>
                <a:gd name="f399" fmla="*/ f305 1 f160"/>
                <a:gd name="f400" fmla="*/ f306 1 f159"/>
                <a:gd name="f401" fmla="*/ f307 1 f160"/>
                <a:gd name="f402" fmla="*/ f308 1 f159"/>
                <a:gd name="f403" fmla="*/ f309 1 f160"/>
                <a:gd name="f404" fmla="*/ f310 1 f159"/>
                <a:gd name="f405" fmla="*/ f311 1 f160"/>
                <a:gd name="f406" fmla="*/ f312 1 f159"/>
                <a:gd name="f407" fmla="*/ f313 1 f160"/>
                <a:gd name="f408" fmla="*/ f314 1 f159"/>
                <a:gd name="f409" fmla="*/ f315 1 f160"/>
                <a:gd name="f410" fmla="*/ f316 1 f159"/>
                <a:gd name="f411" fmla="*/ f317 1 f160"/>
                <a:gd name="f412" fmla="*/ f318 1 f159"/>
                <a:gd name="f413" fmla="*/ f319 1 f160"/>
                <a:gd name="f414" fmla="*/ f320 1 f159"/>
                <a:gd name="f415" fmla="*/ f321 1 f160"/>
                <a:gd name="f416" fmla="*/ f322 1 f159"/>
                <a:gd name="f417" fmla="*/ f323 1 f160"/>
                <a:gd name="f418" fmla="*/ f324 1 f159"/>
                <a:gd name="f419" fmla="*/ f325 1 f159"/>
                <a:gd name="f420" fmla="*/ f326 1 f160"/>
                <a:gd name="f421" fmla="*/ f327 1 f159"/>
                <a:gd name="f422" fmla="*/ f328 1 f160"/>
                <a:gd name="f423" fmla="*/ f329 1 f159"/>
                <a:gd name="f424" fmla="*/ f330 1 f160"/>
                <a:gd name="f425" fmla="*/ f331 1 f159"/>
                <a:gd name="f426" fmla="*/ f332 1 f159"/>
                <a:gd name="f427" fmla="*/ f333 1 f160"/>
                <a:gd name="f428" fmla="*/ f334 1 f159"/>
                <a:gd name="f429" fmla="*/ f335 1 f160"/>
                <a:gd name="f430" fmla="*/ f336 1 f159"/>
                <a:gd name="f431" fmla="*/ f337 1 f160"/>
                <a:gd name="f432" fmla="*/ f338 1 f159"/>
                <a:gd name="f433" fmla="*/ f339 1 f160"/>
                <a:gd name="f434" fmla="*/ f340 1 f159"/>
                <a:gd name="f435" fmla="*/ f341 1 f160"/>
                <a:gd name="f436" fmla="*/ f342 1 f159"/>
                <a:gd name="f437" fmla="*/ f343 1 f160"/>
                <a:gd name="f438" fmla="*/ f344 1 f159"/>
                <a:gd name="f439" fmla="*/ f345 1 f160"/>
                <a:gd name="f440" fmla="*/ f346 1 f159"/>
                <a:gd name="f441" fmla="*/ f347 1 f160"/>
                <a:gd name="f442" fmla="*/ f408 f154 1"/>
                <a:gd name="f443" fmla="*/ f440 f154 1"/>
                <a:gd name="f444" fmla="*/ f441 f155 1"/>
                <a:gd name="f445" fmla="*/ f437 f155 1"/>
                <a:gd name="f446" fmla="*/ f349 f154 1"/>
                <a:gd name="f447" fmla="*/ f350 f155 1"/>
                <a:gd name="f448" fmla="*/ f351 f154 1"/>
                <a:gd name="f449" fmla="*/ f352 f155 1"/>
                <a:gd name="f450" fmla="*/ f353 f154 1"/>
                <a:gd name="f451" fmla="*/ f354 f155 1"/>
                <a:gd name="f452" fmla="*/ f355 f154 1"/>
                <a:gd name="f453" fmla="*/ f356 f155 1"/>
                <a:gd name="f454" fmla="*/ f357 f154 1"/>
                <a:gd name="f455" fmla="*/ f358 f155 1"/>
                <a:gd name="f456" fmla="*/ f359 f154 1"/>
                <a:gd name="f457" fmla="*/ f360 f155 1"/>
                <a:gd name="f458" fmla="*/ f361 f154 1"/>
                <a:gd name="f459" fmla="*/ f362 f155 1"/>
                <a:gd name="f460" fmla="*/ f363 f154 1"/>
                <a:gd name="f461" fmla="*/ f364 f155 1"/>
                <a:gd name="f462" fmla="*/ f365 f154 1"/>
                <a:gd name="f463" fmla="*/ f366 f155 1"/>
                <a:gd name="f464" fmla="*/ f367 f154 1"/>
                <a:gd name="f465" fmla="*/ f368 f155 1"/>
                <a:gd name="f466" fmla="*/ f369 f155 1"/>
                <a:gd name="f467" fmla="*/ f370 f154 1"/>
                <a:gd name="f468" fmla="*/ f371 f155 1"/>
                <a:gd name="f469" fmla="*/ f372 f154 1"/>
                <a:gd name="f470" fmla="*/ f373 f155 1"/>
                <a:gd name="f471" fmla="*/ f374 f154 1"/>
                <a:gd name="f472" fmla="*/ f375 f155 1"/>
                <a:gd name="f473" fmla="*/ f376 f154 1"/>
                <a:gd name="f474" fmla="*/ f377 f155 1"/>
                <a:gd name="f475" fmla="*/ f378 f154 1"/>
                <a:gd name="f476" fmla="*/ f379 f154 1"/>
                <a:gd name="f477" fmla="*/ f380 f155 1"/>
                <a:gd name="f478" fmla="*/ f381 f154 1"/>
                <a:gd name="f479" fmla="*/ f382 f155 1"/>
                <a:gd name="f480" fmla="*/ f383 f154 1"/>
                <a:gd name="f481" fmla="*/ f384 f155 1"/>
                <a:gd name="f482" fmla="*/ f385 f154 1"/>
                <a:gd name="f483" fmla="*/ f386 f155 1"/>
                <a:gd name="f484" fmla="*/ f387 f154 1"/>
                <a:gd name="f485" fmla="*/ f388 f155 1"/>
                <a:gd name="f486" fmla="*/ f389 f154 1"/>
                <a:gd name="f487" fmla="*/ f390 f155 1"/>
                <a:gd name="f488" fmla="*/ f391 f154 1"/>
                <a:gd name="f489" fmla="*/ f392 f155 1"/>
                <a:gd name="f490" fmla="*/ f393 f154 1"/>
                <a:gd name="f491" fmla="*/ f394 f155 1"/>
                <a:gd name="f492" fmla="*/ f395 f155 1"/>
                <a:gd name="f493" fmla="*/ f396 f154 1"/>
                <a:gd name="f494" fmla="*/ f397 f155 1"/>
                <a:gd name="f495" fmla="*/ f398 f154 1"/>
                <a:gd name="f496" fmla="*/ f399 f155 1"/>
                <a:gd name="f497" fmla="*/ f400 f154 1"/>
                <a:gd name="f498" fmla="*/ f401 f155 1"/>
                <a:gd name="f499" fmla="*/ f402 f154 1"/>
                <a:gd name="f500" fmla="*/ f403 f155 1"/>
                <a:gd name="f501" fmla="*/ f404 f154 1"/>
                <a:gd name="f502" fmla="*/ f405 f155 1"/>
                <a:gd name="f503" fmla="*/ f406 f154 1"/>
                <a:gd name="f504" fmla="*/ f407 f155 1"/>
                <a:gd name="f505" fmla="*/ f409 f155 1"/>
                <a:gd name="f506" fmla="*/ f410 f154 1"/>
                <a:gd name="f507" fmla="*/ f411 f155 1"/>
                <a:gd name="f508" fmla="*/ f412 f154 1"/>
                <a:gd name="f509" fmla="*/ f413 f155 1"/>
                <a:gd name="f510" fmla="*/ f414 f154 1"/>
                <a:gd name="f511" fmla="*/ f415 f155 1"/>
                <a:gd name="f512" fmla="*/ f416 f154 1"/>
                <a:gd name="f513" fmla="*/ f417 f155 1"/>
                <a:gd name="f514" fmla="*/ f418 f154 1"/>
                <a:gd name="f515" fmla="*/ f419 f154 1"/>
                <a:gd name="f516" fmla="*/ f420 f155 1"/>
                <a:gd name="f517" fmla="*/ f421 f154 1"/>
                <a:gd name="f518" fmla="*/ f422 f155 1"/>
                <a:gd name="f519" fmla="*/ f423 f154 1"/>
                <a:gd name="f520" fmla="*/ f424 f155 1"/>
                <a:gd name="f521" fmla="*/ f425 f154 1"/>
                <a:gd name="f522" fmla="*/ f426 f154 1"/>
                <a:gd name="f523" fmla="*/ f427 f155 1"/>
                <a:gd name="f524" fmla="*/ f428 f154 1"/>
                <a:gd name="f525" fmla="*/ f429 f155 1"/>
                <a:gd name="f526" fmla="*/ f430 f154 1"/>
                <a:gd name="f527" fmla="*/ f431 f155 1"/>
                <a:gd name="f528" fmla="*/ f432 f154 1"/>
                <a:gd name="f529" fmla="*/ f433 f155 1"/>
                <a:gd name="f530" fmla="*/ f434 f154 1"/>
                <a:gd name="f531" fmla="*/ f435 f155 1"/>
                <a:gd name="f532" fmla="*/ f436 f154 1"/>
                <a:gd name="f533" fmla="*/ f438 f154 1"/>
                <a:gd name="f534" fmla="*/ f439 f15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348">
                  <a:pos x="f446" y="f447"/>
                </a:cxn>
                <a:cxn ang="f348">
                  <a:pos x="f448" y="f449"/>
                </a:cxn>
                <a:cxn ang="f348">
                  <a:pos x="f450" y="f451"/>
                </a:cxn>
                <a:cxn ang="f348">
                  <a:pos x="f452" y="f453"/>
                </a:cxn>
                <a:cxn ang="f348">
                  <a:pos x="f454" y="f455"/>
                </a:cxn>
                <a:cxn ang="f348">
                  <a:pos x="f456" y="f457"/>
                </a:cxn>
                <a:cxn ang="f348">
                  <a:pos x="f458" y="f459"/>
                </a:cxn>
                <a:cxn ang="f348">
                  <a:pos x="f460" y="f461"/>
                </a:cxn>
                <a:cxn ang="f348">
                  <a:pos x="f462" y="f463"/>
                </a:cxn>
                <a:cxn ang="f348">
                  <a:pos x="f464" y="f465"/>
                </a:cxn>
                <a:cxn ang="f348">
                  <a:pos x="f454" y="f466"/>
                </a:cxn>
                <a:cxn ang="f348">
                  <a:pos x="f467" y="f468"/>
                </a:cxn>
                <a:cxn ang="f348">
                  <a:pos x="f469" y="f470"/>
                </a:cxn>
                <a:cxn ang="f348">
                  <a:pos x="f471" y="f472"/>
                </a:cxn>
                <a:cxn ang="f348">
                  <a:pos x="f473" y="f474"/>
                </a:cxn>
                <a:cxn ang="f348">
                  <a:pos x="f475" y="f470"/>
                </a:cxn>
                <a:cxn ang="f348">
                  <a:pos x="f476" y="f477"/>
                </a:cxn>
                <a:cxn ang="f348">
                  <a:pos x="f478" y="f479"/>
                </a:cxn>
                <a:cxn ang="f348">
                  <a:pos x="f480" y="f481"/>
                </a:cxn>
                <a:cxn ang="f348">
                  <a:pos x="f482" y="f483"/>
                </a:cxn>
                <a:cxn ang="f348">
                  <a:pos x="f484" y="f485"/>
                </a:cxn>
                <a:cxn ang="f348">
                  <a:pos x="f486" y="f487"/>
                </a:cxn>
                <a:cxn ang="f348">
                  <a:pos x="f488" y="f489"/>
                </a:cxn>
                <a:cxn ang="f348">
                  <a:pos x="f458" y="f489"/>
                </a:cxn>
                <a:cxn ang="f348">
                  <a:pos x="f490" y="f491"/>
                </a:cxn>
                <a:cxn ang="f348">
                  <a:pos x="f460" y="f492"/>
                </a:cxn>
                <a:cxn ang="f348">
                  <a:pos x="f493" y="f494"/>
                </a:cxn>
                <a:cxn ang="f348">
                  <a:pos x="f495" y="f496"/>
                </a:cxn>
                <a:cxn ang="f348">
                  <a:pos x="f497" y="f498"/>
                </a:cxn>
                <a:cxn ang="f348">
                  <a:pos x="f499" y="f500"/>
                </a:cxn>
                <a:cxn ang="f348">
                  <a:pos x="f501" y="f502"/>
                </a:cxn>
                <a:cxn ang="f348">
                  <a:pos x="f503" y="f504"/>
                </a:cxn>
                <a:cxn ang="f348">
                  <a:pos x="f442" y="f505"/>
                </a:cxn>
                <a:cxn ang="f348">
                  <a:pos x="f506" y="f507"/>
                </a:cxn>
                <a:cxn ang="f348">
                  <a:pos x="f508" y="f509"/>
                </a:cxn>
                <a:cxn ang="f348">
                  <a:pos x="f510" y="f511"/>
                </a:cxn>
                <a:cxn ang="f348">
                  <a:pos x="f512" y="f513"/>
                </a:cxn>
                <a:cxn ang="f348">
                  <a:pos x="f514" y="f468"/>
                </a:cxn>
                <a:cxn ang="f348">
                  <a:pos x="f515" y="f516"/>
                </a:cxn>
                <a:cxn ang="f348">
                  <a:pos x="f517" y="f518"/>
                </a:cxn>
                <a:cxn ang="f348">
                  <a:pos x="f519" y="f520"/>
                </a:cxn>
                <a:cxn ang="f348">
                  <a:pos x="f521" y="f459"/>
                </a:cxn>
                <a:cxn ang="f348">
                  <a:pos x="f522" y="f523"/>
                </a:cxn>
                <a:cxn ang="f348">
                  <a:pos x="f524" y="f525"/>
                </a:cxn>
                <a:cxn ang="f348">
                  <a:pos x="f526" y="f527"/>
                </a:cxn>
                <a:cxn ang="f348">
                  <a:pos x="f528" y="f529"/>
                </a:cxn>
                <a:cxn ang="f348">
                  <a:pos x="f530" y="f531"/>
                </a:cxn>
                <a:cxn ang="f348">
                  <a:pos x="f532" y="f445"/>
                </a:cxn>
                <a:cxn ang="f348">
                  <a:pos x="f533" y="f534"/>
                </a:cxn>
              </a:cxnLst>
              <a:rect l="f442" t="f445" r="f443" b="f444"/>
              <a:pathLst>
                <a:path w="2075" h="2277">
                  <a:moveTo>
                    <a:pt x="f8" y="f9"/>
                  </a:moveTo>
                  <a:lnTo>
                    <a:pt x="f10" y="f11"/>
                  </a:lnTo>
                  <a:lnTo>
                    <a:pt x="f12" y="f13"/>
                  </a:lnTo>
                  <a:lnTo>
                    <a:pt x="f14" y="f13"/>
                  </a:lnTo>
                  <a:lnTo>
                    <a:pt x="f15" y="f16"/>
                  </a:lnTo>
                  <a:lnTo>
                    <a:pt x="f17" y="f18"/>
                  </a:lnTo>
                  <a:lnTo>
                    <a:pt x="f19" y="f20"/>
                  </a:lnTo>
                  <a:lnTo>
                    <a:pt x="f21" y="f22"/>
                  </a:lnTo>
                  <a:lnTo>
                    <a:pt x="f23" y="f24"/>
                  </a:lnTo>
                  <a:lnTo>
                    <a:pt x="f25" y="f26"/>
                  </a:lnTo>
                  <a:lnTo>
                    <a:pt x="f27" y="f28"/>
                  </a:lnTo>
                  <a:lnTo>
                    <a:pt x="f29" y="f30"/>
                  </a:lnTo>
                  <a:lnTo>
                    <a:pt x="f31" y="f32"/>
                  </a:lnTo>
                  <a:lnTo>
                    <a:pt x="f33" y="f34"/>
                  </a:lnTo>
                  <a:lnTo>
                    <a:pt x="f29" y="f35"/>
                  </a:lnTo>
                  <a:lnTo>
                    <a:pt x="f36" y="f37"/>
                  </a:lnTo>
                  <a:lnTo>
                    <a:pt x="f38" y="f39"/>
                  </a:lnTo>
                  <a:lnTo>
                    <a:pt x="f40" y="f41"/>
                  </a:lnTo>
                  <a:lnTo>
                    <a:pt x="f42" y="f43"/>
                  </a:lnTo>
                  <a:lnTo>
                    <a:pt x="f44" y="f45"/>
                  </a:lnTo>
                  <a:lnTo>
                    <a:pt x="f46" y="f47"/>
                  </a:lnTo>
                  <a:lnTo>
                    <a:pt x="f25" y="f48"/>
                  </a:lnTo>
                  <a:lnTo>
                    <a:pt x="f36" y="f49"/>
                  </a:lnTo>
                  <a:lnTo>
                    <a:pt x="f50" y="f12"/>
                  </a:lnTo>
                  <a:lnTo>
                    <a:pt x="f51" y="f12"/>
                  </a:lnTo>
                  <a:lnTo>
                    <a:pt x="f52" y="f53"/>
                  </a:lnTo>
                  <a:lnTo>
                    <a:pt x="f54" y="f55"/>
                  </a:lnTo>
                  <a:lnTo>
                    <a:pt x="f56" y="f57"/>
                  </a:lnTo>
                  <a:lnTo>
                    <a:pt x="f58" y="f59"/>
                  </a:lnTo>
                  <a:lnTo>
                    <a:pt x="f60" y="f61"/>
                  </a:lnTo>
                  <a:lnTo>
                    <a:pt x="f62" y="f63"/>
                  </a:lnTo>
                  <a:lnTo>
                    <a:pt x="f64" y="f53"/>
                  </a:lnTo>
                  <a:lnTo>
                    <a:pt x="f65" y="f66"/>
                  </a:lnTo>
                  <a:lnTo>
                    <a:pt x="f67" y="f55"/>
                  </a:lnTo>
                  <a:lnTo>
                    <a:pt x="f68" y="f69"/>
                  </a:lnTo>
                  <a:lnTo>
                    <a:pt x="f70" y="f71"/>
                  </a:lnTo>
                  <a:lnTo>
                    <a:pt x="f72" y="f73"/>
                  </a:lnTo>
                  <a:lnTo>
                    <a:pt x="f74" y="f17"/>
                  </a:lnTo>
                  <a:lnTo>
                    <a:pt x="f75" y="f76"/>
                  </a:lnTo>
                  <a:lnTo>
                    <a:pt x="f77" y="f78"/>
                  </a:lnTo>
                  <a:lnTo>
                    <a:pt x="f79" y="f80"/>
                  </a:lnTo>
                  <a:lnTo>
                    <a:pt x="f81" y="f36"/>
                  </a:lnTo>
                  <a:lnTo>
                    <a:pt x="f82" y="f83"/>
                  </a:lnTo>
                  <a:lnTo>
                    <a:pt x="f84" y="f85"/>
                  </a:lnTo>
                  <a:lnTo>
                    <a:pt x="f86" y="f87"/>
                  </a:lnTo>
                  <a:lnTo>
                    <a:pt x="f88" y="f29"/>
                  </a:lnTo>
                  <a:lnTo>
                    <a:pt x="f89" y="f87"/>
                  </a:lnTo>
                  <a:lnTo>
                    <a:pt x="f33" y="f29"/>
                  </a:lnTo>
                  <a:lnTo>
                    <a:pt x="f31" y="f90"/>
                  </a:lnTo>
                  <a:lnTo>
                    <a:pt x="f31" y="f89"/>
                  </a:lnTo>
                  <a:lnTo>
                    <a:pt x="f91" y="f92"/>
                  </a:lnTo>
                  <a:lnTo>
                    <a:pt x="f36" y="f93"/>
                  </a:lnTo>
                  <a:lnTo>
                    <a:pt x="f94" y="f95"/>
                  </a:lnTo>
                  <a:lnTo>
                    <a:pt x="f96" y="f97"/>
                  </a:lnTo>
                  <a:lnTo>
                    <a:pt x="f98" y="f99"/>
                  </a:lnTo>
                  <a:lnTo>
                    <a:pt x="f100" y="f101"/>
                  </a:lnTo>
                  <a:lnTo>
                    <a:pt x="f102" y="f99"/>
                  </a:lnTo>
                  <a:lnTo>
                    <a:pt x="f53" y="f103"/>
                  </a:lnTo>
                  <a:lnTo>
                    <a:pt x="f104" y="f105"/>
                  </a:lnTo>
                  <a:lnTo>
                    <a:pt x="f106" y="f107"/>
                  </a:lnTo>
                  <a:lnTo>
                    <a:pt x="f108" y="f109"/>
                  </a:lnTo>
                  <a:lnTo>
                    <a:pt x="f16" y="f110"/>
                  </a:lnTo>
                  <a:lnTo>
                    <a:pt x="f111" y="f112"/>
                  </a:lnTo>
                  <a:lnTo>
                    <a:pt x="f113" y="f114"/>
                  </a:lnTo>
                  <a:lnTo>
                    <a:pt x="f9" y="f115"/>
                  </a:lnTo>
                  <a:lnTo>
                    <a:pt x="f5" y="f116"/>
                  </a:lnTo>
                  <a:lnTo>
                    <a:pt x="f117" y="f118"/>
                  </a:lnTo>
                  <a:lnTo>
                    <a:pt x="f119" y="f120"/>
                  </a:lnTo>
                  <a:lnTo>
                    <a:pt x="f11" y="f89"/>
                  </a:lnTo>
                  <a:lnTo>
                    <a:pt x="f11" y="f51"/>
                  </a:lnTo>
                  <a:lnTo>
                    <a:pt x="f121" y="f25"/>
                  </a:lnTo>
                  <a:lnTo>
                    <a:pt x="f18" y="f21"/>
                  </a:lnTo>
                  <a:lnTo>
                    <a:pt x="f22" y="f19"/>
                  </a:lnTo>
                  <a:lnTo>
                    <a:pt x="f122" y="f123"/>
                  </a:lnTo>
                  <a:lnTo>
                    <a:pt x="f124" y="f69"/>
                  </a:lnTo>
                  <a:lnTo>
                    <a:pt x="f125" y="f12"/>
                  </a:lnTo>
                  <a:lnTo>
                    <a:pt x="f124" y="f106"/>
                  </a:lnTo>
                  <a:lnTo>
                    <a:pt x="f126" y="f127"/>
                  </a:lnTo>
                  <a:lnTo>
                    <a:pt x="f18" y="f128"/>
                  </a:lnTo>
                  <a:lnTo>
                    <a:pt x="f129" y="f130"/>
                  </a:lnTo>
                  <a:lnTo>
                    <a:pt x="f131" y="f132"/>
                  </a:lnTo>
                  <a:lnTo>
                    <a:pt x="f133" y="f134"/>
                  </a:lnTo>
                  <a:lnTo>
                    <a:pt x="f121" y="f135"/>
                  </a:lnTo>
                  <a:lnTo>
                    <a:pt x="f111" y="f34"/>
                  </a:lnTo>
                  <a:lnTo>
                    <a:pt x="f136" y="f137"/>
                  </a:lnTo>
                  <a:lnTo>
                    <a:pt x="f138" y="f139"/>
                  </a:lnTo>
                  <a:lnTo>
                    <a:pt x="f140" y="f141"/>
                  </a:lnTo>
                  <a:lnTo>
                    <a:pt x="f124" y="f125"/>
                  </a:lnTo>
                  <a:lnTo>
                    <a:pt x="f142" y="f143"/>
                  </a:lnTo>
                  <a:lnTo>
                    <a:pt x="f141" y="f144"/>
                  </a:lnTo>
                  <a:lnTo>
                    <a:pt x="f32" y="f145"/>
                  </a:lnTo>
                  <a:lnTo>
                    <a:pt x="f146" y="f147"/>
                  </a:lnTo>
                  <a:lnTo>
                    <a:pt x="f148" y="f149"/>
                  </a:lnTo>
                  <a:lnTo>
                    <a:pt x="f150" y="f113"/>
                  </a:lnTo>
                  <a:lnTo>
                    <a:pt x="f41" y="f9"/>
                  </a:lnTo>
                  <a:lnTo>
                    <a:pt x="f45" y="f5"/>
                  </a:lnTo>
                  <a:lnTo>
                    <a:pt x="f151" y="f152"/>
                  </a:lnTo>
                  <a:lnTo>
                    <a:pt x="f8" y="f9"/>
                  </a:lnTo>
                </a:path>
              </a:pathLst>
            </a:custGeom>
            <a:noFill/>
            <a:ln w="15873" cap="flat">
              <a:solidFill>
                <a:srgbClr val="A6B19F">
                  <a:alpha val="47843"/>
                </a:srgbClr>
              </a:solidFill>
              <a:prstDash val="solid"/>
              <a:round/>
            </a:ln>
          </p:spPr>
          <p:txBody>
            <a:bodyPr vert="horz" wrap="square" lIns="91440" tIns="45720" rIns="91440" bIns="4572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CO" sz="1800" b="0" i="0" u="none" strike="noStrike" kern="0" cap="none" spc="0" baseline="0">
                <a:solidFill>
                  <a:srgbClr val="CCFFFF"/>
                </a:solidFill>
                <a:uFillTx/>
                <a:latin typeface="Montserrat ExtraBold" pitchFamily="2"/>
              </a:endParaRPr>
            </a:p>
          </p:txBody>
        </p:sp>
        <p:sp>
          <p:nvSpPr>
            <p:cNvPr id="93" name="Freeform 16">
              <a:extLst>
                <a:ext uri="{FF2B5EF4-FFF2-40B4-BE49-F238E27FC236}">
                  <a16:creationId xmlns:a16="http://schemas.microsoft.com/office/drawing/2014/main" id="{A0F0DE15-16DD-F642-B58B-2B72A292DA6E}"/>
                </a:ext>
              </a:extLst>
            </p:cNvPr>
            <p:cNvSpPr/>
            <p:nvPr/>
          </p:nvSpPr>
          <p:spPr>
            <a:xfrm>
              <a:off x="891640" y="661166"/>
              <a:ext cx="321832" cy="377098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2436"/>
                <a:gd name="f7" fmla="val 2682"/>
                <a:gd name="f8" fmla="val 680"/>
                <a:gd name="f9" fmla="val 943"/>
                <a:gd name="f10" fmla="val 698"/>
                <a:gd name="f11" fmla="val 1023"/>
                <a:gd name="f12" fmla="val 1102"/>
                <a:gd name="f13" fmla="val 733"/>
                <a:gd name="f14" fmla="val 1173"/>
                <a:gd name="f15" fmla="val 777"/>
                <a:gd name="f16" fmla="val 1226"/>
                <a:gd name="f17" fmla="val 751"/>
                <a:gd name="f18" fmla="val 1279"/>
                <a:gd name="f19" fmla="val 1331"/>
                <a:gd name="f20" fmla="val 609"/>
                <a:gd name="f21" fmla="val 1349"/>
                <a:gd name="f22" fmla="val 592"/>
                <a:gd name="f23" fmla="val 1402"/>
                <a:gd name="f24" fmla="val 530"/>
                <a:gd name="f25" fmla="val 1429"/>
                <a:gd name="f26" fmla="val 495"/>
                <a:gd name="f27" fmla="val 1508"/>
                <a:gd name="f28" fmla="val 451"/>
                <a:gd name="f29" fmla="val 1570"/>
                <a:gd name="f30" fmla="val 371"/>
                <a:gd name="f31" fmla="val 1587"/>
                <a:gd name="f32" fmla="val 309"/>
                <a:gd name="f33" fmla="val 1623"/>
                <a:gd name="f34" fmla="val 283"/>
                <a:gd name="f35" fmla="val 1684"/>
                <a:gd name="f36" fmla="val 195"/>
                <a:gd name="f37" fmla="val 1702"/>
                <a:gd name="f38" fmla="val 159"/>
                <a:gd name="f39" fmla="val 1746"/>
                <a:gd name="f40" fmla="val 142"/>
                <a:gd name="f41" fmla="val 1808"/>
                <a:gd name="f42" fmla="val 150"/>
                <a:gd name="f43" fmla="val 1887"/>
                <a:gd name="f44" fmla="val 168"/>
                <a:gd name="f45" fmla="val 1949"/>
                <a:gd name="f46" fmla="val 115"/>
                <a:gd name="f47" fmla="val 1993"/>
                <a:gd name="f48" fmla="val 80"/>
                <a:gd name="f49" fmla="val 2055"/>
                <a:gd name="f50" fmla="val 2126"/>
                <a:gd name="f51" fmla="val 2179"/>
                <a:gd name="f52" fmla="val 98"/>
                <a:gd name="f53" fmla="val 2258"/>
                <a:gd name="f54" fmla="val 2337"/>
                <a:gd name="f55" fmla="val 248"/>
                <a:gd name="f56" fmla="val 2346"/>
                <a:gd name="f57" fmla="val 2284"/>
                <a:gd name="f58" fmla="val 353"/>
                <a:gd name="f59" fmla="val 2329"/>
                <a:gd name="f60" fmla="val 345"/>
                <a:gd name="f61" fmla="val 2417"/>
                <a:gd name="f62" fmla="val 380"/>
                <a:gd name="f63" fmla="val 2452"/>
                <a:gd name="f64" fmla="val 362"/>
                <a:gd name="f65" fmla="val 2523"/>
                <a:gd name="f66" fmla="val 415"/>
                <a:gd name="f67" fmla="val 2549"/>
                <a:gd name="f68" fmla="val 2496"/>
                <a:gd name="f69" fmla="val 539"/>
                <a:gd name="f70" fmla="val 2540"/>
                <a:gd name="f71" fmla="val 601"/>
                <a:gd name="f72" fmla="val 2584"/>
                <a:gd name="f73" fmla="val 671"/>
                <a:gd name="f74" fmla="val 2593"/>
                <a:gd name="f75" fmla="val 706"/>
                <a:gd name="f76" fmla="val 2655"/>
                <a:gd name="f77" fmla="val 768"/>
                <a:gd name="f78" fmla="val 2673"/>
                <a:gd name="f79" fmla="val 839"/>
                <a:gd name="f80" fmla="val 2681"/>
                <a:gd name="f81" fmla="val 918"/>
                <a:gd name="f82" fmla="val 2646"/>
                <a:gd name="f83" fmla="val 971"/>
                <a:gd name="f84" fmla="val 2611"/>
                <a:gd name="f85" fmla="val 1042"/>
                <a:gd name="f86" fmla="val 1095"/>
                <a:gd name="f87" fmla="val 1121"/>
                <a:gd name="f88" fmla="val 2505"/>
                <a:gd name="f89" fmla="val 1148"/>
                <a:gd name="f90" fmla="val 2381"/>
                <a:gd name="f91" fmla="val 1209"/>
                <a:gd name="f92" fmla="val 1289"/>
                <a:gd name="f93" fmla="val 2311"/>
                <a:gd name="f94" fmla="val 1359"/>
                <a:gd name="f95" fmla="val 1395"/>
                <a:gd name="f96" fmla="val 2364"/>
                <a:gd name="f97" fmla="val 1412"/>
                <a:gd name="f98" fmla="val 2434"/>
                <a:gd name="f99" fmla="val 1342"/>
                <a:gd name="f100" fmla="val 1271"/>
                <a:gd name="f101" fmla="val 1307"/>
                <a:gd name="f102" fmla="val 2602"/>
                <a:gd name="f103" fmla="val 1421"/>
                <a:gd name="f104" fmla="val 1457"/>
                <a:gd name="f105" fmla="val 1518"/>
                <a:gd name="f106" fmla="val 2487"/>
                <a:gd name="f107" fmla="val 1571"/>
                <a:gd name="f108" fmla="val 2443"/>
                <a:gd name="f109" fmla="val 1580"/>
                <a:gd name="f110" fmla="val 1721"/>
                <a:gd name="f111" fmla="val 2373"/>
                <a:gd name="f112" fmla="val 1801"/>
                <a:gd name="f113" fmla="val 1854"/>
                <a:gd name="f114" fmla="val 1924"/>
                <a:gd name="f115" fmla="val 2276"/>
                <a:gd name="f116" fmla="val 2012"/>
                <a:gd name="f117" fmla="val 2187"/>
                <a:gd name="f118" fmla="val 2073"/>
                <a:gd name="f119" fmla="val 2099"/>
                <a:gd name="f120" fmla="val 2135"/>
                <a:gd name="f121" fmla="val 2153"/>
                <a:gd name="f122" fmla="val 2144"/>
                <a:gd name="f123" fmla="val 1905"/>
                <a:gd name="f124" fmla="val 1826"/>
                <a:gd name="f125" fmla="val 2082"/>
                <a:gd name="f126" fmla="val 1781"/>
                <a:gd name="f127" fmla="val 1711"/>
                <a:gd name="f128" fmla="val 2197"/>
                <a:gd name="f129" fmla="val 1773"/>
                <a:gd name="f130" fmla="val 2214"/>
                <a:gd name="f131" fmla="val 1834"/>
                <a:gd name="f132" fmla="val 1852"/>
                <a:gd name="f133" fmla="val 2347"/>
                <a:gd name="f134" fmla="val 1799"/>
                <a:gd name="f135" fmla="val 2391"/>
                <a:gd name="f136" fmla="val 1658"/>
                <a:gd name="f137" fmla="val 2435"/>
                <a:gd name="f138" fmla="val 1614"/>
                <a:gd name="f139" fmla="val 2426"/>
                <a:gd name="f140" fmla="val 1552"/>
                <a:gd name="f141" fmla="val 1473"/>
                <a:gd name="f142" fmla="val 2409"/>
                <a:gd name="f143" fmla="val 2356"/>
                <a:gd name="f144" fmla="val 2320"/>
                <a:gd name="f145" fmla="val 2312"/>
                <a:gd name="f146" fmla="val 2241"/>
                <a:gd name="f147" fmla="val 1234"/>
                <a:gd name="f148" fmla="val 2064"/>
                <a:gd name="f149" fmla="val 1217"/>
                <a:gd name="f150" fmla="val 1164"/>
                <a:gd name="f151" fmla="val 1968"/>
                <a:gd name="f152" fmla="val 1120"/>
                <a:gd name="f153" fmla="val 2003"/>
                <a:gd name="f154" fmla="val 1040"/>
                <a:gd name="f155" fmla="val 1951"/>
                <a:gd name="f156" fmla="val 970"/>
                <a:gd name="f157" fmla="val 899"/>
                <a:gd name="f158" fmla="val 1977"/>
                <a:gd name="f159" fmla="val 837"/>
                <a:gd name="f160" fmla="val 776"/>
                <a:gd name="f161" fmla="val 1907"/>
                <a:gd name="f162" fmla="val 740"/>
                <a:gd name="f163" fmla="val 1898"/>
                <a:gd name="f164" fmla="val 696"/>
                <a:gd name="f165" fmla="val 1845"/>
                <a:gd name="f166" fmla="val 652"/>
                <a:gd name="f167" fmla="val 1792"/>
                <a:gd name="f168" fmla="val 626"/>
                <a:gd name="f169" fmla="val 590"/>
                <a:gd name="f170" fmla="val 1748"/>
                <a:gd name="f171" fmla="val 528"/>
                <a:gd name="f172" fmla="val 1686"/>
                <a:gd name="f173" fmla="val 546"/>
                <a:gd name="f174" fmla="val 1615"/>
                <a:gd name="f175" fmla="val 1509"/>
                <a:gd name="f176" fmla="val 1474"/>
                <a:gd name="f177" fmla="val 643"/>
                <a:gd name="f178" fmla="val 1324"/>
                <a:gd name="f179" fmla="val 1262"/>
                <a:gd name="f180" fmla="val 1192"/>
                <a:gd name="f181" fmla="val 608"/>
                <a:gd name="f182" fmla="val 1077"/>
                <a:gd name="f183" fmla="val 502"/>
                <a:gd name="f184" fmla="val 1059"/>
                <a:gd name="f185" fmla="val 449"/>
                <a:gd name="f186" fmla="val 1006"/>
                <a:gd name="f187" fmla="val 909"/>
                <a:gd name="f188" fmla="val 874"/>
                <a:gd name="f189" fmla="val 396"/>
                <a:gd name="f190" fmla="val 883"/>
                <a:gd name="f191" fmla="val 326"/>
                <a:gd name="f192" fmla="val 954"/>
                <a:gd name="f193" fmla="val 291"/>
                <a:gd name="f194" fmla="val 962"/>
                <a:gd name="f195" fmla="val 229"/>
                <a:gd name="f196" fmla="val 901"/>
                <a:gd name="f197" fmla="val 856"/>
                <a:gd name="f198" fmla="val 62"/>
                <a:gd name="f199" fmla="val 848"/>
                <a:gd name="f200" fmla="val 786"/>
                <a:gd name="f201" fmla="val 44"/>
                <a:gd name="f202" fmla="val 742"/>
                <a:gd name="f203" fmla="val 203"/>
                <a:gd name="f204" fmla="val 265"/>
                <a:gd name="f205" fmla="val 804"/>
                <a:gd name="f206" fmla="val 352"/>
                <a:gd name="f207" fmla="val 812"/>
                <a:gd name="f208" fmla="val 423"/>
                <a:gd name="f209" fmla="val 821"/>
                <a:gd name="f210" fmla="val 511"/>
                <a:gd name="f211" fmla="val 759"/>
                <a:gd name="f212" fmla="val 634"/>
                <a:gd name="f213" fmla="val 724"/>
                <a:gd name="f214" fmla="val 723"/>
                <a:gd name="f215" fmla="val 715"/>
                <a:gd name="f216" fmla="val 811"/>
                <a:gd name="f217" fmla="+- 0 0 -90"/>
                <a:gd name="f218" fmla="*/ f3 1 2436"/>
                <a:gd name="f219" fmla="*/ f4 1 2682"/>
                <a:gd name="f220" fmla="+- f7 0 f5"/>
                <a:gd name="f221" fmla="+- f6 0 f5"/>
                <a:gd name="f222" fmla="*/ f217 f0 1"/>
                <a:gd name="f223" fmla="*/ f221 1 2436"/>
                <a:gd name="f224" fmla="*/ f220 1 2682"/>
                <a:gd name="f225" fmla="*/ 90324730 f221 1"/>
                <a:gd name="f226" fmla="*/ 142724721 f220 1"/>
                <a:gd name="f227" fmla="*/ 97183325 f221 1"/>
                <a:gd name="f228" fmla="*/ 165648401 f220 1"/>
                <a:gd name="f229" fmla="*/ 76607901 f221 1"/>
                <a:gd name="f230" fmla="*/ 181578880 f220 1"/>
                <a:gd name="f231" fmla="*/ 58361724 f221 1"/>
                <a:gd name="f232" fmla="*/ 203337266 f220 1"/>
                <a:gd name="f233" fmla="*/ 36621498 f221 1"/>
                <a:gd name="f234" fmla="*/ 218101731 f220 1"/>
                <a:gd name="f235" fmla="*/ 18375680 f221 1"/>
                <a:gd name="f236" fmla="*/ 234161407 f220 1"/>
                <a:gd name="f237" fmla="*/ 14881632 f221 1"/>
                <a:gd name="f238" fmla="*/ 258121543 f220 1"/>
                <a:gd name="f239" fmla="*/ 10352283 f221 1"/>
                <a:gd name="f240" fmla="*/ 282211236 f220 1"/>
                <a:gd name="f241" fmla="*/ 32092509 f221 1"/>
                <a:gd name="f242" fmla="*/ 303840066 f220 1"/>
                <a:gd name="f243" fmla="*/ 44644895 f221 1"/>
                <a:gd name="f244" fmla="*/ 313035737 f220 1"/>
                <a:gd name="f245" fmla="*/ 53703233 f221 1"/>
                <a:gd name="f246" fmla="*/ 330131509 f220 1"/>
                <a:gd name="f247" fmla="*/ 77772344 f221 1"/>
                <a:gd name="f248" fmla="*/ 334664566 f220 1"/>
                <a:gd name="f249" fmla="*/ 99383068 f221 1"/>
                <a:gd name="f250" fmla="*/ 346191185 f220 1"/>
                <a:gd name="f251" fmla="*/ 125652283 f221 1"/>
                <a:gd name="f252" fmla="*/ 338161167 f220 1"/>
                <a:gd name="f253" fmla="*/ 145062903 f221 1"/>
                <a:gd name="f254" fmla="*/ 156450487 f221 1"/>
                <a:gd name="f255" fmla="*/ 301638316 f220 1"/>
                <a:gd name="f256" fmla="*/ 180519958 f221 1"/>
                <a:gd name="f257" fmla="*/ 306171373 f220 1"/>
                <a:gd name="f258" fmla="*/ 164473884 f221 1"/>
                <a:gd name="f259" fmla="*/ 328965855 f220 1"/>
                <a:gd name="f260" fmla="*/ 183884504 f221 1"/>
                <a:gd name="f261" fmla="*/ 203295125 f221 1"/>
                <a:gd name="f262" fmla="*/ 316403140 f220 1"/>
                <a:gd name="f263" fmla="*/ 233058388 f221 1"/>
                <a:gd name="f264" fmla="*/ 308373123 f220 1"/>
                <a:gd name="f265" fmla="*/ 260362903 f221 1"/>
                <a:gd name="f266" fmla="*/ 283247333 f220 1"/>
                <a:gd name="f267" fmla="*/ 278609081 f221 1"/>
                <a:gd name="f268" fmla="*/ 269421241 f221 1"/>
                <a:gd name="f269" fmla="*/ 230664806 f220 1"/>
                <a:gd name="f270" fmla="*/ 284302873 f221 1"/>
                <a:gd name="f271" fmla="*/ 229628350 f220 1"/>
                <a:gd name="f272" fmla="*/ 303713493 f221 1"/>
                <a:gd name="f273" fmla="*/ 232995753 f220 1"/>
                <a:gd name="f274" fmla="*/ 315101076 f221 1"/>
                <a:gd name="f275" fmla="*/ 209035617 f220 1"/>
                <a:gd name="f276" fmla="*/ 300219445 f221 1"/>
                <a:gd name="f277" fmla="*/ 159820494 f220 1"/>
                <a:gd name="f278" fmla="*/ 254669112 f221 1"/>
                <a:gd name="f279" fmla="*/ 145055669 f220 1"/>
                <a:gd name="f280" fmla="*/ 116433278 f220 1"/>
                <a:gd name="f281" fmla="*/ 246775217 f221 1"/>
                <a:gd name="f282" fmla="*/ 95840545 f220 1"/>
                <a:gd name="f283" fmla="*/ 231893585 f221 1"/>
                <a:gd name="f284" fmla="*/ 81075720 f220 1"/>
                <a:gd name="f285" fmla="*/ 218176757 f221 1"/>
                <a:gd name="f286" fmla="*/ 70714755 f220 1"/>
                <a:gd name="f287" fmla="*/ 190743099 f221 1"/>
                <a:gd name="f288" fmla="*/ 76413466 f220 1"/>
                <a:gd name="f289" fmla="*/ 171332118 f221 1"/>
                <a:gd name="f290" fmla="*/ 130181272 f221 1"/>
                <a:gd name="f291" fmla="*/ 58151681 f220 1"/>
                <a:gd name="f292" fmla="*/ 114264700 f221 1"/>
                <a:gd name="f293" fmla="*/ 42221562 f220 1"/>
                <a:gd name="f294" fmla="*/ 116593945 f221 1"/>
                <a:gd name="f295" fmla="*/ 20592733 f220 1"/>
                <a:gd name="f296" fmla="*/ 101712314 f221 1"/>
                <a:gd name="f297" fmla="*/ 5698711 f220 1"/>
                <a:gd name="f298" fmla="*/ 100547511 f221 1"/>
                <a:gd name="f299" fmla="*/ 34321101 f220 1"/>
                <a:gd name="f300" fmla="*/ 106241662 f221 1"/>
                <a:gd name="f301" fmla="*/ 66181698 f220 1"/>
                <a:gd name="f302" fmla="*/ 93689276 f221 1"/>
                <a:gd name="f303" fmla="*/ 93638795 f220 1"/>
                <a:gd name="f304" fmla="*/ 0 f221 1"/>
                <a:gd name="f305" fmla="*/ 0 f220 1"/>
                <a:gd name="f306" fmla="*/ 2436 f221 1"/>
                <a:gd name="f307" fmla="*/ 2682 f220 1"/>
                <a:gd name="f308" fmla="*/ f222 1 f2"/>
                <a:gd name="f309" fmla="*/ f225 1 2436"/>
                <a:gd name="f310" fmla="*/ f226 1 2682"/>
                <a:gd name="f311" fmla="*/ f227 1 2436"/>
                <a:gd name="f312" fmla="*/ f228 1 2682"/>
                <a:gd name="f313" fmla="*/ f229 1 2436"/>
                <a:gd name="f314" fmla="*/ f230 1 2682"/>
                <a:gd name="f315" fmla="*/ f231 1 2436"/>
                <a:gd name="f316" fmla="*/ f232 1 2682"/>
                <a:gd name="f317" fmla="*/ f233 1 2436"/>
                <a:gd name="f318" fmla="*/ f234 1 2682"/>
                <a:gd name="f319" fmla="*/ f235 1 2436"/>
                <a:gd name="f320" fmla="*/ f236 1 2682"/>
                <a:gd name="f321" fmla="*/ f237 1 2436"/>
                <a:gd name="f322" fmla="*/ f238 1 2682"/>
                <a:gd name="f323" fmla="*/ f239 1 2436"/>
                <a:gd name="f324" fmla="*/ f240 1 2682"/>
                <a:gd name="f325" fmla="*/ f241 1 2436"/>
                <a:gd name="f326" fmla="*/ f242 1 2682"/>
                <a:gd name="f327" fmla="*/ f243 1 2436"/>
                <a:gd name="f328" fmla="*/ f244 1 2682"/>
                <a:gd name="f329" fmla="*/ f245 1 2436"/>
                <a:gd name="f330" fmla="*/ f246 1 2682"/>
                <a:gd name="f331" fmla="*/ f247 1 2436"/>
                <a:gd name="f332" fmla="*/ f248 1 2682"/>
                <a:gd name="f333" fmla="*/ f249 1 2436"/>
                <a:gd name="f334" fmla="*/ f250 1 2682"/>
                <a:gd name="f335" fmla="*/ f251 1 2436"/>
                <a:gd name="f336" fmla="*/ f252 1 2682"/>
                <a:gd name="f337" fmla="*/ f253 1 2436"/>
                <a:gd name="f338" fmla="*/ f254 1 2436"/>
                <a:gd name="f339" fmla="*/ f255 1 2682"/>
                <a:gd name="f340" fmla="*/ f256 1 2436"/>
                <a:gd name="f341" fmla="*/ f257 1 2682"/>
                <a:gd name="f342" fmla="*/ f258 1 2436"/>
                <a:gd name="f343" fmla="*/ f259 1 2682"/>
                <a:gd name="f344" fmla="*/ f260 1 2436"/>
                <a:gd name="f345" fmla="*/ f261 1 2436"/>
                <a:gd name="f346" fmla="*/ f262 1 2682"/>
                <a:gd name="f347" fmla="*/ f263 1 2436"/>
                <a:gd name="f348" fmla="*/ f264 1 2682"/>
                <a:gd name="f349" fmla="*/ f265 1 2436"/>
                <a:gd name="f350" fmla="*/ f266 1 2682"/>
                <a:gd name="f351" fmla="*/ f267 1 2436"/>
                <a:gd name="f352" fmla="*/ f268 1 2436"/>
                <a:gd name="f353" fmla="*/ f269 1 2682"/>
                <a:gd name="f354" fmla="*/ f270 1 2436"/>
                <a:gd name="f355" fmla="*/ f271 1 2682"/>
                <a:gd name="f356" fmla="*/ f272 1 2436"/>
                <a:gd name="f357" fmla="*/ f273 1 2682"/>
                <a:gd name="f358" fmla="*/ f274 1 2436"/>
                <a:gd name="f359" fmla="*/ f275 1 2682"/>
                <a:gd name="f360" fmla="*/ f276 1 2436"/>
                <a:gd name="f361" fmla="*/ f277 1 2682"/>
                <a:gd name="f362" fmla="*/ f278 1 2436"/>
                <a:gd name="f363" fmla="*/ f279 1 2682"/>
                <a:gd name="f364" fmla="*/ f280 1 2682"/>
                <a:gd name="f365" fmla="*/ f281 1 2436"/>
                <a:gd name="f366" fmla="*/ f282 1 2682"/>
                <a:gd name="f367" fmla="*/ f283 1 2436"/>
                <a:gd name="f368" fmla="*/ f284 1 2682"/>
                <a:gd name="f369" fmla="*/ f285 1 2436"/>
                <a:gd name="f370" fmla="*/ f286 1 2682"/>
                <a:gd name="f371" fmla="*/ f287 1 2436"/>
                <a:gd name="f372" fmla="*/ f288 1 2682"/>
                <a:gd name="f373" fmla="*/ f289 1 2436"/>
                <a:gd name="f374" fmla="*/ f290 1 2436"/>
                <a:gd name="f375" fmla="*/ f291 1 2682"/>
                <a:gd name="f376" fmla="*/ f292 1 2436"/>
                <a:gd name="f377" fmla="*/ f293 1 2682"/>
                <a:gd name="f378" fmla="*/ f294 1 2436"/>
                <a:gd name="f379" fmla="*/ f295 1 2682"/>
                <a:gd name="f380" fmla="*/ f296 1 2436"/>
                <a:gd name="f381" fmla="*/ f297 1 2682"/>
                <a:gd name="f382" fmla="*/ f298 1 2436"/>
                <a:gd name="f383" fmla="*/ f299 1 2682"/>
                <a:gd name="f384" fmla="*/ f300 1 2436"/>
                <a:gd name="f385" fmla="*/ f301 1 2682"/>
                <a:gd name="f386" fmla="*/ f302 1 2436"/>
                <a:gd name="f387" fmla="*/ f303 1 2682"/>
                <a:gd name="f388" fmla="*/ f304 1 2436"/>
                <a:gd name="f389" fmla="*/ f305 1 2682"/>
                <a:gd name="f390" fmla="*/ f306 1 2436"/>
                <a:gd name="f391" fmla="*/ f307 1 2682"/>
                <a:gd name="f392" fmla="+- f308 0 f1"/>
                <a:gd name="f393" fmla="*/ f309 1 f223"/>
                <a:gd name="f394" fmla="*/ f310 1 f224"/>
                <a:gd name="f395" fmla="*/ f311 1 f223"/>
                <a:gd name="f396" fmla="*/ f312 1 f224"/>
                <a:gd name="f397" fmla="*/ f313 1 f223"/>
                <a:gd name="f398" fmla="*/ f314 1 f224"/>
                <a:gd name="f399" fmla="*/ f315 1 f223"/>
                <a:gd name="f400" fmla="*/ f316 1 f224"/>
                <a:gd name="f401" fmla="*/ f317 1 f223"/>
                <a:gd name="f402" fmla="*/ f318 1 f224"/>
                <a:gd name="f403" fmla="*/ f319 1 f223"/>
                <a:gd name="f404" fmla="*/ f320 1 f224"/>
                <a:gd name="f405" fmla="*/ f321 1 f223"/>
                <a:gd name="f406" fmla="*/ f322 1 f224"/>
                <a:gd name="f407" fmla="*/ f323 1 f223"/>
                <a:gd name="f408" fmla="*/ f324 1 f224"/>
                <a:gd name="f409" fmla="*/ f325 1 f223"/>
                <a:gd name="f410" fmla="*/ f326 1 f224"/>
                <a:gd name="f411" fmla="*/ f327 1 f223"/>
                <a:gd name="f412" fmla="*/ f328 1 f224"/>
                <a:gd name="f413" fmla="*/ f329 1 f223"/>
                <a:gd name="f414" fmla="*/ f330 1 f224"/>
                <a:gd name="f415" fmla="*/ f331 1 f223"/>
                <a:gd name="f416" fmla="*/ f332 1 f224"/>
                <a:gd name="f417" fmla="*/ f333 1 f223"/>
                <a:gd name="f418" fmla="*/ f334 1 f224"/>
                <a:gd name="f419" fmla="*/ f335 1 f223"/>
                <a:gd name="f420" fmla="*/ f336 1 f224"/>
                <a:gd name="f421" fmla="*/ f337 1 f223"/>
                <a:gd name="f422" fmla="*/ f338 1 f223"/>
                <a:gd name="f423" fmla="*/ f339 1 f224"/>
                <a:gd name="f424" fmla="*/ f340 1 f223"/>
                <a:gd name="f425" fmla="*/ f341 1 f224"/>
                <a:gd name="f426" fmla="*/ f342 1 f223"/>
                <a:gd name="f427" fmla="*/ f343 1 f224"/>
                <a:gd name="f428" fmla="*/ f344 1 f223"/>
                <a:gd name="f429" fmla="*/ f345 1 f223"/>
                <a:gd name="f430" fmla="*/ f346 1 f224"/>
                <a:gd name="f431" fmla="*/ f347 1 f223"/>
                <a:gd name="f432" fmla="*/ f348 1 f224"/>
                <a:gd name="f433" fmla="*/ f349 1 f223"/>
                <a:gd name="f434" fmla="*/ f350 1 f224"/>
                <a:gd name="f435" fmla="*/ f351 1 f223"/>
                <a:gd name="f436" fmla="*/ f352 1 f223"/>
                <a:gd name="f437" fmla="*/ f353 1 f224"/>
                <a:gd name="f438" fmla="*/ f354 1 f223"/>
                <a:gd name="f439" fmla="*/ f355 1 f224"/>
                <a:gd name="f440" fmla="*/ f356 1 f223"/>
                <a:gd name="f441" fmla="*/ f357 1 f224"/>
                <a:gd name="f442" fmla="*/ f358 1 f223"/>
                <a:gd name="f443" fmla="*/ f359 1 f224"/>
                <a:gd name="f444" fmla="*/ f360 1 f223"/>
                <a:gd name="f445" fmla="*/ f361 1 f224"/>
                <a:gd name="f446" fmla="*/ f362 1 f223"/>
                <a:gd name="f447" fmla="*/ f363 1 f224"/>
                <a:gd name="f448" fmla="*/ f364 1 f224"/>
                <a:gd name="f449" fmla="*/ f365 1 f223"/>
                <a:gd name="f450" fmla="*/ f366 1 f224"/>
                <a:gd name="f451" fmla="*/ f367 1 f223"/>
                <a:gd name="f452" fmla="*/ f368 1 f224"/>
                <a:gd name="f453" fmla="*/ f369 1 f223"/>
                <a:gd name="f454" fmla="*/ f370 1 f224"/>
                <a:gd name="f455" fmla="*/ f371 1 f223"/>
                <a:gd name="f456" fmla="*/ f372 1 f224"/>
                <a:gd name="f457" fmla="*/ f373 1 f223"/>
                <a:gd name="f458" fmla="*/ f374 1 f223"/>
                <a:gd name="f459" fmla="*/ f375 1 f224"/>
                <a:gd name="f460" fmla="*/ f376 1 f223"/>
                <a:gd name="f461" fmla="*/ f377 1 f224"/>
                <a:gd name="f462" fmla="*/ f378 1 f223"/>
                <a:gd name="f463" fmla="*/ f379 1 f224"/>
                <a:gd name="f464" fmla="*/ f380 1 f223"/>
                <a:gd name="f465" fmla="*/ f381 1 f224"/>
                <a:gd name="f466" fmla="*/ f382 1 f223"/>
                <a:gd name="f467" fmla="*/ f383 1 f224"/>
                <a:gd name="f468" fmla="*/ f384 1 f223"/>
                <a:gd name="f469" fmla="*/ f385 1 f224"/>
                <a:gd name="f470" fmla="*/ f386 1 f223"/>
                <a:gd name="f471" fmla="*/ f387 1 f224"/>
                <a:gd name="f472" fmla="*/ f388 1 f223"/>
                <a:gd name="f473" fmla="*/ f390 1 f223"/>
                <a:gd name="f474" fmla="*/ f389 1 f224"/>
                <a:gd name="f475" fmla="*/ f391 1 f224"/>
                <a:gd name="f476" fmla="*/ f472 f218 1"/>
                <a:gd name="f477" fmla="*/ f473 f218 1"/>
                <a:gd name="f478" fmla="*/ f475 f219 1"/>
                <a:gd name="f479" fmla="*/ f474 f219 1"/>
                <a:gd name="f480" fmla="*/ f393 f218 1"/>
                <a:gd name="f481" fmla="*/ f394 f219 1"/>
                <a:gd name="f482" fmla="*/ f395 f218 1"/>
                <a:gd name="f483" fmla="*/ f396 f219 1"/>
                <a:gd name="f484" fmla="*/ f397 f218 1"/>
                <a:gd name="f485" fmla="*/ f398 f219 1"/>
                <a:gd name="f486" fmla="*/ f399 f218 1"/>
                <a:gd name="f487" fmla="*/ f400 f219 1"/>
                <a:gd name="f488" fmla="*/ f401 f218 1"/>
                <a:gd name="f489" fmla="*/ f402 f219 1"/>
                <a:gd name="f490" fmla="*/ f403 f218 1"/>
                <a:gd name="f491" fmla="*/ f404 f219 1"/>
                <a:gd name="f492" fmla="*/ f405 f218 1"/>
                <a:gd name="f493" fmla="*/ f406 f219 1"/>
                <a:gd name="f494" fmla="*/ f407 f218 1"/>
                <a:gd name="f495" fmla="*/ f408 f219 1"/>
                <a:gd name="f496" fmla="*/ f409 f218 1"/>
                <a:gd name="f497" fmla="*/ f410 f219 1"/>
                <a:gd name="f498" fmla="*/ f411 f218 1"/>
                <a:gd name="f499" fmla="*/ f412 f219 1"/>
                <a:gd name="f500" fmla="*/ f413 f218 1"/>
                <a:gd name="f501" fmla="*/ f414 f219 1"/>
                <a:gd name="f502" fmla="*/ f415 f218 1"/>
                <a:gd name="f503" fmla="*/ f416 f219 1"/>
                <a:gd name="f504" fmla="*/ f417 f218 1"/>
                <a:gd name="f505" fmla="*/ f418 f219 1"/>
                <a:gd name="f506" fmla="*/ f419 f218 1"/>
                <a:gd name="f507" fmla="*/ f420 f219 1"/>
                <a:gd name="f508" fmla="*/ f421 f218 1"/>
                <a:gd name="f509" fmla="*/ f422 f218 1"/>
                <a:gd name="f510" fmla="*/ f423 f219 1"/>
                <a:gd name="f511" fmla="*/ f424 f218 1"/>
                <a:gd name="f512" fmla="*/ f425 f219 1"/>
                <a:gd name="f513" fmla="*/ f426 f218 1"/>
                <a:gd name="f514" fmla="*/ f427 f219 1"/>
                <a:gd name="f515" fmla="*/ f428 f218 1"/>
                <a:gd name="f516" fmla="*/ f429 f218 1"/>
                <a:gd name="f517" fmla="*/ f430 f219 1"/>
                <a:gd name="f518" fmla="*/ f431 f218 1"/>
                <a:gd name="f519" fmla="*/ f432 f219 1"/>
                <a:gd name="f520" fmla="*/ f433 f218 1"/>
                <a:gd name="f521" fmla="*/ f434 f219 1"/>
                <a:gd name="f522" fmla="*/ f435 f218 1"/>
                <a:gd name="f523" fmla="*/ f436 f218 1"/>
                <a:gd name="f524" fmla="*/ f437 f219 1"/>
                <a:gd name="f525" fmla="*/ f438 f218 1"/>
                <a:gd name="f526" fmla="*/ f439 f219 1"/>
                <a:gd name="f527" fmla="*/ f440 f218 1"/>
                <a:gd name="f528" fmla="*/ f441 f219 1"/>
                <a:gd name="f529" fmla="*/ f442 f218 1"/>
                <a:gd name="f530" fmla="*/ f443 f219 1"/>
                <a:gd name="f531" fmla="*/ f444 f218 1"/>
                <a:gd name="f532" fmla="*/ f445 f219 1"/>
                <a:gd name="f533" fmla="*/ f446 f218 1"/>
                <a:gd name="f534" fmla="*/ f447 f219 1"/>
                <a:gd name="f535" fmla="*/ f448 f219 1"/>
                <a:gd name="f536" fmla="*/ f449 f218 1"/>
                <a:gd name="f537" fmla="*/ f450 f219 1"/>
                <a:gd name="f538" fmla="*/ f451 f218 1"/>
                <a:gd name="f539" fmla="*/ f452 f219 1"/>
                <a:gd name="f540" fmla="*/ f453 f218 1"/>
                <a:gd name="f541" fmla="*/ f454 f219 1"/>
                <a:gd name="f542" fmla="*/ f455 f218 1"/>
                <a:gd name="f543" fmla="*/ f456 f219 1"/>
                <a:gd name="f544" fmla="*/ f457 f218 1"/>
                <a:gd name="f545" fmla="*/ f458 f218 1"/>
                <a:gd name="f546" fmla="*/ f459 f219 1"/>
                <a:gd name="f547" fmla="*/ f460 f218 1"/>
                <a:gd name="f548" fmla="*/ f461 f219 1"/>
                <a:gd name="f549" fmla="*/ f462 f218 1"/>
                <a:gd name="f550" fmla="*/ f463 f219 1"/>
                <a:gd name="f551" fmla="*/ f464 f218 1"/>
                <a:gd name="f552" fmla="*/ f465 f219 1"/>
                <a:gd name="f553" fmla="*/ f466 f218 1"/>
                <a:gd name="f554" fmla="*/ f467 f219 1"/>
                <a:gd name="f555" fmla="*/ f468 f218 1"/>
                <a:gd name="f556" fmla="*/ f469 f219 1"/>
                <a:gd name="f557" fmla="*/ f470 f218 1"/>
                <a:gd name="f558" fmla="*/ f471 f219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392">
                  <a:pos x="f480" y="f481"/>
                </a:cxn>
                <a:cxn ang="f392">
                  <a:pos x="f482" y="f483"/>
                </a:cxn>
                <a:cxn ang="f392">
                  <a:pos x="f484" y="f485"/>
                </a:cxn>
                <a:cxn ang="f392">
                  <a:pos x="f486" y="f487"/>
                </a:cxn>
                <a:cxn ang="f392">
                  <a:pos x="f488" y="f489"/>
                </a:cxn>
                <a:cxn ang="f392">
                  <a:pos x="f490" y="f491"/>
                </a:cxn>
                <a:cxn ang="f392">
                  <a:pos x="f492" y="f493"/>
                </a:cxn>
                <a:cxn ang="f392">
                  <a:pos x="f494" y="f495"/>
                </a:cxn>
                <a:cxn ang="f392">
                  <a:pos x="f496" y="f497"/>
                </a:cxn>
                <a:cxn ang="f392">
                  <a:pos x="f498" y="f499"/>
                </a:cxn>
                <a:cxn ang="f392">
                  <a:pos x="f500" y="f501"/>
                </a:cxn>
                <a:cxn ang="f392">
                  <a:pos x="f502" y="f503"/>
                </a:cxn>
                <a:cxn ang="f392">
                  <a:pos x="f504" y="f505"/>
                </a:cxn>
                <a:cxn ang="f392">
                  <a:pos x="f506" y="f507"/>
                </a:cxn>
                <a:cxn ang="f392">
                  <a:pos x="f508" y="f507"/>
                </a:cxn>
                <a:cxn ang="f392">
                  <a:pos x="f509" y="f510"/>
                </a:cxn>
                <a:cxn ang="f392">
                  <a:pos x="f511" y="f512"/>
                </a:cxn>
                <a:cxn ang="f392">
                  <a:pos x="f513" y="f514"/>
                </a:cxn>
                <a:cxn ang="f392">
                  <a:pos x="f515" y="f514"/>
                </a:cxn>
                <a:cxn ang="f392">
                  <a:pos x="f516" y="f517"/>
                </a:cxn>
                <a:cxn ang="f392">
                  <a:pos x="f518" y="f519"/>
                </a:cxn>
                <a:cxn ang="f392">
                  <a:pos x="f520" y="f521"/>
                </a:cxn>
                <a:cxn ang="f392">
                  <a:pos x="f522" y="f493"/>
                </a:cxn>
                <a:cxn ang="f392">
                  <a:pos x="f523" y="f524"/>
                </a:cxn>
                <a:cxn ang="f392">
                  <a:pos x="f525" y="f526"/>
                </a:cxn>
                <a:cxn ang="f392">
                  <a:pos x="f527" y="f528"/>
                </a:cxn>
                <a:cxn ang="f392">
                  <a:pos x="f529" y="f530"/>
                </a:cxn>
                <a:cxn ang="f392">
                  <a:pos x="f529" y="f485"/>
                </a:cxn>
                <a:cxn ang="f392">
                  <a:pos x="f531" y="f483"/>
                </a:cxn>
                <a:cxn ang="f392">
                  <a:pos x="f522" y="f532"/>
                </a:cxn>
                <a:cxn ang="f392">
                  <a:pos x="f533" y="f534"/>
                </a:cxn>
                <a:cxn ang="f392">
                  <a:pos x="f533" y="f535"/>
                </a:cxn>
                <a:cxn ang="f392">
                  <a:pos x="f536" y="f537"/>
                </a:cxn>
                <a:cxn ang="f392">
                  <a:pos x="f538" y="f539"/>
                </a:cxn>
                <a:cxn ang="f392">
                  <a:pos x="f540" y="f541"/>
                </a:cxn>
                <a:cxn ang="f392">
                  <a:pos x="f542" y="f543"/>
                </a:cxn>
                <a:cxn ang="f392">
                  <a:pos x="f544" y="f539"/>
                </a:cxn>
                <a:cxn ang="f392">
                  <a:pos x="f508" y="f541"/>
                </a:cxn>
                <a:cxn ang="f392">
                  <a:pos x="f545" y="f546"/>
                </a:cxn>
                <a:cxn ang="f392">
                  <a:pos x="f547" y="f548"/>
                </a:cxn>
                <a:cxn ang="f392">
                  <a:pos x="f549" y="f550"/>
                </a:cxn>
                <a:cxn ang="f392">
                  <a:pos x="f551" y="f552"/>
                </a:cxn>
                <a:cxn ang="f392">
                  <a:pos x="f553" y="f554"/>
                </a:cxn>
                <a:cxn ang="f392">
                  <a:pos x="f555" y="f556"/>
                </a:cxn>
                <a:cxn ang="f392">
                  <a:pos x="f557" y="f558"/>
                </a:cxn>
              </a:cxnLst>
              <a:rect l="f476" t="f479" r="f477" b="f478"/>
              <a:pathLst>
                <a:path w="2436" h="2682">
                  <a:moveTo>
                    <a:pt x="f8" y="f9"/>
                  </a:moveTo>
                  <a:lnTo>
                    <a:pt x="f10" y="f11"/>
                  </a:lnTo>
                  <a:lnTo>
                    <a:pt x="f10" y="f12"/>
                  </a:lnTo>
                  <a:lnTo>
                    <a:pt x="f13" y="f14"/>
                  </a:lnTo>
                  <a:lnTo>
                    <a:pt x="f15" y="f16"/>
                  </a:lnTo>
                  <a:lnTo>
                    <a:pt x="f17" y="f18"/>
                  </a:lnTo>
                  <a:lnTo>
                    <a:pt x="f10" y="f19"/>
                  </a:lnTo>
                  <a:lnTo>
                    <a:pt x="f20" y="f21"/>
                  </a:lnTo>
                  <a:lnTo>
                    <a:pt x="f22" y="f23"/>
                  </a:lnTo>
                  <a:lnTo>
                    <a:pt x="f24" y="f25"/>
                  </a:lnTo>
                  <a:lnTo>
                    <a:pt x="f26" y="f27"/>
                  </a:lnTo>
                  <a:lnTo>
                    <a:pt x="f28" y="f29"/>
                  </a:lnTo>
                  <a:lnTo>
                    <a:pt x="f30" y="f31"/>
                  </a:lnTo>
                  <a:lnTo>
                    <a:pt x="f32" y="f33"/>
                  </a:lnTo>
                  <a:lnTo>
                    <a:pt x="f34" y="f35"/>
                  </a:lnTo>
                  <a:lnTo>
                    <a:pt x="f36" y="f37"/>
                  </a:lnTo>
                  <a:lnTo>
                    <a:pt x="f38" y="f39"/>
                  </a:lnTo>
                  <a:lnTo>
                    <a:pt x="f40" y="f41"/>
                  </a:lnTo>
                  <a:lnTo>
                    <a:pt x="f42" y="f43"/>
                  </a:lnTo>
                  <a:lnTo>
                    <a:pt x="f44" y="f45"/>
                  </a:lnTo>
                  <a:lnTo>
                    <a:pt x="f46" y="f47"/>
                  </a:lnTo>
                  <a:lnTo>
                    <a:pt x="f48" y="f49"/>
                  </a:lnTo>
                  <a:lnTo>
                    <a:pt x="f5" y="f50"/>
                  </a:lnTo>
                  <a:lnTo>
                    <a:pt x="f48" y="f51"/>
                  </a:lnTo>
                  <a:lnTo>
                    <a:pt x="f52" y="f53"/>
                  </a:lnTo>
                  <a:lnTo>
                    <a:pt x="f44" y="f54"/>
                  </a:lnTo>
                  <a:lnTo>
                    <a:pt x="f55" y="f56"/>
                  </a:lnTo>
                  <a:lnTo>
                    <a:pt x="f32" y="f57"/>
                  </a:lnTo>
                  <a:lnTo>
                    <a:pt x="f58" y="f59"/>
                  </a:lnTo>
                  <a:lnTo>
                    <a:pt x="f60" y="f61"/>
                  </a:lnTo>
                  <a:lnTo>
                    <a:pt x="f62" y="f63"/>
                  </a:lnTo>
                  <a:lnTo>
                    <a:pt x="f64" y="f65"/>
                  </a:lnTo>
                  <a:lnTo>
                    <a:pt x="f66" y="f67"/>
                  </a:lnTo>
                  <a:lnTo>
                    <a:pt x="f28" y="f68"/>
                  </a:lnTo>
                  <a:lnTo>
                    <a:pt x="f69" y="f70"/>
                  </a:lnTo>
                  <a:lnTo>
                    <a:pt x="f71" y="f72"/>
                  </a:lnTo>
                  <a:lnTo>
                    <a:pt x="f73" y="f74"/>
                  </a:lnTo>
                  <a:lnTo>
                    <a:pt x="f75" y="f76"/>
                  </a:lnTo>
                  <a:lnTo>
                    <a:pt x="f77" y="f78"/>
                  </a:lnTo>
                  <a:lnTo>
                    <a:pt x="f79" y="f80"/>
                  </a:lnTo>
                  <a:lnTo>
                    <a:pt x="f81" y="f82"/>
                  </a:lnTo>
                  <a:lnTo>
                    <a:pt x="f83" y="f84"/>
                  </a:lnTo>
                  <a:lnTo>
                    <a:pt x="f85" y="f84"/>
                  </a:lnTo>
                  <a:lnTo>
                    <a:pt x="f86" y="f80"/>
                  </a:lnTo>
                  <a:lnTo>
                    <a:pt x="f87" y="f84"/>
                  </a:lnTo>
                  <a:lnTo>
                    <a:pt x="f87" y="f88"/>
                  </a:lnTo>
                  <a:lnTo>
                    <a:pt x="f89" y="f90"/>
                  </a:lnTo>
                  <a:lnTo>
                    <a:pt x="f91" y="f59"/>
                  </a:lnTo>
                  <a:lnTo>
                    <a:pt x="f92" y="f93"/>
                  </a:lnTo>
                  <a:lnTo>
                    <a:pt x="f94" y="f59"/>
                  </a:lnTo>
                  <a:lnTo>
                    <a:pt x="f95" y="f96"/>
                  </a:lnTo>
                  <a:lnTo>
                    <a:pt x="f97" y="f98"/>
                  </a:lnTo>
                  <a:lnTo>
                    <a:pt x="f99" y="f68"/>
                  </a:lnTo>
                  <a:lnTo>
                    <a:pt x="f100" y="f70"/>
                  </a:lnTo>
                  <a:lnTo>
                    <a:pt x="f101" y="f72"/>
                  </a:lnTo>
                  <a:lnTo>
                    <a:pt x="f97" y="f102"/>
                  </a:lnTo>
                  <a:lnTo>
                    <a:pt x="f103" y="f70"/>
                  </a:lnTo>
                  <a:lnTo>
                    <a:pt x="f104" y="f68"/>
                  </a:lnTo>
                  <a:lnTo>
                    <a:pt x="f105" y="f106"/>
                  </a:lnTo>
                  <a:lnTo>
                    <a:pt x="f107" y="f108"/>
                  </a:lnTo>
                  <a:lnTo>
                    <a:pt x="f109" y="f96"/>
                  </a:lnTo>
                  <a:lnTo>
                    <a:pt x="f110" y="f111"/>
                  </a:lnTo>
                  <a:lnTo>
                    <a:pt x="f112" y="f90"/>
                  </a:lnTo>
                  <a:lnTo>
                    <a:pt x="f113" y="f54"/>
                  </a:lnTo>
                  <a:lnTo>
                    <a:pt x="f114" y="f115"/>
                  </a:lnTo>
                  <a:lnTo>
                    <a:pt x="f116" y="f117"/>
                  </a:lnTo>
                  <a:lnTo>
                    <a:pt x="f118" y="f119"/>
                  </a:lnTo>
                  <a:lnTo>
                    <a:pt x="f120" y="f49"/>
                  </a:lnTo>
                  <a:lnTo>
                    <a:pt x="f121" y="f47"/>
                  </a:lnTo>
                  <a:lnTo>
                    <a:pt x="f122" y="f123"/>
                  </a:lnTo>
                  <a:lnTo>
                    <a:pt x="f120" y="f124"/>
                  </a:lnTo>
                  <a:lnTo>
                    <a:pt x="f125" y="f126"/>
                  </a:lnTo>
                  <a:lnTo>
                    <a:pt x="f118" y="f127"/>
                  </a:lnTo>
                  <a:lnTo>
                    <a:pt x="f121" y="f127"/>
                  </a:lnTo>
                  <a:lnTo>
                    <a:pt x="f128" y="f129"/>
                  </a:lnTo>
                  <a:lnTo>
                    <a:pt x="f130" y="f131"/>
                  </a:lnTo>
                  <a:lnTo>
                    <a:pt x="f115" y="f132"/>
                  </a:lnTo>
                  <a:lnTo>
                    <a:pt x="f133" y="f134"/>
                  </a:lnTo>
                  <a:lnTo>
                    <a:pt x="f111" y="f39"/>
                  </a:lnTo>
                  <a:lnTo>
                    <a:pt x="f135" y="f136"/>
                  </a:lnTo>
                  <a:lnTo>
                    <a:pt x="f137" y="f138"/>
                  </a:lnTo>
                  <a:lnTo>
                    <a:pt x="f139" y="f140"/>
                  </a:lnTo>
                  <a:lnTo>
                    <a:pt x="f139" y="f141"/>
                  </a:lnTo>
                  <a:lnTo>
                    <a:pt x="f137" y="f23"/>
                  </a:lnTo>
                  <a:lnTo>
                    <a:pt x="f142" y="f19"/>
                  </a:lnTo>
                  <a:lnTo>
                    <a:pt x="f143" y="f19"/>
                  </a:lnTo>
                  <a:lnTo>
                    <a:pt x="f144" y="f18"/>
                  </a:lnTo>
                  <a:lnTo>
                    <a:pt x="f145" y="f16"/>
                  </a:lnTo>
                  <a:lnTo>
                    <a:pt x="f146" y="f147"/>
                  </a:lnTo>
                  <a:lnTo>
                    <a:pt x="f121" y="f147"/>
                  </a:lnTo>
                  <a:lnTo>
                    <a:pt x="f148" y="f149"/>
                  </a:lnTo>
                  <a:lnTo>
                    <a:pt x="f116" y="f150"/>
                  </a:lnTo>
                  <a:lnTo>
                    <a:pt x="f151" y="f152"/>
                  </a:lnTo>
                  <a:lnTo>
                    <a:pt x="f153" y="f154"/>
                  </a:lnTo>
                  <a:lnTo>
                    <a:pt x="f155" y="f156"/>
                  </a:lnTo>
                  <a:lnTo>
                    <a:pt x="f151" y="f157"/>
                  </a:lnTo>
                  <a:lnTo>
                    <a:pt x="f158" y="f159"/>
                  </a:lnTo>
                  <a:lnTo>
                    <a:pt x="f114" y="f160"/>
                  </a:lnTo>
                  <a:lnTo>
                    <a:pt x="f161" y="f162"/>
                  </a:lnTo>
                  <a:lnTo>
                    <a:pt x="f163" y="f164"/>
                  </a:lnTo>
                  <a:lnTo>
                    <a:pt x="f165" y="f166"/>
                  </a:lnTo>
                  <a:lnTo>
                    <a:pt x="f167" y="f168"/>
                  </a:lnTo>
                  <a:lnTo>
                    <a:pt x="f167" y="f169"/>
                  </a:lnTo>
                  <a:lnTo>
                    <a:pt x="f170" y="f171"/>
                  </a:lnTo>
                  <a:lnTo>
                    <a:pt x="f172" y="f173"/>
                  </a:lnTo>
                  <a:lnTo>
                    <a:pt x="f174" y="f173"/>
                  </a:lnTo>
                  <a:lnTo>
                    <a:pt x="f175" y="f171"/>
                  </a:lnTo>
                  <a:lnTo>
                    <a:pt x="f176" y="f169"/>
                  </a:lnTo>
                  <a:lnTo>
                    <a:pt x="f104" y="f177"/>
                  </a:lnTo>
                  <a:lnTo>
                    <a:pt x="f95" y="f166"/>
                  </a:lnTo>
                  <a:lnTo>
                    <a:pt x="f178" y="f168"/>
                  </a:lnTo>
                  <a:lnTo>
                    <a:pt x="f179" y="f177"/>
                  </a:lnTo>
                  <a:lnTo>
                    <a:pt x="f180" y="f181"/>
                  </a:lnTo>
                  <a:lnTo>
                    <a:pt x="f87" y="f173"/>
                  </a:lnTo>
                  <a:lnTo>
                    <a:pt x="f182" y="f183"/>
                  </a:lnTo>
                  <a:lnTo>
                    <a:pt x="f184" y="f185"/>
                  </a:lnTo>
                  <a:lnTo>
                    <a:pt x="f186" y="f185"/>
                  </a:lnTo>
                  <a:lnTo>
                    <a:pt x="f187" y="f185"/>
                  </a:lnTo>
                  <a:lnTo>
                    <a:pt x="f188" y="f189"/>
                  </a:lnTo>
                  <a:lnTo>
                    <a:pt x="f190" y="f191"/>
                  </a:lnTo>
                  <a:lnTo>
                    <a:pt x="f192" y="f193"/>
                  </a:lnTo>
                  <a:lnTo>
                    <a:pt x="f194" y="f195"/>
                  </a:lnTo>
                  <a:lnTo>
                    <a:pt x="f196" y="f38"/>
                  </a:lnTo>
                  <a:lnTo>
                    <a:pt x="f197" y="f198"/>
                  </a:lnTo>
                  <a:lnTo>
                    <a:pt x="f199" y="f5"/>
                  </a:lnTo>
                  <a:lnTo>
                    <a:pt x="f200" y="f201"/>
                  </a:lnTo>
                  <a:lnTo>
                    <a:pt x="f202" y="f46"/>
                  </a:lnTo>
                  <a:lnTo>
                    <a:pt x="f13" y="f203"/>
                  </a:lnTo>
                  <a:lnTo>
                    <a:pt x="f15" y="f204"/>
                  </a:lnTo>
                  <a:lnTo>
                    <a:pt x="f205" y="f206"/>
                  </a:lnTo>
                  <a:lnTo>
                    <a:pt x="f207" y="f208"/>
                  </a:lnTo>
                  <a:lnTo>
                    <a:pt x="f209" y="f210"/>
                  </a:lnTo>
                  <a:lnTo>
                    <a:pt x="f205" y="f169"/>
                  </a:lnTo>
                  <a:lnTo>
                    <a:pt x="f211" y="f212"/>
                  </a:lnTo>
                  <a:lnTo>
                    <a:pt x="f213" y="f214"/>
                  </a:lnTo>
                  <a:lnTo>
                    <a:pt x="f215" y="f216"/>
                  </a:lnTo>
                  <a:lnTo>
                    <a:pt x="f8" y="f9"/>
                  </a:lnTo>
                </a:path>
              </a:pathLst>
            </a:custGeom>
            <a:noFill/>
            <a:ln w="15873" cap="flat">
              <a:solidFill>
                <a:srgbClr val="A6B19F">
                  <a:alpha val="47843"/>
                </a:srgbClr>
              </a:solidFill>
              <a:prstDash val="solid"/>
              <a:round/>
            </a:ln>
          </p:spPr>
          <p:txBody>
            <a:bodyPr vert="horz" wrap="square" lIns="91440" tIns="45720" rIns="91440" bIns="4572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CO" sz="1800" b="0" i="0" u="none" strike="noStrike" kern="0" cap="none" spc="0" baseline="0">
                <a:solidFill>
                  <a:srgbClr val="CCFFFF"/>
                </a:solidFill>
                <a:uFillTx/>
                <a:latin typeface="Montserrat ExtraBold" pitchFamily="2"/>
              </a:endParaRPr>
            </a:p>
          </p:txBody>
        </p:sp>
        <p:sp>
          <p:nvSpPr>
            <p:cNvPr id="94" name="Freeform 23">
              <a:extLst>
                <a:ext uri="{FF2B5EF4-FFF2-40B4-BE49-F238E27FC236}">
                  <a16:creationId xmlns:a16="http://schemas.microsoft.com/office/drawing/2014/main" id="{DEB9F28C-420C-7941-85F8-19D71E4C62C3}"/>
                </a:ext>
              </a:extLst>
            </p:cNvPr>
            <p:cNvSpPr/>
            <p:nvPr/>
          </p:nvSpPr>
          <p:spPr>
            <a:xfrm>
              <a:off x="590802" y="1340940"/>
              <a:ext cx="324163" cy="362833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2454"/>
                <a:gd name="f7" fmla="val 2578"/>
                <a:gd name="f8" fmla="val 1968"/>
                <a:gd name="f9" fmla="val 989"/>
                <a:gd name="f10" fmla="val 1994"/>
                <a:gd name="f11" fmla="val 918"/>
                <a:gd name="f12" fmla="val 2118"/>
                <a:gd name="f13" fmla="val 795"/>
                <a:gd name="f14" fmla="val 2197"/>
                <a:gd name="f15" fmla="val 724"/>
                <a:gd name="f16" fmla="val 2276"/>
                <a:gd name="f17" fmla="val 627"/>
                <a:gd name="f18" fmla="val 2303"/>
                <a:gd name="f19" fmla="val 565"/>
                <a:gd name="f20" fmla="val 486"/>
                <a:gd name="f21" fmla="val 2312"/>
                <a:gd name="f22" fmla="val 398"/>
                <a:gd name="f23" fmla="val 2338"/>
                <a:gd name="f24" fmla="val 309"/>
                <a:gd name="f25" fmla="val 2391"/>
                <a:gd name="f26" fmla="val 283"/>
                <a:gd name="f27" fmla="val 2409"/>
                <a:gd name="f28" fmla="val 221"/>
                <a:gd name="f29" fmla="val 2453"/>
                <a:gd name="f30" fmla="val 168"/>
                <a:gd name="f31" fmla="val 2444"/>
                <a:gd name="f32" fmla="val 115"/>
                <a:gd name="f33" fmla="val 2426"/>
                <a:gd name="f34" fmla="val 36"/>
                <a:gd name="f35" fmla="val 2365"/>
                <a:gd name="f36" fmla="val 2356"/>
                <a:gd name="f37" fmla="val 62"/>
                <a:gd name="f38" fmla="val 2285"/>
                <a:gd name="f39" fmla="val 124"/>
                <a:gd name="f40" fmla="val 2223"/>
                <a:gd name="f41" fmla="val 177"/>
                <a:gd name="f42" fmla="val 2171"/>
                <a:gd name="f43" fmla="val 2153"/>
                <a:gd name="f44" fmla="val 292"/>
                <a:gd name="f45" fmla="val 2126"/>
                <a:gd name="f46" fmla="val 336"/>
                <a:gd name="f47" fmla="val 2082"/>
                <a:gd name="f48" fmla="val 459"/>
                <a:gd name="f49" fmla="val 2038"/>
                <a:gd name="f50" fmla="val 530"/>
                <a:gd name="f51" fmla="val 2003"/>
                <a:gd name="f52" fmla="val 583"/>
                <a:gd name="f53" fmla="val 1932"/>
                <a:gd name="f54" fmla="val 618"/>
                <a:gd name="f55" fmla="val 1818"/>
                <a:gd name="f56" fmla="val 1756"/>
                <a:gd name="f57" fmla="val 1782"/>
                <a:gd name="f58" fmla="val 1835"/>
                <a:gd name="f59" fmla="val 495"/>
                <a:gd name="f60" fmla="val 442"/>
                <a:gd name="f61" fmla="val 1703"/>
                <a:gd name="f62" fmla="val 450"/>
                <a:gd name="f63" fmla="val 1615"/>
                <a:gd name="f64" fmla="val 1562"/>
                <a:gd name="f65" fmla="val 539"/>
                <a:gd name="f66" fmla="val 1518"/>
                <a:gd name="f67" fmla="val 1420"/>
                <a:gd name="f68" fmla="val 1367"/>
                <a:gd name="f69" fmla="val 521"/>
                <a:gd name="f70" fmla="val 1297"/>
                <a:gd name="f71" fmla="val 1226"/>
                <a:gd name="f72" fmla="val 1165"/>
                <a:gd name="f73" fmla="val 680"/>
                <a:gd name="f74" fmla="val 1182"/>
                <a:gd name="f75" fmla="val 742"/>
                <a:gd name="f76" fmla="val 786"/>
                <a:gd name="f77" fmla="val 1076"/>
                <a:gd name="f78" fmla="val 803"/>
                <a:gd name="f79" fmla="val 1006"/>
                <a:gd name="f80" fmla="val 830"/>
                <a:gd name="f81" fmla="val 962"/>
                <a:gd name="f82" fmla="val 901"/>
                <a:gd name="f83" fmla="val 900"/>
                <a:gd name="f84" fmla="val 883"/>
                <a:gd name="f85" fmla="val 856"/>
                <a:gd name="f86" fmla="val 820"/>
                <a:gd name="f87" fmla="val 971"/>
                <a:gd name="f88" fmla="val 732"/>
                <a:gd name="f89" fmla="val 980"/>
                <a:gd name="f90" fmla="val 688"/>
                <a:gd name="f91" fmla="val 1024"/>
                <a:gd name="f92" fmla="val 714"/>
                <a:gd name="f93" fmla="val 1121"/>
                <a:gd name="f94" fmla="val 741"/>
                <a:gd name="f95" fmla="val 1227"/>
                <a:gd name="f96" fmla="val 776"/>
                <a:gd name="f97" fmla="val 1289"/>
                <a:gd name="f98" fmla="val 829"/>
                <a:gd name="f99" fmla="val 1359"/>
                <a:gd name="f100" fmla="val 873"/>
                <a:gd name="f101" fmla="val 1430"/>
                <a:gd name="f102" fmla="val 891"/>
                <a:gd name="f103" fmla="val 1483"/>
                <a:gd name="f104" fmla="val 1536"/>
                <a:gd name="f105" fmla="val 1545"/>
                <a:gd name="f106" fmla="val 670"/>
                <a:gd name="f107" fmla="val 1509"/>
                <a:gd name="f108" fmla="val 635"/>
                <a:gd name="f109" fmla="val 1580"/>
                <a:gd name="f110" fmla="val 564"/>
                <a:gd name="f111" fmla="val 1624"/>
                <a:gd name="f112" fmla="val 520"/>
                <a:gd name="f113" fmla="val 1633"/>
                <a:gd name="f114" fmla="val 432"/>
                <a:gd name="f115" fmla="val 1598"/>
                <a:gd name="f116" fmla="val 361"/>
                <a:gd name="f117" fmla="val 1606"/>
                <a:gd name="f118" fmla="val 344"/>
                <a:gd name="f119" fmla="val 1686"/>
                <a:gd name="f120" fmla="val 300"/>
                <a:gd name="f121" fmla="val 1712"/>
                <a:gd name="f122" fmla="val 247"/>
                <a:gd name="f123" fmla="val 1765"/>
                <a:gd name="f124" fmla="val 335"/>
                <a:gd name="f125" fmla="val 1898"/>
                <a:gd name="f126" fmla="val 1942"/>
                <a:gd name="f127" fmla="val 229"/>
                <a:gd name="f128" fmla="val 1986"/>
                <a:gd name="f129" fmla="val 167"/>
                <a:gd name="f130" fmla="val 1933"/>
                <a:gd name="f131" fmla="val 106"/>
                <a:gd name="f132" fmla="val 8"/>
                <a:gd name="f133" fmla="val 1924"/>
                <a:gd name="f134" fmla="val 26"/>
                <a:gd name="f135" fmla="val 2065"/>
                <a:gd name="f136" fmla="val 17"/>
                <a:gd name="f137" fmla="val 2127"/>
                <a:gd name="f138" fmla="val 35"/>
                <a:gd name="f139" fmla="val 2189"/>
                <a:gd name="f140" fmla="val 97"/>
                <a:gd name="f141" fmla="val 2206"/>
                <a:gd name="f142" fmla="val 176"/>
                <a:gd name="f143" fmla="val 2233"/>
                <a:gd name="f144" fmla="val 2277"/>
                <a:gd name="f145" fmla="val 220"/>
                <a:gd name="f146" fmla="val 256"/>
                <a:gd name="f147" fmla="val 2471"/>
                <a:gd name="f148" fmla="val 2489"/>
                <a:gd name="f149" fmla="val 397"/>
                <a:gd name="f150" fmla="val 441"/>
                <a:gd name="f151" fmla="val 2533"/>
                <a:gd name="f152" fmla="val 494"/>
                <a:gd name="f153" fmla="val 2568"/>
                <a:gd name="f154" fmla="val 2559"/>
                <a:gd name="f155" fmla="val 2551"/>
                <a:gd name="f156" fmla="val 679"/>
                <a:gd name="f157" fmla="val 2577"/>
                <a:gd name="f158" fmla="val 767"/>
                <a:gd name="f159" fmla="val 909"/>
                <a:gd name="f160" fmla="val 2401"/>
                <a:gd name="f161" fmla="val 2348"/>
                <a:gd name="f162" fmla="val 979"/>
                <a:gd name="f163" fmla="val 2268"/>
                <a:gd name="f164" fmla="val 1032"/>
                <a:gd name="f165" fmla="val 2215"/>
                <a:gd name="f166" fmla="val 1094"/>
                <a:gd name="f167" fmla="val 2162"/>
                <a:gd name="f168" fmla="val 1138"/>
                <a:gd name="f169" fmla="val 2092"/>
                <a:gd name="f170" fmla="val 1235"/>
                <a:gd name="f171" fmla="val 2039"/>
                <a:gd name="f172" fmla="val 1270"/>
                <a:gd name="f173" fmla="val 1959"/>
                <a:gd name="f174" fmla="val 1315"/>
                <a:gd name="f175" fmla="val 1889"/>
                <a:gd name="f176" fmla="val 1376"/>
                <a:gd name="f177" fmla="val 1827"/>
                <a:gd name="f178" fmla="val 1412"/>
                <a:gd name="f179" fmla="val 1465"/>
                <a:gd name="f180" fmla="val 1721"/>
                <a:gd name="f181" fmla="val 1526"/>
                <a:gd name="f182" fmla="val 1651"/>
                <a:gd name="f183" fmla="val 1570"/>
                <a:gd name="f184" fmla="val 1553"/>
                <a:gd name="f185" fmla="val 1588"/>
                <a:gd name="f186" fmla="val 1421"/>
                <a:gd name="f187" fmla="val 1676"/>
                <a:gd name="f188" fmla="val 1720"/>
                <a:gd name="f189" fmla="val 1456"/>
                <a:gd name="f190" fmla="val 1403"/>
                <a:gd name="f191" fmla="val 1888"/>
                <a:gd name="f192" fmla="val 1333"/>
                <a:gd name="f193" fmla="val 1906"/>
                <a:gd name="f194" fmla="val 1280"/>
                <a:gd name="f195" fmla="val 1862"/>
                <a:gd name="f196" fmla="val 1236"/>
                <a:gd name="f197" fmla="val 1183"/>
                <a:gd name="f198" fmla="val 1844"/>
                <a:gd name="f199" fmla="val 1130"/>
                <a:gd name="f200" fmla="val 1923"/>
                <a:gd name="f201" fmla="val 1042"/>
                <a:gd name="f202" fmla="+- 0 0 -90"/>
                <a:gd name="f203" fmla="*/ f3 1 2454"/>
                <a:gd name="f204" fmla="*/ f4 1 2578"/>
                <a:gd name="f205" fmla="+- f7 0 f5"/>
                <a:gd name="f206" fmla="+- f6 0 f5"/>
                <a:gd name="f207" fmla="*/ f202 f0 1"/>
                <a:gd name="f208" fmla="*/ f206 1 2454"/>
                <a:gd name="f209" fmla="*/ f205 1 2578"/>
                <a:gd name="f210" fmla="*/ 257960397 f206 1"/>
                <a:gd name="f211" fmla="*/ 119128424 f205 1"/>
                <a:gd name="f212" fmla="*/ 284222292 f206 1"/>
                <a:gd name="f213" fmla="*/ 93953009 f205 1"/>
                <a:gd name="f214" fmla="*/ 297935378 f206 1"/>
                <a:gd name="f215" fmla="*/ 73319803 f205 1"/>
                <a:gd name="f216" fmla="*/ 299099656 f206 1"/>
                <a:gd name="f217" fmla="*/ 51648398 f205 1"/>
                <a:gd name="f218" fmla="*/ 309319549 f206 1"/>
                <a:gd name="f219" fmla="*/ 36724924 f205 1"/>
                <a:gd name="f220" fmla="*/ 317340370 f206 1"/>
                <a:gd name="f221" fmla="*/ 21801450 f205 1"/>
                <a:gd name="f222" fmla="*/ 313847536 f206 1"/>
                <a:gd name="f223" fmla="*/ 4671533 f205 1"/>
                <a:gd name="f224" fmla="*/ 304791921 f206 1"/>
                <a:gd name="f225" fmla="*/ 8045859 f205 1"/>
                <a:gd name="f226" fmla="*/ 287585642 f206 1"/>
                <a:gd name="f227" fmla="*/ 22969333 f205 1"/>
                <a:gd name="f228" fmla="*/ 278530027 f206 1"/>
                <a:gd name="f229" fmla="*/ 37892807 f205 1"/>
                <a:gd name="f230" fmla="*/ 275037193 f206 1"/>
                <a:gd name="f231" fmla="*/ 263652662 f206 1"/>
                <a:gd name="f232" fmla="*/ 68777954 f205 1"/>
                <a:gd name="f233" fmla="*/ 249939576 f206 1"/>
                <a:gd name="f234" fmla="*/ 80197778 f205 1"/>
                <a:gd name="f235" fmla="*/ 227170875 f206 1"/>
                <a:gd name="f236" fmla="*/ 75655569 f205 1"/>
                <a:gd name="f237" fmla="*/ 237390768 f206 1"/>
                <a:gd name="f238" fmla="*/ 64236105 f205 1"/>
                <a:gd name="f239" fmla="*/ 220314332 f206 1"/>
                <a:gd name="f240" fmla="*/ 58396328 f205 1"/>
                <a:gd name="f241" fmla="*/ 202073258 f206 1"/>
                <a:gd name="f242" fmla="*/ 69945837 f205 1"/>
                <a:gd name="f243" fmla="*/ 183703060 f206 1"/>
                <a:gd name="f244" fmla="*/ 63067862 f205 1"/>
                <a:gd name="f245" fmla="*/ 167790542 f206 1"/>
                <a:gd name="f246" fmla="*/ 150714106 f206 1"/>
                <a:gd name="f247" fmla="*/ 88243277 f205 1"/>
                <a:gd name="f248" fmla="*/ 101998868 f205 1"/>
                <a:gd name="f249" fmla="*/ 130144477 f206 1"/>
                <a:gd name="f250" fmla="*/ 107708600 f205 1"/>
                <a:gd name="f251" fmla="*/ 116431390 f206 1"/>
                <a:gd name="f252" fmla="*/ 114586575 f205 1"/>
                <a:gd name="f253" fmla="*/ 106082013 f206 1"/>
                <a:gd name="f254" fmla="*/ 126006399 f205 1"/>
                <a:gd name="f255" fmla="*/ 89005577 f206 1"/>
                <a:gd name="f256" fmla="*/ 132884014 f205 1"/>
                <a:gd name="f257" fmla="*/ 95861761 f206 1"/>
                <a:gd name="f258" fmla="*/ 159227313 f205 1"/>
                <a:gd name="f259" fmla="*/ 107246291 f206 1"/>
                <a:gd name="f260" fmla="*/ 176356869 f205 1"/>
                <a:gd name="f261" fmla="*/ 115267112 f206 1"/>
                <a:gd name="f262" fmla="*/ 192448226 f205 1"/>
                <a:gd name="f263" fmla="*/ 200494085 f205 1"/>
                <a:gd name="f264" fmla="*/ 92368927 f206 1"/>
                <a:gd name="f265" fmla="*/ 196990075 f205 1"/>
                <a:gd name="f266" fmla="*/ 82149034 f206 1"/>
                <a:gd name="f267" fmla="*/ 205035934 f205 1"/>
                <a:gd name="f268" fmla="*/ 67271670 f206 1"/>
                <a:gd name="f269" fmla="*/ 211913549 f205 1"/>
                <a:gd name="f270" fmla="*/ 46702040 f206 1"/>
                <a:gd name="f271" fmla="*/ 208409899 f205 1"/>
                <a:gd name="f272" fmla="*/ 38810344 f206 1"/>
                <a:gd name="f273" fmla="*/ 222165490 f205 1"/>
                <a:gd name="f274" fmla="*/ 235921081 f205 1"/>
                <a:gd name="f275" fmla="*/ 252012438 f205 1"/>
                <a:gd name="f276" fmla="*/ 21604423 f206 1"/>
                <a:gd name="f277" fmla="*/ 250844555 f205 1"/>
                <a:gd name="f278" fmla="*/ 1034794 f206 1"/>
                <a:gd name="f279" fmla="*/ 249676671 f205 1"/>
                <a:gd name="f280" fmla="*/ 3363709 f206 1"/>
                <a:gd name="f281" fmla="*/ 267974111 f205 1"/>
                <a:gd name="f282" fmla="*/ 4527987 f206 1"/>
                <a:gd name="f283" fmla="*/ 284065468 f205 1"/>
                <a:gd name="f284" fmla="*/ 22768701 f206 1"/>
                <a:gd name="f285" fmla="*/ 289775560 f205 1"/>
                <a:gd name="f286" fmla="*/ 28460967 f206 1"/>
                <a:gd name="f287" fmla="*/ 312614848 f205 1"/>
                <a:gd name="f288" fmla="*/ 43338331 f206 1"/>
                <a:gd name="f289" fmla="*/ 322996474 f205 1"/>
                <a:gd name="f290" fmla="*/ 57051417 f206 1"/>
                <a:gd name="f291" fmla="*/ 328706206 f205 1"/>
                <a:gd name="f292" fmla="*/ 72963575 f206 1"/>
                <a:gd name="f293" fmla="*/ 332080531 f205 1"/>
                <a:gd name="f294" fmla="*/ 87840940 f206 1"/>
                <a:gd name="f295" fmla="*/ 334416298 f205 1"/>
                <a:gd name="f296" fmla="*/ 320660707 f205 1"/>
                <a:gd name="f297" fmla="*/ 124452211 f206 1"/>
                <a:gd name="f298" fmla="*/ 304699035 f205 1"/>
                <a:gd name="f299" fmla="*/ 133508186 f206 1"/>
                <a:gd name="f300" fmla="*/ 287439794 f205 1"/>
                <a:gd name="f301" fmla="*/ 147221272 f206 1"/>
                <a:gd name="f302" fmla="*/ 271478121 f205 1"/>
                <a:gd name="f303" fmla="*/ 164297708 f206 1"/>
                <a:gd name="f304" fmla="*/ 254218520 f205 1"/>
                <a:gd name="f305" fmla="*/ 178010795 f206 1"/>
                <a:gd name="f306" fmla="*/ 237088964 f205 1"/>
                <a:gd name="f307" fmla="*/ 189524450 f206 1"/>
                <a:gd name="f308" fmla="*/ 223333373 f205 1"/>
                <a:gd name="f309" fmla="*/ 203108411 f206 1"/>
                <a:gd name="f310" fmla="*/ 201532284 f205 1"/>
                <a:gd name="f311" fmla="*/ 208929801 f206 1"/>
                <a:gd name="f312" fmla="*/ 184402728 f205 1"/>
                <a:gd name="f313" fmla="*/ 222513403 f206 1"/>
                <a:gd name="f314" fmla="*/ 188944576 f205 1"/>
                <a:gd name="f315" fmla="*/ 244247311 f206 1"/>
                <a:gd name="f316" fmla="*/ 172982904 f205 1"/>
                <a:gd name="f317" fmla="*/ 240883961 f206 1"/>
                <a:gd name="f318" fmla="*/ 160395196 f205 1"/>
                <a:gd name="f319" fmla="*/ 238555046 f206 1"/>
                <a:gd name="f320" fmla="*/ 146639605 f205 1"/>
                <a:gd name="f321" fmla="*/ 254596688 f206 1"/>
                <a:gd name="f322" fmla="*/ 128342166 f205 1"/>
                <a:gd name="f323" fmla="*/ 0 f206 1"/>
                <a:gd name="f324" fmla="*/ 0 f205 1"/>
                <a:gd name="f325" fmla="*/ 2454 f206 1"/>
                <a:gd name="f326" fmla="*/ 2578 f205 1"/>
                <a:gd name="f327" fmla="*/ f207 1 f2"/>
                <a:gd name="f328" fmla="*/ f210 1 2454"/>
                <a:gd name="f329" fmla="*/ f211 1 2578"/>
                <a:gd name="f330" fmla="*/ f212 1 2454"/>
                <a:gd name="f331" fmla="*/ f213 1 2578"/>
                <a:gd name="f332" fmla="*/ f214 1 2454"/>
                <a:gd name="f333" fmla="*/ f215 1 2578"/>
                <a:gd name="f334" fmla="*/ f216 1 2454"/>
                <a:gd name="f335" fmla="*/ f217 1 2578"/>
                <a:gd name="f336" fmla="*/ f218 1 2454"/>
                <a:gd name="f337" fmla="*/ f219 1 2578"/>
                <a:gd name="f338" fmla="*/ f220 1 2454"/>
                <a:gd name="f339" fmla="*/ f221 1 2578"/>
                <a:gd name="f340" fmla="*/ f222 1 2454"/>
                <a:gd name="f341" fmla="*/ f223 1 2578"/>
                <a:gd name="f342" fmla="*/ f224 1 2454"/>
                <a:gd name="f343" fmla="*/ f225 1 2578"/>
                <a:gd name="f344" fmla="*/ f226 1 2454"/>
                <a:gd name="f345" fmla="*/ f227 1 2578"/>
                <a:gd name="f346" fmla="*/ f228 1 2454"/>
                <a:gd name="f347" fmla="*/ f229 1 2578"/>
                <a:gd name="f348" fmla="*/ f230 1 2454"/>
                <a:gd name="f349" fmla="*/ f231 1 2454"/>
                <a:gd name="f350" fmla="*/ f232 1 2578"/>
                <a:gd name="f351" fmla="*/ f233 1 2454"/>
                <a:gd name="f352" fmla="*/ f234 1 2578"/>
                <a:gd name="f353" fmla="*/ f235 1 2454"/>
                <a:gd name="f354" fmla="*/ f236 1 2578"/>
                <a:gd name="f355" fmla="*/ f237 1 2454"/>
                <a:gd name="f356" fmla="*/ f238 1 2578"/>
                <a:gd name="f357" fmla="*/ f239 1 2454"/>
                <a:gd name="f358" fmla="*/ f240 1 2578"/>
                <a:gd name="f359" fmla="*/ f241 1 2454"/>
                <a:gd name="f360" fmla="*/ f242 1 2578"/>
                <a:gd name="f361" fmla="*/ f243 1 2454"/>
                <a:gd name="f362" fmla="*/ f244 1 2578"/>
                <a:gd name="f363" fmla="*/ f245 1 2454"/>
                <a:gd name="f364" fmla="*/ f246 1 2454"/>
                <a:gd name="f365" fmla="*/ f247 1 2578"/>
                <a:gd name="f366" fmla="*/ f248 1 2578"/>
                <a:gd name="f367" fmla="*/ f249 1 2454"/>
                <a:gd name="f368" fmla="*/ f250 1 2578"/>
                <a:gd name="f369" fmla="*/ f251 1 2454"/>
                <a:gd name="f370" fmla="*/ f252 1 2578"/>
                <a:gd name="f371" fmla="*/ f253 1 2454"/>
                <a:gd name="f372" fmla="*/ f254 1 2578"/>
                <a:gd name="f373" fmla="*/ f255 1 2454"/>
                <a:gd name="f374" fmla="*/ f256 1 2578"/>
                <a:gd name="f375" fmla="*/ f257 1 2454"/>
                <a:gd name="f376" fmla="*/ f258 1 2578"/>
                <a:gd name="f377" fmla="*/ f259 1 2454"/>
                <a:gd name="f378" fmla="*/ f260 1 2578"/>
                <a:gd name="f379" fmla="*/ f261 1 2454"/>
                <a:gd name="f380" fmla="*/ f262 1 2578"/>
                <a:gd name="f381" fmla="*/ f263 1 2578"/>
                <a:gd name="f382" fmla="*/ f264 1 2454"/>
                <a:gd name="f383" fmla="*/ f265 1 2578"/>
                <a:gd name="f384" fmla="*/ f266 1 2454"/>
                <a:gd name="f385" fmla="*/ f267 1 2578"/>
                <a:gd name="f386" fmla="*/ f268 1 2454"/>
                <a:gd name="f387" fmla="*/ f269 1 2578"/>
                <a:gd name="f388" fmla="*/ f270 1 2454"/>
                <a:gd name="f389" fmla="*/ f271 1 2578"/>
                <a:gd name="f390" fmla="*/ f272 1 2454"/>
                <a:gd name="f391" fmla="*/ f273 1 2578"/>
                <a:gd name="f392" fmla="*/ f274 1 2578"/>
                <a:gd name="f393" fmla="*/ f275 1 2578"/>
                <a:gd name="f394" fmla="*/ f276 1 2454"/>
                <a:gd name="f395" fmla="*/ f277 1 2578"/>
                <a:gd name="f396" fmla="*/ f278 1 2454"/>
                <a:gd name="f397" fmla="*/ f279 1 2578"/>
                <a:gd name="f398" fmla="*/ f280 1 2454"/>
                <a:gd name="f399" fmla="*/ f281 1 2578"/>
                <a:gd name="f400" fmla="*/ f282 1 2454"/>
                <a:gd name="f401" fmla="*/ f283 1 2578"/>
                <a:gd name="f402" fmla="*/ f284 1 2454"/>
                <a:gd name="f403" fmla="*/ f285 1 2578"/>
                <a:gd name="f404" fmla="*/ f286 1 2454"/>
                <a:gd name="f405" fmla="*/ f287 1 2578"/>
                <a:gd name="f406" fmla="*/ f288 1 2454"/>
                <a:gd name="f407" fmla="*/ f289 1 2578"/>
                <a:gd name="f408" fmla="*/ f290 1 2454"/>
                <a:gd name="f409" fmla="*/ f291 1 2578"/>
                <a:gd name="f410" fmla="*/ f292 1 2454"/>
                <a:gd name="f411" fmla="*/ f293 1 2578"/>
                <a:gd name="f412" fmla="*/ f294 1 2454"/>
                <a:gd name="f413" fmla="*/ f295 1 2578"/>
                <a:gd name="f414" fmla="*/ f296 1 2578"/>
                <a:gd name="f415" fmla="*/ f297 1 2454"/>
                <a:gd name="f416" fmla="*/ f298 1 2578"/>
                <a:gd name="f417" fmla="*/ f299 1 2454"/>
                <a:gd name="f418" fmla="*/ f300 1 2578"/>
                <a:gd name="f419" fmla="*/ f301 1 2454"/>
                <a:gd name="f420" fmla="*/ f302 1 2578"/>
                <a:gd name="f421" fmla="*/ f303 1 2454"/>
                <a:gd name="f422" fmla="*/ f304 1 2578"/>
                <a:gd name="f423" fmla="*/ f305 1 2454"/>
                <a:gd name="f424" fmla="*/ f306 1 2578"/>
                <a:gd name="f425" fmla="*/ f307 1 2454"/>
                <a:gd name="f426" fmla="*/ f308 1 2578"/>
                <a:gd name="f427" fmla="*/ f309 1 2454"/>
                <a:gd name="f428" fmla="*/ f310 1 2578"/>
                <a:gd name="f429" fmla="*/ f311 1 2454"/>
                <a:gd name="f430" fmla="*/ f312 1 2578"/>
                <a:gd name="f431" fmla="*/ f313 1 2454"/>
                <a:gd name="f432" fmla="*/ f314 1 2578"/>
                <a:gd name="f433" fmla="*/ f315 1 2454"/>
                <a:gd name="f434" fmla="*/ f316 1 2578"/>
                <a:gd name="f435" fmla="*/ f317 1 2454"/>
                <a:gd name="f436" fmla="*/ f318 1 2578"/>
                <a:gd name="f437" fmla="*/ f319 1 2454"/>
                <a:gd name="f438" fmla="*/ f320 1 2578"/>
                <a:gd name="f439" fmla="*/ f321 1 2454"/>
                <a:gd name="f440" fmla="*/ f322 1 2578"/>
                <a:gd name="f441" fmla="*/ f323 1 2454"/>
                <a:gd name="f442" fmla="*/ f324 1 2578"/>
                <a:gd name="f443" fmla="*/ f325 1 2454"/>
                <a:gd name="f444" fmla="*/ f326 1 2578"/>
                <a:gd name="f445" fmla="+- f327 0 f1"/>
                <a:gd name="f446" fmla="*/ f328 1 f208"/>
                <a:gd name="f447" fmla="*/ f329 1 f209"/>
                <a:gd name="f448" fmla="*/ f330 1 f208"/>
                <a:gd name="f449" fmla="*/ f331 1 f209"/>
                <a:gd name="f450" fmla="*/ f332 1 f208"/>
                <a:gd name="f451" fmla="*/ f333 1 f209"/>
                <a:gd name="f452" fmla="*/ f334 1 f208"/>
                <a:gd name="f453" fmla="*/ f335 1 f209"/>
                <a:gd name="f454" fmla="*/ f336 1 f208"/>
                <a:gd name="f455" fmla="*/ f337 1 f209"/>
                <a:gd name="f456" fmla="*/ f338 1 f208"/>
                <a:gd name="f457" fmla="*/ f339 1 f209"/>
                <a:gd name="f458" fmla="*/ f340 1 f208"/>
                <a:gd name="f459" fmla="*/ f341 1 f209"/>
                <a:gd name="f460" fmla="*/ f342 1 f208"/>
                <a:gd name="f461" fmla="*/ f343 1 f209"/>
                <a:gd name="f462" fmla="*/ f344 1 f208"/>
                <a:gd name="f463" fmla="*/ f345 1 f209"/>
                <a:gd name="f464" fmla="*/ f346 1 f208"/>
                <a:gd name="f465" fmla="*/ f347 1 f209"/>
                <a:gd name="f466" fmla="*/ f348 1 f208"/>
                <a:gd name="f467" fmla="*/ f349 1 f208"/>
                <a:gd name="f468" fmla="*/ f350 1 f209"/>
                <a:gd name="f469" fmla="*/ f351 1 f208"/>
                <a:gd name="f470" fmla="*/ f352 1 f209"/>
                <a:gd name="f471" fmla="*/ f353 1 f208"/>
                <a:gd name="f472" fmla="*/ f354 1 f209"/>
                <a:gd name="f473" fmla="*/ f355 1 f208"/>
                <a:gd name="f474" fmla="*/ f356 1 f209"/>
                <a:gd name="f475" fmla="*/ f357 1 f208"/>
                <a:gd name="f476" fmla="*/ f358 1 f209"/>
                <a:gd name="f477" fmla="*/ f359 1 f208"/>
                <a:gd name="f478" fmla="*/ f360 1 f209"/>
                <a:gd name="f479" fmla="*/ f361 1 f208"/>
                <a:gd name="f480" fmla="*/ f362 1 f209"/>
                <a:gd name="f481" fmla="*/ f363 1 f208"/>
                <a:gd name="f482" fmla="*/ f364 1 f208"/>
                <a:gd name="f483" fmla="*/ f365 1 f209"/>
                <a:gd name="f484" fmla="*/ f366 1 f209"/>
                <a:gd name="f485" fmla="*/ f367 1 f208"/>
                <a:gd name="f486" fmla="*/ f368 1 f209"/>
                <a:gd name="f487" fmla="*/ f369 1 f208"/>
                <a:gd name="f488" fmla="*/ f370 1 f209"/>
                <a:gd name="f489" fmla="*/ f371 1 f208"/>
                <a:gd name="f490" fmla="*/ f372 1 f209"/>
                <a:gd name="f491" fmla="*/ f373 1 f208"/>
                <a:gd name="f492" fmla="*/ f374 1 f209"/>
                <a:gd name="f493" fmla="*/ f375 1 f208"/>
                <a:gd name="f494" fmla="*/ f376 1 f209"/>
                <a:gd name="f495" fmla="*/ f377 1 f208"/>
                <a:gd name="f496" fmla="*/ f378 1 f209"/>
                <a:gd name="f497" fmla="*/ f379 1 f208"/>
                <a:gd name="f498" fmla="*/ f380 1 f209"/>
                <a:gd name="f499" fmla="*/ f381 1 f209"/>
                <a:gd name="f500" fmla="*/ f382 1 f208"/>
                <a:gd name="f501" fmla="*/ f383 1 f209"/>
                <a:gd name="f502" fmla="*/ f384 1 f208"/>
                <a:gd name="f503" fmla="*/ f385 1 f209"/>
                <a:gd name="f504" fmla="*/ f386 1 f208"/>
                <a:gd name="f505" fmla="*/ f387 1 f209"/>
                <a:gd name="f506" fmla="*/ f388 1 f208"/>
                <a:gd name="f507" fmla="*/ f389 1 f209"/>
                <a:gd name="f508" fmla="*/ f390 1 f208"/>
                <a:gd name="f509" fmla="*/ f391 1 f209"/>
                <a:gd name="f510" fmla="*/ f392 1 f209"/>
                <a:gd name="f511" fmla="*/ f393 1 f209"/>
                <a:gd name="f512" fmla="*/ f394 1 f208"/>
                <a:gd name="f513" fmla="*/ f395 1 f209"/>
                <a:gd name="f514" fmla="*/ f396 1 f208"/>
                <a:gd name="f515" fmla="*/ f397 1 f209"/>
                <a:gd name="f516" fmla="*/ f398 1 f208"/>
                <a:gd name="f517" fmla="*/ f399 1 f209"/>
                <a:gd name="f518" fmla="*/ f400 1 f208"/>
                <a:gd name="f519" fmla="*/ f401 1 f209"/>
                <a:gd name="f520" fmla="*/ f402 1 f208"/>
                <a:gd name="f521" fmla="*/ f403 1 f209"/>
                <a:gd name="f522" fmla="*/ f404 1 f208"/>
                <a:gd name="f523" fmla="*/ f405 1 f209"/>
                <a:gd name="f524" fmla="*/ f406 1 f208"/>
                <a:gd name="f525" fmla="*/ f407 1 f209"/>
                <a:gd name="f526" fmla="*/ f408 1 f208"/>
                <a:gd name="f527" fmla="*/ f409 1 f209"/>
                <a:gd name="f528" fmla="*/ f410 1 f208"/>
                <a:gd name="f529" fmla="*/ f411 1 f209"/>
                <a:gd name="f530" fmla="*/ f412 1 f208"/>
                <a:gd name="f531" fmla="*/ f413 1 f209"/>
                <a:gd name="f532" fmla="*/ f414 1 f209"/>
                <a:gd name="f533" fmla="*/ f415 1 f208"/>
                <a:gd name="f534" fmla="*/ f416 1 f209"/>
                <a:gd name="f535" fmla="*/ f417 1 f208"/>
                <a:gd name="f536" fmla="*/ f418 1 f209"/>
                <a:gd name="f537" fmla="*/ f419 1 f208"/>
                <a:gd name="f538" fmla="*/ f420 1 f209"/>
                <a:gd name="f539" fmla="*/ f421 1 f208"/>
                <a:gd name="f540" fmla="*/ f422 1 f209"/>
                <a:gd name="f541" fmla="*/ f423 1 f208"/>
                <a:gd name="f542" fmla="*/ f424 1 f209"/>
                <a:gd name="f543" fmla="*/ f425 1 f208"/>
                <a:gd name="f544" fmla="*/ f426 1 f209"/>
                <a:gd name="f545" fmla="*/ f427 1 f208"/>
                <a:gd name="f546" fmla="*/ f428 1 f209"/>
                <a:gd name="f547" fmla="*/ f429 1 f208"/>
                <a:gd name="f548" fmla="*/ f430 1 f209"/>
                <a:gd name="f549" fmla="*/ f431 1 f208"/>
                <a:gd name="f550" fmla="*/ f432 1 f209"/>
                <a:gd name="f551" fmla="*/ f433 1 f208"/>
                <a:gd name="f552" fmla="*/ f434 1 f209"/>
                <a:gd name="f553" fmla="*/ f435 1 f208"/>
                <a:gd name="f554" fmla="*/ f436 1 f209"/>
                <a:gd name="f555" fmla="*/ f437 1 f208"/>
                <a:gd name="f556" fmla="*/ f438 1 f209"/>
                <a:gd name="f557" fmla="*/ f439 1 f208"/>
                <a:gd name="f558" fmla="*/ f440 1 f209"/>
                <a:gd name="f559" fmla="*/ f441 1 f208"/>
                <a:gd name="f560" fmla="*/ f443 1 f208"/>
                <a:gd name="f561" fmla="*/ f442 1 f209"/>
                <a:gd name="f562" fmla="*/ f444 1 f209"/>
                <a:gd name="f563" fmla="*/ f559 f203 1"/>
                <a:gd name="f564" fmla="*/ f560 f203 1"/>
                <a:gd name="f565" fmla="*/ f562 f204 1"/>
                <a:gd name="f566" fmla="*/ f561 f204 1"/>
                <a:gd name="f567" fmla="*/ f446 f203 1"/>
                <a:gd name="f568" fmla="*/ f447 f204 1"/>
                <a:gd name="f569" fmla="*/ f448 f203 1"/>
                <a:gd name="f570" fmla="*/ f449 f204 1"/>
                <a:gd name="f571" fmla="*/ f450 f203 1"/>
                <a:gd name="f572" fmla="*/ f451 f204 1"/>
                <a:gd name="f573" fmla="*/ f452 f203 1"/>
                <a:gd name="f574" fmla="*/ f453 f204 1"/>
                <a:gd name="f575" fmla="*/ f454 f203 1"/>
                <a:gd name="f576" fmla="*/ f455 f204 1"/>
                <a:gd name="f577" fmla="*/ f456 f203 1"/>
                <a:gd name="f578" fmla="*/ f457 f204 1"/>
                <a:gd name="f579" fmla="*/ f458 f203 1"/>
                <a:gd name="f580" fmla="*/ f459 f204 1"/>
                <a:gd name="f581" fmla="*/ f460 f203 1"/>
                <a:gd name="f582" fmla="*/ f461 f204 1"/>
                <a:gd name="f583" fmla="*/ f462 f203 1"/>
                <a:gd name="f584" fmla="*/ f463 f204 1"/>
                <a:gd name="f585" fmla="*/ f464 f203 1"/>
                <a:gd name="f586" fmla="*/ f465 f204 1"/>
                <a:gd name="f587" fmla="*/ f466 f203 1"/>
                <a:gd name="f588" fmla="*/ f467 f203 1"/>
                <a:gd name="f589" fmla="*/ f468 f204 1"/>
                <a:gd name="f590" fmla="*/ f469 f203 1"/>
                <a:gd name="f591" fmla="*/ f470 f204 1"/>
                <a:gd name="f592" fmla="*/ f471 f203 1"/>
                <a:gd name="f593" fmla="*/ f472 f204 1"/>
                <a:gd name="f594" fmla="*/ f473 f203 1"/>
                <a:gd name="f595" fmla="*/ f474 f204 1"/>
                <a:gd name="f596" fmla="*/ f475 f203 1"/>
                <a:gd name="f597" fmla="*/ f476 f204 1"/>
                <a:gd name="f598" fmla="*/ f477 f203 1"/>
                <a:gd name="f599" fmla="*/ f478 f204 1"/>
                <a:gd name="f600" fmla="*/ f479 f203 1"/>
                <a:gd name="f601" fmla="*/ f480 f204 1"/>
                <a:gd name="f602" fmla="*/ f481 f203 1"/>
                <a:gd name="f603" fmla="*/ f482 f203 1"/>
                <a:gd name="f604" fmla="*/ f483 f204 1"/>
                <a:gd name="f605" fmla="*/ f484 f204 1"/>
                <a:gd name="f606" fmla="*/ f485 f203 1"/>
                <a:gd name="f607" fmla="*/ f486 f204 1"/>
                <a:gd name="f608" fmla="*/ f487 f203 1"/>
                <a:gd name="f609" fmla="*/ f488 f204 1"/>
                <a:gd name="f610" fmla="*/ f489 f203 1"/>
                <a:gd name="f611" fmla="*/ f490 f204 1"/>
                <a:gd name="f612" fmla="*/ f491 f203 1"/>
                <a:gd name="f613" fmla="*/ f492 f204 1"/>
                <a:gd name="f614" fmla="*/ f493 f203 1"/>
                <a:gd name="f615" fmla="*/ f494 f204 1"/>
                <a:gd name="f616" fmla="*/ f495 f203 1"/>
                <a:gd name="f617" fmla="*/ f496 f204 1"/>
                <a:gd name="f618" fmla="*/ f497 f203 1"/>
                <a:gd name="f619" fmla="*/ f498 f204 1"/>
                <a:gd name="f620" fmla="*/ f499 f204 1"/>
                <a:gd name="f621" fmla="*/ f500 f203 1"/>
                <a:gd name="f622" fmla="*/ f501 f204 1"/>
                <a:gd name="f623" fmla="*/ f502 f203 1"/>
                <a:gd name="f624" fmla="*/ f503 f204 1"/>
                <a:gd name="f625" fmla="*/ f504 f203 1"/>
                <a:gd name="f626" fmla="*/ f505 f204 1"/>
                <a:gd name="f627" fmla="*/ f506 f203 1"/>
                <a:gd name="f628" fmla="*/ f507 f204 1"/>
                <a:gd name="f629" fmla="*/ f508 f203 1"/>
                <a:gd name="f630" fmla="*/ f509 f204 1"/>
                <a:gd name="f631" fmla="*/ f510 f204 1"/>
                <a:gd name="f632" fmla="*/ f511 f204 1"/>
                <a:gd name="f633" fmla="*/ f512 f203 1"/>
                <a:gd name="f634" fmla="*/ f513 f204 1"/>
                <a:gd name="f635" fmla="*/ f514 f203 1"/>
                <a:gd name="f636" fmla="*/ f515 f204 1"/>
                <a:gd name="f637" fmla="*/ f516 f203 1"/>
                <a:gd name="f638" fmla="*/ f517 f204 1"/>
                <a:gd name="f639" fmla="*/ f518 f203 1"/>
                <a:gd name="f640" fmla="*/ f519 f204 1"/>
                <a:gd name="f641" fmla="*/ f520 f203 1"/>
                <a:gd name="f642" fmla="*/ f521 f204 1"/>
                <a:gd name="f643" fmla="*/ f522 f203 1"/>
                <a:gd name="f644" fmla="*/ f523 f204 1"/>
                <a:gd name="f645" fmla="*/ f524 f203 1"/>
                <a:gd name="f646" fmla="*/ f525 f204 1"/>
                <a:gd name="f647" fmla="*/ f526 f203 1"/>
                <a:gd name="f648" fmla="*/ f527 f204 1"/>
                <a:gd name="f649" fmla="*/ f528 f203 1"/>
                <a:gd name="f650" fmla="*/ f529 f204 1"/>
                <a:gd name="f651" fmla="*/ f530 f203 1"/>
                <a:gd name="f652" fmla="*/ f531 f204 1"/>
                <a:gd name="f653" fmla="*/ f532 f204 1"/>
                <a:gd name="f654" fmla="*/ f533 f203 1"/>
                <a:gd name="f655" fmla="*/ f534 f204 1"/>
                <a:gd name="f656" fmla="*/ f535 f203 1"/>
                <a:gd name="f657" fmla="*/ f536 f204 1"/>
                <a:gd name="f658" fmla="*/ f537 f203 1"/>
                <a:gd name="f659" fmla="*/ f538 f204 1"/>
                <a:gd name="f660" fmla="*/ f539 f203 1"/>
                <a:gd name="f661" fmla="*/ f540 f204 1"/>
                <a:gd name="f662" fmla="*/ f541 f203 1"/>
                <a:gd name="f663" fmla="*/ f542 f204 1"/>
                <a:gd name="f664" fmla="*/ f543 f203 1"/>
                <a:gd name="f665" fmla="*/ f544 f204 1"/>
                <a:gd name="f666" fmla="*/ f545 f203 1"/>
                <a:gd name="f667" fmla="*/ f546 f204 1"/>
                <a:gd name="f668" fmla="*/ f547 f203 1"/>
                <a:gd name="f669" fmla="*/ f548 f204 1"/>
                <a:gd name="f670" fmla="*/ f549 f203 1"/>
                <a:gd name="f671" fmla="*/ f550 f204 1"/>
                <a:gd name="f672" fmla="*/ f551 f203 1"/>
                <a:gd name="f673" fmla="*/ f552 f204 1"/>
                <a:gd name="f674" fmla="*/ f553 f203 1"/>
                <a:gd name="f675" fmla="*/ f554 f204 1"/>
                <a:gd name="f676" fmla="*/ f555 f203 1"/>
                <a:gd name="f677" fmla="*/ f556 f204 1"/>
                <a:gd name="f678" fmla="*/ f557 f203 1"/>
                <a:gd name="f679" fmla="*/ f558 f204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445">
                  <a:pos x="f567" y="f568"/>
                </a:cxn>
                <a:cxn ang="f445">
                  <a:pos x="f569" y="f570"/>
                </a:cxn>
                <a:cxn ang="f445">
                  <a:pos x="f571" y="f572"/>
                </a:cxn>
                <a:cxn ang="f445">
                  <a:pos x="f573" y="f574"/>
                </a:cxn>
                <a:cxn ang="f445">
                  <a:pos x="f575" y="f576"/>
                </a:cxn>
                <a:cxn ang="f445">
                  <a:pos x="f577" y="f578"/>
                </a:cxn>
                <a:cxn ang="f445">
                  <a:pos x="f579" y="f580"/>
                </a:cxn>
                <a:cxn ang="f445">
                  <a:pos x="f581" y="f582"/>
                </a:cxn>
                <a:cxn ang="f445">
                  <a:pos x="f583" y="f584"/>
                </a:cxn>
                <a:cxn ang="f445">
                  <a:pos x="f585" y="f586"/>
                </a:cxn>
                <a:cxn ang="f445">
                  <a:pos x="f587" y="f574"/>
                </a:cxn>
                <a:cxn ang="f445">
                  <a:pos x="f588" y="f589"/>
                </a:cxn>
                <a:cxn ang="f445">
                  <a:pos x="f590" y="f591"/>
                </a:cxn>
                <a:cxn ang="f445">
                  <a:pos x="f592" y="f593"/>
                </a:cxn>
                <a:cxn ang="f445">
                  <a:pos x="f594" y="f595"/>
                </a:cxn>
                <a:cxn ang="f445">
                  <a:pos x="f596" y="f597"/>
                </a:cxn>
                <a:cxn ang="f445">
                  <a:pos x="f598" y="f599"/>
                </a:cxn>
                <a:cxn ang="f445">
                  <a:pos x="f600" y="f601"/>
                </a:cxn>
                <a:cxn ang="f445">
                  <a:pos x="f602" y="f593"/>
                </a:cxn>
                <a:cxn ang="f445">
                  <a:pos x="f603" y="f604"/>
                </a:cxn>
                <a:cxn ang="f445">
                  <a:pos x="f603" y="f605"/>
                </a:cxn>
                <a:cxn ang="f445">
                  <a:pos x="f606" y="f607"/>
                </a:cxn>
                <a:cxn ang="f445">
                  <a:pos x="f608" y="f609"/>
                </a:cxn>
                <a:cxn ang="f445">
                  <a:pos x="f610" y="f611"/>
                </a:cxn>
                <a:cxn ang="f445">
                  <a:pos x="f612" y="f613"/>
                </a:cxn>
                <a:cxn ang="f445">
                  <a:pos x="f614" y="f615"/>
                </a:cxn>
                <a:cxn ang="f445">
                  <a:pos x="f616" y="f617"/>
                </a:cxn>
                <a:cxn ang="f445">
                  <a:pos x="f618" y="f619"/>
                </a:cxn>
                <a:cxn ang="f445">
                  <a:pos x="f616" y="f620"/>
                </a:cxn>
                <a:cxn ang="f445">
                  <a:pos x="f621" y="f622"/>
                </a:cxn>
                <a:cxn ang="f445">
                  <a:pos x="f623" y="f624"/>
                </a:cxn>
                <a:cxn ang="f445">
                  <a:pos x="f625" y="f626"/>
                </a:cxn>
                <a:cxn ang="f445">
                  <a:pos x="f627" y="f628"/>
                </a:cxn>
                <a:cxn ang="f445">
                  <a:pos x="f629" y="f630"/>
                </a:cxn>
                <a:cxn ang="f445">
                  <a:pos x="f629" y="f631"/>
                </a:cxn>
                <a:cxn ang="f445">
                  <a:pos x="f629" y="f632"/>
                </a:cxn>
                <a:cxn ang="f445">
                  <a:pos x="f633" y="f634"/>
                </a:cxn>
                <a:cxn ang="f445">
                  <a:pos x="f635" y="f636"/>
                </a:cxn>
                <a:cxn ang="f445">
                  <a:pos x="f637" y="f638"/>
                </a:cxn>
                <a:cxn ang="f445">
                  <a:pos x="f639" y="f640"/>
                </a:cxn>
                <a:cxn ang="f445">
                  <a:pos x="f641" y="f642"/>
                </a:cxn>
                <a:cxn ang="f445">
                  <a:pos x="f643" y="f644"/>
                </a:cxn>
                <a:cxn ang="f445">
                  <a:pos x="f645" y="f646"/>
                </a:cxn>
                <a:cxn ang="f445">
                  <a:pos x="f647" y="f648"/>
                </a:cxn>
                <a:cxn ang="f445">
                  <a:pos x="f649" y="f650"/>
                </a:cxn>
                <a:cxn ang="f445">
                  <a:pos x="f651" y="f652"/>
                </a:cxn>
                <a:cxn ang="f445">
                  <a:pos x="f616" y="f653"/>
                </a:cxn>
                <a:cxn ang="f445">
                  <a:pos x="f654" y="f655"/>
                </a:cxn>
                <a:cxn ang="f445">
                  <a:pos x="f656" y="f657"/>
                </a:cxn>
                <a:cxn ang="f445">
                  <a:pos x="f658" y="f659"/>
                </a:cxn>
                <a:cxn ang="f445">
                  <a:pos x="f660" y="f661"/>
                </a:cxn>
                <a:cxn ang="f445">
                  <a:pos x="f662" y="f663"/>
                </a:cxn>
                <a:cxn ang="f445">
                  <a:pos x="f664" y="f665"/>
                </a:cxn>
                <a:cxn ang="f445">
                  <a:pos x="f666" y="f667"/>
                </a:cxn>
                <a:cxn ang="f445">
                  <a:pos x="f668" y="f669"/>
                </a:cxn>
                <a:cxn ang="f445">
                  <a:pos x="f670" y="f671"/>
                </a:cxn>
                <a:cxn ang="f445">
                  <a:pos x="f672" y="f673"/>
                </a:cxn>
                <a:cxn ang="f445">
                  <a:pos x="f674" y="f675"/>
                </a:cxn>
                <a:cxn ang="f445">
                  <a:pos x="f676" y="f677"/>
                </a:cxn>
                <a:cxn ang="f445">
                  <a:pos x="f678" y="f679"/>
                </a:cxn>
              </a:cxnLst>
              <a:rect l="f563" t="f566" r="f564" b="f565"/>
              <a:pathLst>
                <a:path w="2454" h="2578">
                  <a:moveTo>
                    <a:pt x="f8" y="f9"/>
                  </a:moveTo>
                  <a:lnTo>
                    <a:pt x="f10" y="f11"/>
                  </a:lnTo>
                  <a:lnTo>
                    <a:pt x="f12" y="f13"/>
                  </a:lnTo>
                  <a:lnTo>
                    <a:pt x="f14" y="f15"/>
                  </a:lnTo>
                  <a:lnTo>
                    <a:pt x="f16" y="f17"/>
                  </a:lnTo>
                  <a:lnTo>
                    <a:pt x="f18" y="f19"/>
                  </a:lnTo>
                  <a:lnTo>
                    <a:pt x="f18" y="f20"/>
                  </a:lnTo>
                  <a:lnTo>
                    <a:pt x="f21" y="f22"/>
                  </a:lnTo>
                  <a:lnTo>
                    <a:pt x="f23" y="f24"/>
                  </a:lnTo>
                  <a:lnTo>
                    <a:pt x="f25" y="f26"/>
                  </a:lnTo>
                  <a:lnTo>
                    <a:pt x="f27" y="f28"/>
                  </a:lnTo>
                  <a:lnTo>
                    <a:pt x="f29" y="f30"/>
                  </a:lnTo>
                  <a:lnTo>
                    <a:pt x="f31" y="f32"/>
                  </a:lnTo>
                  <a:lnTo>
                    <a:pt x="f33" y="f34"/>
                  </a:lnTo>
                  <a:lnTo>
                    <a:pt x="f35" y="f5"/>
                  </a:lnTo>
                  <a:lnTo>
                    <a:pt x="f36" y="f37"/>
                  </a:lnTo>
                  <a:lnTo>
                    <a:pt x="f38" y="f39"/>
                  </a:lnTo>
                  <a:lnTo>
                    <a:pt x="f40" y="f41"/>
                  </a:lnTo>
                  <a:lnTo>
                    <a:pt x="f42" y="f28"/>
                  </a:lnTo>
                  <a:lnTo>
                    <a:pt x="f43" y="f44"/>
                  </a:lnTo>
                  <a:lnTo>
                    <a:pt x="f45" y="f46"/>
                  </a:lnTo>
                  <a:lnTo>
                    <a:pt x="f45" y="f22"/>
                  </a:lnTo>
                  <a:lnTo>
                    <a:pt x="f47" y="f48"/>
                  </a:lnTo>
                  <a:lnTo>
                    <a:pt x="f49" y="f50"/>
                  </a:lnTo>
                  <a:lnTo>
                    <a:pt x="f51" y="f52"/>
                  </a:lnTo>
                  <a:lnTo>
                    <a:pt x="f53" y="f54"/>
                  </a:lnTo>
                  <a:lnTo>
                    <a:pt x="f55" y="f54"/>
                  </a:lnTo>
                  <a:lnTo>
                    <a:pt x="f56" y="f52"/>
                  </a:lnTo>
                  <a:lnTo>
                    <a:pt x="f57" y="f50"/>
                  </a:lnTo>
                  <a:lnTo>
                    <a:pt x="f58" y="f59"/>
                  </a:lnTo>
                  <a:lnTo>
                    <a:pt x="f57" y="f60"/>
                  </a:lnTo>
                  <a:lnTo>
                    <a:pt x="f61" y="f62"/>
                  </a:lnTo>
                  <a:lnTo>
                    <a:pt x="f63" y="f20"/>
                  </a:lnTo>
                  <a:lnTo>
                    <a:pt x="f64" y="f65"/>
                  </a:lnTo>
                  <a:lnTo>
                    <a:pt x="f66" y="f59"/>
                  </a:lnTo>
                  <a:lnTo>
                    <a:pt x="f67" y="f20"/>
                  </a:lnTo>
                  <a:lnTo>
                    <a:pt x="f68" y="f69"/>
                  </a:lnTo>
                  <a:lnTo>
                    <a:pt x="f70" y="f52"/>
                  </a:lnTo>
                  <a:lnTo>
                    <a:pt x="f71" y="f17"/>
                  </a:lnTo>
                  <a:lnTo>
                    <a:pt x="f72" y="f73"/>
                  </a:lnTo>
                  <a:lnTo>
                    <a:pt x="f74" y="f75"/>
                  </a:lnTo>
                  <a:lnTo>
                    <a:pt x="f72" y="f76"/>
                  </a:lnTo>
                  <a:lnTo>
                    <a:pt x="f77" y="f78"/>
                  </a:lnTo>
                  <a:lnTo>
                    <a:pt x="f79" y="f80"/>
                  </a:lnTo>
                  <a:lnTo>
                    <a:pt x="f81" y="f82"/>
                  </a:lnTo>
                  <a:lnTo>
                    <a:pt x="f83" y="f84"/>
                  </a:lnTo>
                  <a:lnTo>
                    <a:pt x="f85" y="f11"/>
                  </a:lnTo>
                  <a:lnTo>
                    <a:pt x="f86" y="f87"/>
                  </a:lnTo>
                  <a:lnTo>
                    <a:pt x="f88" y="f89"/>
                  </a:lnTo>
                  <a:lnTo>
                    <a:pt x="f90" y="f91"/>
                  </a:lnTo>
                  <a:lnTo>
                    <a:pt x="f92" y="f93"/>
                  </a:lnTo>
                  <a:lnTo>
                    <a:pt x="f94" y="f95"/>
                  </a:lnTo>
                  <a:lnTo>
                    <a:pt x="f96" y="f97"/>
                  </a:lnTo>
                  <a:lnTo>
                    <a:pt x="f98" y="f99"/>
                  </a:lnTo>
                  <a:lnTo>
                    <a:pt x="f100" y="f101"/>
                  </a:lnTo>
                  <a:lnTo>
                    <a:pt x="f102" y="f103"/>
                  </a:lnTo>
                  <a:lnTo>
                    <a:pt x="f102" y="f104"/>
                  </a:lnTo>
                  <a:lnTo>
                    <a:pt x="f98" y="f105"/>
                  </a:lnTo>
                  <a:lnTo>
                    <a:pt x="f96" y="f66"/>
                  </a:lnTo>
                  <a:lnTo>
                    <a:pt x="f92" y="f66"/>
                  </a:lnTo>
                  <a:lnTo>
                    <a:pt x="f106" y="f107"/>
                  </a:lnTo>
                  <a:lnTo>
                    <a:pt x="f108" y="f109"/>
                  </a:lnTo>
                  <a:lnTo>
                    <a:pt x="f110" y="f111"/>
                  </a:lnTo>
                  <a:lnTo>
                    <a:pt x="f112" y="f113"/>
                  </a:lnTo>
                  <a:lnTo>
                    <a:pt x="f114" y="f115"/>
                  </a:lnTo>
                  <a:lnTo>
                    <a:pt x="f116" y="f117"/>
                  </a:lnTo>
                  <a:lnTo>
                    <a:pt x="f118" y="f119"/>
                  </a:lnTo>
                  <a:lnTo>
                    <a:pt x="f120" y="f121"/>
                  </a:lnTo>
                  <a:lnTo>
                    <a:pt x="f122" y="f123"/>
                  </a:lnTo>
                  <a:lnTo>
                    <a:pt x="f120" y="f55"/>
                  </a:lnTo>
                  <a:lnTo>
                    <a:pt x="f124" y="f125"/>
                  </a:lnTo>
                  <a:lnTo>
                    <a:pt x="f120" y="f126"/>
                  </a:lnTo>
                  <a:lnTo>
                    <a:pt x="f127" y="f128"/>
                  </a:lnTo>
                  <a:lnTo>
                    <a:pt x="f129" y="f130"/>
                  </a:lnTo>
                  <a:lnTo>
                    <a:pt x="f131" y="f125"/>
                  </a:lnTo>
                  <a:lnTo>
                    <a:pt x="f132" y="f133"/>
                  </a:lnTo>
                  <a:lnTo>
                    <a:pt x="f5" y="f51"/>
                  </a:lnTo>
                  <a:lnTo>
                    <a:pt x="f134" y="f135"/>
                  </a:lnTo>
                  <a:lnTo>
                    <a:pt x="f136" y="f137"/>
                  </a:lnTo>
                  <a:lnTo>
                    <a:pt x="f138" y="f139"/>
                  </a:lnTo>
                  <a:lnTo>
                    <a:pt x="f140" y="f141"/>
                  </a:lnTo>
                  <a:lnTo>
                    <a:pt x="f142" y="f143"/>
                  </a:lnTo>
                  <a:lnTo>
                    <a:pt x="f127" y="f144"/>
                  </a:lnTo>
                  <a:lnTo>
                    <a:pt x="f145" y="f27"/>
                  </a:lnTo>
                  <a:lnTo>
                    <a:pt x="f146" y="f147"/>
                  </a:lnTo>
                  <a:lnTo>
                    <a:pt x="f124" y="f148"/>
                  </a:lnTo>
                  <a:lnTo>
                    <a:pt x="f149" y="f148"/>
                  </a:lnTo>
                  <a:lnTo>
                    <a:pt x="f150" y="f151"/>
                  </a:lnTo>
                  <a:lnTo>
                    <a:pt x="f152" y="f153"/>
                  </a:lnTo>
                  <a:lnTo>
                    <a:pt x="f110" y="f154"/>
                  </a:lnTo>
                  <a:lnTo>
                    <a:pt x="f108" y="f155"/>
                  </a:lnTo>
                  <a:lnTo>
                    <a:pt x="f156" y="f157"/>
                  </a:lnTo>
                  <a:lnTo>
                    <a:pt x="f158" y="f155"/>
                  </a:lnTo>
                  <a:lnTo>
                    <a:pt x="f98" y="f147"/>
                  </a:lnTo>
                  <a:lnTo>
                    <a:pt x="f159" y="f160"/>
                  </a:lnTo>
                  <a:lnTo>
                    <a:pt x="f81" y="f161"/>
                  </a:lnTo>
                  <a:lnTo>
                    <a:pt x="f162" y="f163"/>
                  </a:lnTo>
                  <a:lnTo>
                    <a:pt x="f164" y="f165"/>
                  </a:lnTo>
                  <a:lnTo>
                    <a:pt x="f166" y="f167"/>
                  </a:lnTo>
                  <a:lnTo>
                    <a:pt x="f168" y="f169"/>
                  </a:lnTo>
                  <a:lnTo>
                    <a:pt x="f170" y="f171"/>
                  </a:lnTo>
                  <a:lnTo>
                    <a:pt x="f172" y="f173"/>
                  </a:lnTo>
                  <a:lnTo>
                    <a:pt x="f174" y="f175"/>
                  </a:lnTo>
                  <a:lnTo>
                    <a:pt x="f176" y="f177"/>
                  </a:lnTo>
                  <a:lnTo>
                    <a:pt x="f178" y="f56"/>
                  </a:lnTo>
                  <a:lnTo>
                    <a:pt x="f179" y="f180"/>
                  </a:lnTo>
                  <a:lnTo>
                    <a:pt x="f181" y="f182"/>
                  </a:lnTo>
                  <a:lnTo>
                    <a:pt x="f183" y="f184"/>
                  </a:lnTo>
                  <a:lnTo>
                    <a:pt x="f185" y="f179"/>
                  </a:lnTo>
                  <a:lnTo>
                    <a:pt x="f63" y="f186"/>
                  </a:lnTo>
                  <a:lnTo>
                    <a:pt x="f187" y="f101"/>
                  </a:lnTo>
                  <a:lnTo>
                    <a:pt x="f188" y="f189"/>
                  </a:lnTo>
                  <a:lnTo>
                    <a:pt x="f55" y="f190"/>
                  </a:lnTo>
                  <a:lnTo>
                    <a:pt x="f191" y="f192"/>
                  </a:lnTo>
                  <a:lnTo>
                    <a:pt x="f193" y="f194"/>
                  </a:lnTo>
                  <a:lnTo>
                    <a:pt x="f195" y="f196"/>
                  </a:lnTo>
                  <a:lnTo>
                    <a:pt x="f55" y="f197"/>
                  </a:lnTo>
                  <a:lnTo>
                    <a:pt x="f198" y="f199"/>
                  </a:lnTo>
                  <a:lnTo>
                    <a:pt x="f200" y="f201"/>
                  </a:lnTo>
                  <a:lnTo>
                    <a:pt x="f8" y="f9"/>
                  </a:lnTo>
                </a:path>
              </a:pathLst>
            </a:custGeom>
            <a:noFill/>
            <a:ln w="15873" cap="flat">
              <a:solidFill>
                <a:srgbClr val="A6B19F">
                  <a:alpha val="47843"/>
                </a:srgbClr>
              </a:solidFill>
              <a:prstDash val="solid"/>
              <a:round/>
            </a:ln>
          </p:spPr>
          <p:txBody>
            <a:bodyPr vert="horz" wrap="square" lIns="91440" tIns="45720" rIns="91440" bIns="4572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CO" sz="1800" b="0" i="0" u="none" strike="noStrike" kern="0" cap="none" spc="0" baseline="0">
                <a:solidFill>
                  <a:srgbClr val="CCFFFF"/>
                </a:solidFill>
                <a:uFillTx/>
                <a:latin typeface="Montserrat ExtraBold" pitchFamily="2"/>
              </a:endParaRPr>
            </a:p>
          </p:txBody>
        </p:sp>
        <p:sp>
          <p:nvSpPr>
            <p:cNvPr id="95" name="Freeform 6">
              <a:extLst>
                <a:ext uri="{FF2B5EF4-FFF2-40B4-BE49-F238E27FC236}">
                  <a16:creationId xmlns:a16="http://schemas.microsoft.com/office/drawing/2014/main" id="{A2AEB1A6-8603-0B4E-AE68-692CC69F327A}"/>
                </a:ext>
              </a:extLst>
            </p:cNvPr>
            <p:cNvSpPr/>
            <p:nvPr/>
          </p:nvSpPr>
          <p:spPr>
            <a:xfrm>
              <a:off x="1493324" y="1256586"/>
              <a:ext cx="646572" cy="443465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4890"/>
                <a:gd name="f7" fmla="val 3152"/>
                <a:gd name="f8" fmla="val 3698"/>
                <a:gd name="f9" fmla="val 3733"/>
                <a:gd name="f10" fmla="val 62"/>
                <a:gd name="f11" fmla="val 124"/>
                <a:gd name="f12" fmla="val 3777"/>
                <a:gd name="f13" fmla="val 177"/>
                <a:gd name="f14" fmla="val 3830"/>
                <a:gd name="f15" fmla="val 212"/>
                <a:gd name="f16" fmla="val 3909"/>
                <a:gd name="f17" fmla="val 168"/>
                <a:gd name="f18" fmla="val 3954"/>
                <a:gd name="f19" fmla="val 239"/>
                <a:gd name="f20" fmla="val 3918"/>
                <a:gd name="f21" fmla="val 265"/>
                <a:gd name="f22" fmla="val 3927"/>
                <a:gd name="f23" fmla="val 345"/>
                <a:gd name="f24" fmla="val 3945"/>
                <a:gd name="f25" fmla="val 389"/>
                <a:gd name="f26" fmla="val 3989"/>
                <a:gd name="f27" fmla="val 406"/>
                <a:gd name="f28" fmla="val 495"/>
                <a:gd name="f29" fmla="val 4042"/>
                <a:gd name="f30" fmla="val 521"/>
                <a:gd name="f31" fmla="val 4059"/>
                <a:gd name="f32" fmla="val 556"/>
                <a:gd name="f33" fmla="val 4130"/>
                <a:gd name="f34" fmla="val 583"/>
                <a:gd name="f35" fmla="val 4139"/>
                <a:gd name="f36" fmla="val 636"/>
                <a:gd name="f37" fmla="val 4112"/>
                <a:gd name="f38" fmla="val 689"/>
                <a:gd name="f39" fmla="val 706"/>
                <a:gd name="f40" fmla="val 768"/>
                <a:gd name="f41" fmla="val 3980"/>
                <a:gd name="f42" fmla="val 803"/>
                <a:gd name="f43" fmla="val 821"/>
                <a:gd name="f44" fmla="val 3477"/>
                <a:gd name="f45" fmla="val 1271"/>
                <a:gd name="f46" fmla="val 3539"/>
                <a:gd name="f47" fmla="val 1306"/>
                <a:gd name="f48" fmla="val 3601"/>
                <a:gd name="f49" fmla="val 1289"/>
                <a:gd name="f50" fmla="val 3654"/>
                <a:gd name="f51" fmla="val 1333"/>
                <a:gd name="f52" fmla="val 3742"/>
                <a:gd name="f53" fmla="val 3768"/>
                <a:gd name="f54" fmla="val 1324"/>
                <a:gd name="f55" fmla="val 3821"/>
                <a:gd name="f56" fmla="val 3856"/>
                <a:gd name="f57" fmla="val 1368"/>
                <a:gd name="f58" fmla="val 1456"/>
                <a:gd name="f59" fmla="val 3901"/>
                <a:gd name="f60" fmla="val 1492"/>
                <a:gd name="f61" fmla="val 3962"/>
                <a:gd name="f62" fmla="val 1448"/>
                <a:gd name="f63" fmla="val 3971"/>
                <a:gd name="f64" fmla="val 1501"/>
                <a:gd name="f65" fmla="val 4024"/>
                <a:gd name="f66" fmla="val 1536"/>
                <a:gd name="f67" fmla="val 4077"/>
                <a:gd name="f68" fmla="val 1598"/>
                <a:gd name="f69" fmla="val 4174"/>
                <a:gd name="f70" fmla="val 1642"/>
                <a:gd name="f71" fmla="val 4245"/>
                <a:gd name="f72" fmla="val 1677"/>
                <a:gd name="f73" fmla="val 4254"/>
                <a:gd name="f74" fmla="val 1721"/>
                <a:gd name="f75" fmla="val 4315"/>
                <a:gd name="f76" fmla="val 1748"/>
                <a:gd name="f77" fmla="val 4360"/>
                <a:gd name="f78" fmla="val 1818"/>
                <a:gd name="f79" fmla="val 4342"/>
                <a:gd name="f80" fmla="val 1871"/>
                <a:gd name="f81" fmla="val 4377"/>
                <a:gd name="f82" fmla="val 1924"/>
                <a:gd name="f83" fmla="val 4386"/>
                <a:gd name="f84" fmla="val 1977"/>
                <a:gd name="f85" fmla="val 4404"/>
                <a:gd name="f86" fmla="val 2048"/>
                <a:gd name="f87" fmla="val 4483"/>
                <a:gd name="f88" fmla="val 2003"/>
                <a:gd name="f89" fmla="val 2065"/>
                <a:gd name="f90" fmla="val 4518"/>
                <a:gd name="f91" fmla="val 2109"/>
                <a:gd name="f92" fmla="val 4501"/>
                <a:gd name="f93" fmla="val 2180"/>
                <a:gd name="f94" fmla="val 4474"/>
                <a:gd name="f95" fmla="val 2233"/>
                <a:gd name="f96" fmla="val 4545"/>
                <a:gd name="f97" fmla="val 2312"/>
                <a:gd name="f98" fmla="val 4571"/>
                <a:gd name="f99" fmla="val 2356"/>
                <a:gd name="f100" fmla="val 4615"/>
                <a:gd name="f101" fmla="val 2383"/>
                <a:gd name="f102" fmla="val 2436"/>
                <a:gd name="f103" fmla="val 2498"/>
                <a:gd name="f104" fmla="val 4695"/>
                <a:gd name="f105" fmla="val 2533"/>
                <a:gd name="f106" fmla="val 2577"/>
                <a:gd name="f107" fmla="val 4730"/>
                <a:gd name="f108" fmla="val 2603"/>
                <a:gd name="f109" fmla="val 4713"/>
                <a:gd name="f110" fmla="val 2665"/>
                <a:gd name="f111" fmla="val 4748"/>
                <a:gd name="f112" fmla="val 2727"/>
                <a:gd name="f113" fmla="val 4801"/>
                <a:gd name="f114" fmla="val 2780"/>
                <a:gd name="f115" fmla="val 4783"/>
                <a:gd name="f116" fmla="val 2886"/>
                <a:gd name="f117" fmla="val 4845"/>
                <a:gd name="f118" fmla="val 2912"/>
                <a:gd name="f119" fmla="val 4889"/>
                <a:gd name="f120" fmla="val 2956"/>
                <a:gd name="f121" fmla="val 3027"/>
                <a:gd name="f122" fmla="val 3133"/>
                <a:gd name="f123" fmla="val 4792"/>
                <a:gd name="f124" fmla="val 3124"/>
                <a:gd name="f125" fmla="val 4704"/>
                <a:gd name="f126" fmla="val 3151"/>
                <a:gd name="f127" fmla="val 4598"/>
                <a:gd name="f128" fmla="val 3142"/>
                <a:gd name="f129" fmla="val 4589"/>
                <a:gd name="f130" fmla="val 3080"/>
                <a:gd name="f131" fmla="val 3001"/>
                <a:gd name="f132" fmla="val 2903"/>
                <a:gd name="f133" fmla="val 4562"/>
                <a:gd name="f134" fmla="val 2692"/>
                <a:gd name="f135" fmla="val 2595"/>
                <a:gd name="f136" fmla="val 4430"/>
                <a:gd name="f137" fmla="val 2480"/>
                <a:gd name="f138" fmla="val 4324"/>
                <a:gd name="f139" fmla="val 2418"/>
                <a:gd name="f140" fmla="val 4271"/>
                <a:gd name="f141" fmla="val 2330"/>
                <a:gd name="f142" fmla="val 4227"/>
                <a:gd name="f143" fmla="val 2198"/>
                <a:gd name="f144" fmla="val 4086"/>
                <a:gd name="f145" fmla="val 2083"/>
                <a:gd name="f146" fmla="val 3892"/>
                <a:gd name="f147" fmla="val 2171"/>
                <a:gd name="f148" fmla="val 3795"/>
                <a:gd name="f149" fmla="val 2242"/>
                <a:gd name="f150" fmla="val 3671"/>
                <a:gd name="f151" fmla="val 2401"/>
                <a:gd name="f152" fmla="val 3592"/>
                <a:gd name="f153" fmla="val 3521"/>
                <a:gd name="f154" fmla="val 2471"/>
                <a:gd name="f155" fmla="val 2551"/>
                <a:gd name="f156" fmla="val 3574"/>
                <a:gd name="f157" fmla="val 3495"/>
                <a:gd name="f158" fmla="val 3424"/>
                <a:gd name="f159" fmla="val 2542"/>
                <a:gd name="f160" fmla="val 3389"/>
                <a:gd name="f161" fmla="val 3353"/>
                <a:gd name="f162" fmla="val 3292"/>
                <a:gd name="f163" fmla="val 2365"/>
                <a:gd name="f164" fmla="val 3230"/>
                <a:gd name="f165" fmla="val 2374"/>
                <a:gd name="f166" fmla="val 3177"/>
                <a:gd name="f167" fmla="val 2445"/>
                <a:gd name="f168" fmla="val 2506"/>
                <a:gd name="f169" fmla="val 3195"/>
                <a:gd name="f170" fmla="val 3203"/>
                <a:gd name="f171" fmla="val 3274"/>
                <a:gd name="f172" fmla="val 2630"/>
                <a:gd name="f173" fmla="val 1747"/>
                <a:gd name="f174" fmla="val 2683"/>
                <a:gd name="f175" fmla="val 1659"/>
                <a:gd name="f176" fmla="val 1606"/>
                <a:gd name="f177" fmla="val 2656"/>
                <a:gd name="f178" fmla="val 2639"/>
                <a:gd name="f179" fmla="val 1483"/>
                <a:gd name="f180" fmla="val 1403"/>
                <a:gd name="f181" fmla="val 1288"/>
                <a:gd name="f182" fmla="val 1227"/>
                <a:gd name="f183" fmla="val 1183"/>
                <a:gd name="f184" fmla="val 1138"/>
                <a:gd name="f185" fmla="val 2674"/>
                <a:gd name="f186" fmla="val 1041"/>
                <a:gd name="f187" fmla="val 980"/>
                <a:gd name="f188" fmla="val 927"/>
                <a:gd name="f189" fmla="val 883"/>
                <a:gd name="f190" fmla="val 2559"/>
                <a:gd name="f191" fmla="val 874"/>
                <a:gd name="f192" fmla="val 2392"/>
                <a:gd name="f193" fmla="val 2321"/>
                <a:gd name="f194" fmla="val 909"/>
                <a:gd name="f195" fmla="val 2268"/>
                <a:gd name="f196" fmla="val 2224"/>
                <a:gd name="f197" fmla="val 1015"/>
                <a:gd name="f198" fmla="val 997"/>
                <a:gd name="f199" fmla="val 953"/>
                <a:gd name="f200" fmla="val 2092"/>
                <a:gd name="f201" fmla="val 900"/>
                <a:gd name="f202" fmla="val 2136"/>
                <a:gd name="f203" fmla="val 847"/>
                <a:gd name="f204" fmla="val 2118"/>
                <a:gd name="f205" fmla="val 2153"/>
                <a:gd name="f206" fmla="val 715"/>
                <a:gd name="f207" fmla="val 2145"/>
                <a:gd name="f208" fmla="val 671"/>
                <a:gd name="f209" fmla="val 2189"/>
                <a:gd name="f210" fmla="val 2127"/>
                <a:gd name="f211" fmla="val 459"/>
                <a:gd name="f212" fmla="val 415"/>
                <a:gd name="f213" fmla="val 344"/>
                <a:gd name="f214" fmla="val 282"/>
                <a:gd name="f215" fmla="val 256"/>
                <a:gd name="f216" fmla="val 2021"/>
                <a:gd name="f217" fmla="val 221"/>
                <a:gd name="f218" fmla="val 1968"/>
                <a:gd name="f219" fmla="val 1915"/>
                <a:gd name="f220" fmla="val 53"/>
                <a:gd name="f221" fmla="val 1836"/>
                <a:gd name="f222" fmla="val 388"/>
                <a:gd name="f223" fmla="val 1562"/>
                <a:gd name="f224" fmla="val 450"/>
                <a:gd name="f225" fmla="val 1527"/>
                <a:gd name="f226" fmla="val 538"/>
                <a:gd name="f227" fmla="val 1509"/>
                <a:gd name="f228" fmla="val 582"/>
                <a:gd name="f229" fmla="val 1430"/>
                <a:gd name="f230" fmla="val 662"/>
                <a:gd name="f231" fmla="val 1412"/>
                <a:gd name="f232" fmla="val 1342"/>
                <a:gd name="f233" fmla="val 653"/>
                <a:gd name="f234" fmla="val 1218"/>
                <a:gd name="f235" fmla="val 1156"/>
                <a:gd name="f236" fmla="val 759"/>
                <a:gd name="f237" fmla="val 1112"/>
                <a:gd name="f238" fmla="val 830"/>
                <a:gd name="f239" fmla="val 1121"/>
                <a:gd name="f240" fmla="val 1068"/>
                <a:gd name="f241" fmla="val 838"/>
                <a:gd name="f242" fmla="val 1024"/>
                <a:gd name="f243" fmla="val 785"/>
                <a:gd name="f244" fmla="val 971"/>
                <a:gd name="f245" fmla="val 918"/>
                <a:gd name="f246" fmla="val 962"/>
                <a:gd name="f247" fmla="val 865"/>
                <a:gd name="f248" fmla="val 1006"/>
                <a:gd name="f249" fmla="val 1059"/>
                <a:gd name="f250" fmla="val 892"/>
                <a:gd name="f251" fmla="val 848"/>
                <a:gd name="f252" fmla="val 812"/>
                <a:gd name="f253" fmla="val 1147"/>
                <a:gd name="f254" fmla="val 1200"/>
                <a:gd name="f255" fmla="val 1386"/>
                <a:gd name="f256" fmla="val 680"/>
                <a:gd name="f257" fmla="val 627"/>
                <a:gd name="f258" fmla="val 1465"/>
                <a:gd name="f259" fmla="val 1500"/>
                <a:gd name="f260" fmla="val 539"/>
                <a:gd name="f261" fmla="val 1553"/>
                <a:gd name="f262" fmla="val 1827"/>
                <a:gd name="f263" fmla="val 512"/>
                <a:gd name="f264" fmla="val 565"/>
                <a:gd name="f265" fmla="val 1950"/>
                <a:gd name="f266" fmla="val 2012"/>
                <a:gd name="f267" fmla="val 2074"/>
                <a:gd name="f268" fmla="val 530"/>
                <a:gd name="f269" fmla="val 2277"/>
                <a:gd name="f270" fmla="val 477"/>
                <a:gd name="f271" fmla="val 486"/>
                <a:gd name="f272" fmla="val 2409"/>
                <a:gd name="f273" fmla="val 424"/>
                <a:gd name="f274" fmla="val 2497"/>
                <a:gd name="f275" fmla="val 442"/>
                <a:gd name="f276" fmla="val 2789"/>
                <a:gd name="f277" fmla="val 2771"/>
                <a:gd name="f278" fmla="val 2859"/>
                <a:gd name="f279" fmla="val 327"/>
                <a:gd name="f280" fmla="val 292"/>
                <a:gd name="f281" fmla="val 2992"/>
                <a:gd name="f282" fmla="val 3000"/>
                <a:gd name="f283" fmla="val 195"/>
                <a:gd name="f284" fmla="val 3053"/>
                <a:gd name="f285" fmla="val 150"/>
                <a:gd name="f286" fmla="val 3239"/>
                <a:gd name="f287" fmla="val 3301"/>
                <a:gd name="f288" fmla="val 3371"/>
                <a:gd name="f289" fmla="val 3459"/>
                <a:gd name="f290" fmla="val 3512"/>
                <a:gd name="f291" fmla="val 186"/>
                <a:gd name="f292" fmla="val 3618"/>
                <a:gd name="f293" fmla="val 106"/>
                <a:gd name="f294" fmla="+- 0 0 -90"/>
                <a:gd name="f295" fmla="*/ f3 1 4890"/>
                <a:gd name="f296" fmla="*/ f4 1 3152"/>
                <a:gd name="f297" fmla="+- f7 0 f5"/>
                <a:gd name="f298" fmla="+- f6 0 f5"/>
                <a:gd name="f299" fmla="*/ f294 f0 1"/>
                <a:gd name="f300" fmla="*/ f298 1 4890"/>
                <a:gd name="f301" fmla="*/ f297 1 3152"/>
                <a:gd name="f302" fmla="*/ 489576095 f298 1"/>
                <a:gd name="f303" fmla="*/ 22952956 f297 1"/>
                <a:gd name="f304" fmla="*/ 507852568 f298 1"/>
                <a:gd name="f305" fmla="*/ 34364794 f297 1"/>
                <a:gd name="f306" fmla="*/ 517055609 f298 1"/>
                <a:gd name="f307" fmla="*/ 64190781 f297 1"/>
                <a:gd name="f308" fmla="*/ 536498574 f298 1"/>
                <a:gd name="f309" fmla="*/ 82475290 f297 1"/>
                <a:gd name="f310" fmla="*/ 515888758 f298 1"/>
                <a:gd name="f311" fmla="*/ 104131495 f297 1"/>
                <a:gd name="f312" fmla="*/ 466762907 f298 1"/>
                <a:gd name="f313" fmla="*/ 167155165 f297 1"/>
                <a:gd name="f314" fmla="*/ 495279303 f298 1"/>
                <a:gd name="f315" fmla="*/ 171693972 f297 1"/>
                <a:gd name="f316" fmla="*/ 513555775 f298 1"/>
                <a:gd name="f317" fmla="*/ 187773897 f297 1"/>
                <a:gd name="f318" fmla="*/ 532998739 f298 1"/>
                <a:gd name="f319" fmla="*/ 207225518 f297 1"/>
                <a:gd name="f320" fmla="*/ 559311762 f298 1"/>
                <a:gd name="f321" fmla="*/ 226677499 f297 1"/>
                <a:gd name="f322" fmla="*/ 568514803 f298 1"/>
                <a:gd name="f323" fmla="*/ 256373847 f297 1"/>
                <a:gd name="f324" fmla="*/ 585624784 f298 1"/>
                <a:gd name="f325" fmla="*/ 273491244 f297 1"/>
                <a:gd name="f326" fmla="*/ 592494483 f298 1"/>
                <a:gd name="f327" fmla="*/ 305521815 f297 1"/>
                <a:gd name="f328" fmla="*/ 608567223 f298 1"/>
                <a:gd name="f329" fmla="*/ 328474771 f297 1"/>
                <a:gd name="f330" fmla="*/ 615437281 f298 1"/>
                <a:gd name="f331" fmla="*/ 353632311 f297 1"/>
                <a:gd name="f332" fmla="*/ 633713754 f298 1"/>
                <a:gd name="f333" fmla="*/ 383328659 f297 1"/>
                <a:gd name="f334" fmla="*/ 609734074 f298 1"/>
                <a:gd name="f335" fmla="*/ 408615838 f297 1"/>
                <a:gd name="f336" fmla="*/ 595994317 f298 1"/>
                <a:gd name="f337" fmla="*/ 376455628 f297 1"/>
                <a:gd name="f338" fmla="*/ 574218010 f298 1"/>
                <a:gd name="f339" fmla="*/ 321601740 f297 1"/>
                <a:gd name="f340" fmla="*/ 541035289 f298 1"/>
                <a:gd name="f341" fmla="*/ 491909078 f298 1"/>
                <a:gd name="f342" fmla="*/ 290738281 f297 1"/>
                <a:gd name="f343" fmla="*/ 458726357 f298 1"/>
                <a:gd name="f344" fmla="*/ 330808994 f297 1"/>
                <a:gd name="f345" fmla="*/ 439283393 f298 1"/>
                <a:gd name="f346" fmla="*/ 320434629 f297 1"/>
                <a:gd name="f347" fmla="*/ 411803879 f298 1"/>
                <a:gd name="f348" fmla="*/ 317062933 f297 1"/>
                <a:gd name="f349" fmla="*/ 424376785 f298 1"/>
                <a:gd name="f350" fmla="*/ 341053361 f297 1"/>
                <a:gd name="f351" fmla="*/ 199096686 f298 1"/>
                <a:gd name="f352" fmla="*/ 342220473 f297 1"/>
                <a:gd name="f353" fmla="*/ 166950846 f298 1"/>
                <a:gd name="f354" fmla="*/ 134934617 f298 1"/>
                <a:gd name="f355" fmla="*/ 347926392 f297 1"/>
                <a:gd name="f356" fmla="*/ 106418222 f298 1"/>
                <a:gd name="f357" fmla="*/ 113288280 f298 1"/>
                <a:gd name="f358" fmla="*/ 300983008 f297 1"/>
                <a:gd name="f359" fmla="*/ 129231410 f298 1"/>
                <a:gd name="f360" fmla="*/ 104085239 f298 1"/>
                <a:gd name="f361" fmla="*/ 279197164 f297 1"/>
                <a:gd name="f362" fmla="*/ 59495744 f298 1"/>
                <a:gd name="f363" fmla="*/ 285032362 f297 1"/>
                <a:gd name="f364" fmla="*/ 33182721 f298 1"/>
                <a:gd name="f365" fmla="*/ 262079406 f297 1"/>
                <a:gd name="f366" fmla="*/ 6869698 f298 1"/>
                <a:gd name="f367" fmla="*/ 242627785 f297 1"/>
                <a:gd name="f368" fmla="*/ 69735666 f298 1"/>
                <a:gd name="f369" fmla="*/ 195684401 f297 1"/>
                <a:gd name="f370" fmla="*/ 85808766 f298 1"/>
                <a:gd name="f371" fmla="*/ 169359749 f297 1"/>
                <a:gd name="f372" fmla="*/ 98381672 f298 1"/>
                <a:gd name="f373" fmla="*/ 144202209 f297 1"/>
                <a:gd name="f374" fmla="*/ 101751896 f298 1"/>
                <a:gd name="f375" fmla="*/ 125917340 f297 1"/>
                <a:gd name="f376" fmla="*/ 130397901 f298 1"/>
                <a:gd name="f377" fmla="*/ 119044669 f297 1"/>
                <a:gd name="f378" fmla="*/ 147507882 f298 1"/>
                <a:gd name="f379" fmla="*/ 105298607 f297 1"/>
                <a:gd name="f380" fmla="*/ 91552905 f297 1"/>
                <a:gd name="f381" fmla="*/ 188727153 f298 1"/>
                <a:gd name="f382" fmla="*/ 81308179 f297 1"/>
                <a:gd name="f383" fmla="*/ 208170117 f298 1"/>
                <a:gd name="f384" fmla="*/ 67562477 f297 1"/>
                <a:gd name="f385" fmla="*/ 242519690 f298 1"/>
                <a:gd name="f386" fmla="*/ 73268036 f297 1"/>
                <a:gd name="f387" fmla="*/ 268832712 f298 1"/>
                <a:gd name="f388" fmla="*/ 75602259 f297 1"/>
                <a:gd name="f389" fmla="*/ 300848942 f298 1"/>
                <a:gd name="f390" fmla="*/ 61856558 f297 1"/>
                <a:gd name="f391" fmla="*/ 331698320 f298 1"/>
                <a:gd name="f392" fmla="*/ 52649304 f297 1"/>
                <a:gd name="f393" fmla="*/ 377454307 f298 1"/>
                <a:gd name="f394" fmla="*/ 37866129 f297 1"/>
                <a:gd name="f395" fmla="*/ 395730779 f298 1"/>
                <a:gd name="f396" fmla="*/ 427876619 f298 1"/>
                <a:gd name="f397" fmla="*/ 468966280 f298 1"/>
                <a:gd name="f398" fmla="*/ 13746062 f297 1"/>
                <a:gd name="f399" fmla="*/ 0 f298 1"/>
                <a:gd name="f400" fmla="*/ 0 f297 1"/>
                <a:gd name="f401" fmla="*/ 4890 f298 1"/>
                <a:gd name="f402" fmla="*/ 3152 f297 1"/>
                <a:gd name="f403" fmla="*/ f299 1 f2"/>
                <a:gd name="f404" fmla="*/ f302 1 4890"/>
                <a:gd name="f405" fmla="*/ f303 1 3152"/>
                <a:gd name="f406" fmla="*/ f304 1 4890"/>
                <a:gd name="f407" fmla="*/ f305 1 3152"/>
                <a:gd name="f408" fmla="*/ f306 1 4890"/>
                <a:gd name="f409" fmla="*/ f307 1 3152"/>
                <a:gd name="f410" fmla="*/ f308 1 4890"/>
                <a:gd name="f411" fmla="*/ f309 1 3152"/>
                <a:gd name="f412" fmla="*/ f310 1 4890"/>
                <a:gd name="f413" fmla="*/ f311 1 3152"/>
                <a:gd name="f414" fmla="*/ f312 1 4890"/>
                <a:gd name="f415" fmla="*/ f313 1 3152"/>
                <a:gd name="f416" fmla="*/ f314 1 4890"/>
                <a:gd name="f417" fmla="*/ f315 1 3152"/>
                <a:gd name="f418" fmla="*/ f316 1 4890"/>
                <a:gd name="f419" fmla="*/ f317 1 3152"/>
                <a:gd name="f420" fmla="*/ f318 1 4890"/>
                <a:gd name="f421" fmla="*/ f319 1 3152"/>
                <a:gd name="f422" fmla="*/ f320 1 4890"/>
                <a:gd name="f423" fmla="*/ f321 1 3152"/>
                <a:gd name="f424" fmla="*/ f322 1 4890"/>
                <a:gd name="f425" fmla="*/ f323 1 3152"/>
                <a:gd name="f426" fmla="*/ f324 1 4890"/>
                <a:gd name="f427" fmla="*/ f325 1 3152"/>
                <a:gd name="f428" fmla="*/ f326 1 4890"/>
                <a:gd name="f429" fmla="*/ f327 1 3152"/>
                <a:gd name="f430" fmla="*/ f328 1 4890"/>
                <a:gd name="f431" fmla="*/ f329 1 3152"/>
                <a:gd name="f432" fmla="*/ f330 1 4890"/>
                <a:gd name="f433" fmla="*/ f331 1 3152"/>
                <a:gd name="f434" fmla="*/ f332 1 4890"/>
                <a:gd name="f435" fmla="*/ f333 1 3152"/>
                <a:gd name="f436" fmla="*/ f334 1 4890"/>
                <a:gd name="f437" fmla="*/ f335 1 3152"/>
                <a:gd name="f438" fmla="*/ f336 1 4890"/>
                <a:gd name="f439" fmla="*/ f337 1 3152"/>
                <a:gd name="f440" fmla="*/ f338 1 4890"/>
                <a:gd name="f441" fmla="*/ f339 1 3152"/>
                <a:gd name="f442" fmla="*/ f340 1 4890"/>
                <a:gd name="f443" fmla="*/ f341 1 4890"/>
                <a:gd name="f444" fmla="*/ f342 1 3152"/>
                <a:gd name="f445" fmla="*/ f343 1 4890"/>
                <a:gd name="f446" fmla="*/ f344 1 3152"/>
                <a:gd name="f447" fmla="*/ f345 1 4890"/>
                <a:gd name="f448" fmla="*/ f346 1 3152"/>
                <a:gd name="f449" fmla="*/ f347 1 4890"/>
                <a:gd name="f450" fmla="*/ f348 1 3152"/>
                <a:gd name="f451" fmla="*/ f349 1 4890"/>
                <a:gd name="f452" fmla="*/ f350 1 3152"/>
                <a:gd name="f453" fmla="*/ f351 1 4890"/>
                <a:gd name="f454" fmla="*/ f352 1 3152"/>
                <a:gd name="f455" fmla="*/ f353 1 4890"/>
                <a:gd name="f456" fmla="*/ f354 1 4890"/>
                <a:gd name="f457" fmla="*/ f355 1 3152"/>
                <a:gd name="f458" fmla="*/ f356 1 4890"/>
                <a:gd name="f459" fmla="*/ f357 1 4890"/>
                <a:gd name="f460" fmla="*/ f358 1 3152"/>
                <a:gd name="f461" fmla="*/ f359 1 4890"/>
                <a:gd name="f462" fmla="*/ f360 1 4890"/>
                <a:gd name="f463" fmla="*/ f361 1 3152"/>
                <a:gd name="f464" fmla="*/ f362 1 4890"/>
                <a:gd name="f465" fmla="*/ f363 1 3152"/>
                <a:gd name="f466" fmla="*/ f364 1 4890"/>
                <a:gd name="f467" fmla="*/ f365 1 3152"/>
                <a:gd name="f468" fmla="*/ f366 1 4890"/>
                <a:gd name="f469" fmla="*/ f367 1 3152"/>
                <a:gd name="f470" fmla="*/ f368 1 4890"/>
                <a:gd name="f471" fmla="*/ f369 1 3152"/>
                <a:gd name="f472" fmla="*/ f370 1 4890"/>
                <a:gd name="f473" fmla="*/ f371 1 3152"/>
                <a:gd name="f474" fmla="*/ f372 1 4890"/>
                <a:gd name="f475" fmla="*/ f373 1 3152"/>
                <a:gd name="f476" fmla="*/ f374 1 4890"/>
                <a:gd name="f477" fmla="*/ f375 1 3152"/>
                <a:gd name="f478" fmla="*/ f376 1 4890"/>
                <a:gd name="f479" fmla="*/ f377 1 3152"/>
                <a:gd name="f480" fmla="*/ f378 1 4890"/>
                <a:gd name="f481" fmla="*/ f379 1 3152"/>
                <a:gd name="f482" fmla="*/ f380 1 3152"/>
                <a:gd name="f483" fmla="*/ f381 1 4890"/>
                <a:gd name="f484" fmla="*/ f382 1 3152"/>
                <a:gd name="f485" fmla="*/ f383 1 4890"/>
                <a:gd name="f486" fmla="*/ f384 1 3152"/>
                <a:gd name="f487" fmla="*/ f385 1 4890"/>
                <a:gd name="f488" fmla="*/ f386 1 3152"/>
                <a:gd name="f489" fmla="*/ f387 1 4890"/>
                <a:gd name="f490" fmla="*/ f388 1 3152"/>
                <a:gd name="f491" fmla="*/ f389 1 4890"/>
                <a:gd name="f492" fmla="*/ f390 1 3152"/>
                <a:gd name="f493" fmla="*/ f391 1 4890"/>
                <a:gd name="f494" fmla="*/ f392 1 3152"/>
                <a:gd name="f495" fmla="*/ f393 1 4890"/>
                <a:gd name="f496" fmla="*/ f394 1 3152"/>
                <a:gd name="f497" fmla="*/ f395 1 4890"/>
                <a:gd name="f498" fmla="*/ f396 1 4890"/>
                <a:gd name="f499" fmla="*/ f397 1 4890"/>
                <a:gd name="f500" fmla="*/ f398 1 3152"/>
                <a:gd name="f501" fmla="*/ f399 1 4890"/>
                <a:gd name="f502" fmla="*/ f400 1 3152"/>
                <a:gd name="f503" fmla="*/ f401 1 4890"/>
                <a:gd name="f504" fmla="*/ f402 1 3152"/>
                <a:gd name="f505" fmla="+- f403 0 f1"/>
                <a:gd name="f506" fmla="*/ f404 1 f300"/>
                <a:gd name="f507" fmla="*/ f405 1 f301"/>
                <a:gd name="f508" fmla="*/ f406 1 f300"/>
                <a:gd name="f509" fmla="*/ f407 1 f301"/>
                <a:gd name="f510" fmla="*/ f408 1 f300"/>
                <a:gd name="f511" fmla="*/ f409 1 f301"/>
                <a:gd name="f512" fmla="*/ f410 1 f300"/>
                <a:gd name="f513" fmla="*/ f411 1 f301"/>
                <a:gd name="f514" fmla="*/ f412 1 f300"/>
                <a:gd name="f515" fmla="*/ f413 1 f301"/>
                <a:gd name="f516" fmla="*/ f414 1 f300"/>
                <a:gd name="f517" fmla="*/ f415 1 f301"/>
                <a:gd name="f518" fmla="*/ f416 1 f300"/>
                <a:gd name="f519" fmla="*/ f417 1 f301"/>
                <a:gd name="f520" fmla="*/ f418 1 f300"/>
                <a:gd name="f521" fmla="*/ f419 1 f301"/>
                <a:gd name="f522" fmla="*/ f420 1 f300"/>
                <a:gd name="f523" fmla="*/ f421 1 f301"/>
                <a:gd name="f524" fmla="*/ f422 1 f300"/>
                <a:gd name="f525" fmla="*/ f423 1 f301"/>
                <a:gd name="f526" fmla="*/ f424 1 f300"/>
                <a:gd name="f527" fmla="*/ f425 1 f301"/>
                <a:gd name="f528" fmla="*/ f426 1 f300"/>
                <a:gd name="f529" fmla="*/ f427 1 f301"/>
                <a:gd name="f530" fmla="*/ f428 1 f300"/>
                <a:gd name="f531" fmla="*/ f429 1 f301"/>
                <a:gd name="f532" fmla="*/ f430 1 f300"/>
                <a:gd name="f533" fmla="*/ f431 1 f301"/>
                <a:gd name="f534" fmla="*/ f432 1 f300"/>
                <a:gd name="f535" fmla="*/ f433 1 f301"/>
                <a:gd name="f536" fmla="*/ f434 1 f300"/>
                <a:gd name="f537" fmla="*/ f435 1 f301"/>
                <a:gd name="f538" fmla="*/ f436 1 f300"/>
                <a:gd name="f539" fmla="*/ f437 1 f301"/>
                <a:gd name="f540" fmla="*/ f438 1 f300"/>
                <a:gd name="f541" fmla="*/ f439 1 f301"/>
                <a:gd name="f542" fmla="*/ f440 1 f300"/>
                <a:gd name="f543" fmla="*/ f441 1 f301"/>
                <a:gd name="f544" fmla="*/ f442 1 f300"/>
                <a:gd name="f545" fmla="*/ f443 1 f300"/>
                <a:gd name="f546" fmla="*/ f444 1 f301"/>
                <a:gd name="f547" fmla="*/ f445 1 f300"/>
                <a:gd name="f548" fmla="*/ f446 1 f301"/>
                <a:gd name="f549" fmla="*/ f447 1 f300"/>
                <a:gd name="f550" fmla="*/ f448 1 f301"/>
                <a:gd name="f551" fmla="*/ f449 1 f300"/>
                <a:gd name="f552" fmla="*/ f450 1 f301"/>
                <a:gd name="f553" fmla="*/ f451 1 f300"/>
                <a:gd name="f554" fmla="*/ f452 1 f301"/>
                <a:gd name="f555" fmla="*/ f453 1 f300"/>
                <a:gd name="f556" fmla="*/ f454 1 f301"/>
                <a:gd name="f557" fmla="*/ f455 1 f300"/>
                <a:gd name="f558" fmla="*/ f456 1 f300"/>
                <a:gd name="f559" fmla="*/ f457 1 f301"/>
                <a:gd name="f560" fmla="*/ f458 1 f300"/>
                <a:gd name="f561" fmla="*/ f459 1 f300"/>
                <a:gd name="f562" fmla="*/ f460 1 f301"/>
                <a:gd name="f563" fmla="*/ f461 1 f300"/>
                <a:gd name="f564" fmla="*/ f462 1 f300"/>
                <a:gd name="f565" fmla="*/ f463 1 f301"/>
                <a:gd name="f566" fmla="*/ f464 1 f300"/>
                <a:gd name="f567" fmla="*/ f465 1 f301"/>
                <a:gd name="f568" fmla="*/ f466 1 f300"/>
                <a:gd name="f569" fmla="*/ f467 1 f301"/>
                <a:gd name="f570" fmla="*/ f468 1 f300"/>
                <a:gd name="f571" fmla="*/ f469 1 f301"/>
                <a:gd name="f572" fmla="*/ f470 1 f300"/>
                <a:gd name="f573" fmla="*/ f471 1 f301"/>
                <a:gd name="f574" fmla="*/ f472 1 f300"/>
                <a:gd name="f575" fmla="*/ f473 1 f301"/>
                <a:gd name="f576" fmla="*/ f474 1 f300"/>
                <a:gd name="f577" fmla="*/ f475 1 f301"/>
                <a:gd name="f578" fmla="*/ f476 1 f300"/>
                <a:gd name="f579" fmla="*/ f477 1 f301"/>
                <a:gd name="f580" fmla="*/ f478 1 f300"/>
                <a:gd name="f581" fmla="*/ f479 1 f301"/>
                <a:gd name="f582" fmla="*/ f480 1 f300"/>
                <a:gd name="f583" fmla="*/ f481 1 f301"/>
                <a:gd name="f584" fmla="*/ f482 1 f301"/>
                <a:gd name="f585" fmla="*/ f483 1 f300"/>
                <a:gd name="f586" fmla="*/ f484 1 f301"/>
                <a:gd name="f587" fmla="*/ f485 1 f300"/>
                <a:gd name="f588" fmla="*/ f486 1 f301"/>
                <a:gd name="f589" fmla="*/ f487 1 f300"/>
                <a:gd name="f590" fmla="*/ f488 1 f301"/>
                <a:gd name="f591" fmla="*/ f489 1 f300"/>
                <a:gd name="f592" fmla="*/ f490 1 f301"/>
                <a:gd name="f593" fmla="*/ f491 1 f300"/>
                <a:gd name="f594" fmla="*/ f492 1 f301"/>
                <a:gd name="f595" fmla="*/ f493 1 f300"/>
                <a:gd name="f596" fmla="*/ f494 1 f301"/>
                <a:gd name="f597" fmla="*/ f495 1 f300"/>
                <a:gd name="f598" fmla="*/ f496 1 f301"/>
                <a:gd name="f599" fmla="*/ f497 1 f300"/>
                <a:gd name="f600" fmla="*/ f498 1 f300"/>
                <a:gd name="f601" fmla="*/ f499 1 f300"/>
                <a:gd name="f602" fmla="*/ f500 1 f301"/>
                <a:gd name="f603" fmla="*/ f501 1 f300"/>
                <a:gd name="f604" fmla="*/ f503 1 f300"/>
                <a:gd name="f605" fmla="*/ f502 1 f301"/>
                <a:gd name="f606" fmla="*/ f504 1 f301"/>
                <a:gd name="f607" fmla="*/ f603 f295 1"/>
                <a:gd name="f608" fmla="*/ f604 f295 1"/>
                <a:gd name="f609" fmla="*/ f606 f296 1"/>
                <a:gd name="f610" fmla="*/ f605 f296 1"/>
                <a:gd name="f611" fmla="*/ f506 f295 1"/>
                <a:gd name="f612" fmla="*/ f507 f296 1"/>
                <a:gd name="f613" fmla="*/ f508 f295 1"/>
                <a:gd name="f614" fmla="*/ f509 f296 1"/>
                <a:gd name="f615" fmla="*/ f510 f295 1"/>
                <a:gd name="f616" fmla="*/ f511 f296 1"/>
                <a:gd name="f617" fmla="*/ f512 f295 1"/>
                <a:gd name="f618" fmla="*/ f513 f296 1"/>
                <a:gd name="f619" fmla="*/ f514 f295 1"/>
                <a:gd name="f620" fmla="*/ f515 f296 1"/>
                <a:gd name="f621" fmla="*/ f516 f295 1"/>
                <a:gd name="f622" fmla="*/ f517 f296 1"/>
                <a:gd name="f623" fmla="*/ f518 f295 1"/>
                <a:gd name="f624" fmla="*/ f519 f296 1"/>
                <a:gd name="f625" fmla="*/ f520 f295 1"/>
                <a:gd name="f626" fmla="*/ f521 f296 1"/>
                <a:gd name="f627" fmla="*/ f522 f295 1"/>
                <a:gd name="f628" fmla="*/ f523 f296 1"/>
                <a:gd name="f629" fmla="*/ f524 f295 1"/>
                <a:gd name="f630" fmla="*/ f525 f296 1"/>
                <a:gd name="f631" fmla="*/ f526 f295 1"/>
                <a:gd name="f632" fmla="*/ f527 f296 1"/>
                <a:gd name="f633" fmla="*/ f528 f295 1"/>
                <a:gd name="f634" fmla="*/ f529 f296 1"/>
                <a:gd name="f635" fmla="*/ f530 f295 1"/>
                <a:gd name="f636" fmla="*/ f531 f296 1"/>
                <a:gd name="f637" fmla="*/ f532 f295 1"/>
                <a:gd name="f638" fmla="*/ f533 f296 1"/>
                <a:gd name="f639" fmla="*/ f534 f295 1"/>
                <a:gd name="f640" fmla="*/ f535 f296 1"/>
                <a:gd name="f641" fmla="*/ f536 f295 1"/>
                <a:gd name="f642" fmla="*/ f537 f296 1"/>
                <a:gd name="f643" fmla="*/ f538 f295 1"/>
                <a:gd name="f644" fmla="*/ f539 f296 1"/>
                <a:gd name="f645" fmla="*/ f540 f295 1"/>
                <a:gd name="f646" fmla="*/ f541 f296 1"/>
                <a:gd name="f647" fmla="*/ f542 f295 1"/>
                <a:gd name="f648" fmla="*/ f543 f296 1"/>
                <a:gd name="f649" fmla="*/ f544 f295 1"/>
                <a:gd name="f650" fmla="*/ f545 f295 1"/>
                <a:gd name="f651" fmla="*/ f546 f296 1"/>
                <a:gd name="f652" fmla="*/ f547 f295 1"/>
                <a:gd name="f653" fmla="*/ f548 f296 1"/>
                <a:gd name="f654" fmla="*/ f549 f295 1"/>
                <a:gd name="f655" fmla="*/ f550 f296 1"/>
                <a:gd name="f656" fmla="*/ f551 f295 1"/>
                <a:gd name="f657" fmla="*/ f552 f296 1"/>
                <a:gd name="f658" fmla="*/ f553 f295 1"/>
                <a:gd name="f659" fmla="*/ f554 f296 1"/>
                <a:gd name="f660" fmla="*/ f555 f295 1"/>
                <a:gd name="f661" fmla="*/ f556 f296 1"/>
                <a:gd name="f662" fmla="*/ f557 f295 1"/>
                <a:gd name="f663" fmla="*/ f558 f295 1"/>
                <a:gd name="f664" fmla="*/ f559 f296 1"/>
                <a:gd name="f665" fmla="*/ f560 f295 1"/>
                <a:gd name="f666" fmla="*/ f561 f295 1"/>
                <a:gd name="f667" fmla="*/ f562 f296 1"/>
                <a:gd name="f668" fmla="*/ f563 f295 1"/>
                <a:gd name="f669" fmla="*/ f564 f295 1"/>
                <a:gd name="f670" fmla="*/ f565 f296 1"/>
                <a:gd name="f671" fmla="*/ f566 f295 1"/>
                <a:gd name="f672" fmla="*/ f567 f296 1"/>
                <a:gd name="f673" fmla="*/ f568 f295 1"/>
                <a:gd name="f674" fmla="*/ f569 f296 1"/>
                <a:gd name="f675" fmla="*/ f570 f295 1"/>
                <a:gd name="f676" fmla="*/ f571 f296 1"/>
                <a:gd name="f677" fmla="*/ f572 f295 1"/>
                <a:gd name="f678" fmla="*/ f573 f296 1"/>
                <a:gd name="f679" fmla="*/ f574 f295 1"/>
                <a:gd name="f680" fmla="*/ f575 f296 1"/>
                <a:gd name="f681" fmla="*/ f576 f295 1"/>
                <a:gd name="f682" fmla="*/ f577 f296 1"/>
                <a:gd name="f683" fmla="*/ f578 f295 1"/>
                <a:gd name="f684" fmla="*/ f579 f296 1"/>
                <a:gd name="f685" fmla="*/ f580 f295 1"/>
                <a:gd name="f686" fmla="*/ f581 f296 1"/>
                <a:gd name="f687" fmla="*/ f582 f295 1"/>
                <a:gd name="f688" fmla="*/ f583 f296 1"/>
                <a:gd name="f689" fmla="*/ f584 f296 1"/>
                <a:gd name="f690" fmla="*/ f585 f295 1"/>
                <a:gd name="f691" fmla="*/ f586 f296 1"/>
                <a:gd name="f692" fmla="*/ f587 f295 1"/>
                <a:gd name="f693" fmla="*/ f588 f296 1"/>
                <a:gd name="f694" fmla="*/ f589 f295 1"/>
                <a:gd name="f695" fmla="*/ f590 f296 1"/>
                <a:gd name="f696" fmla="*/ f591 f295 1"/>
                <a:gd name="f697" fmla="*/ f592 f296 1"/>
                <a:gd name="f698" fmla="*/ f593 f295 1"/>
                <a:gd name="f699" fmla="*/ f594 f296 1"/>
                <a:gd name="f700" fmla="*/ f595 f295 1"/>
                <a:gd name="f701" fmla="*/ f596 f296 1"/>
                <a:gd name="f702" fmla="*/ f597 f295 1"/>
                <a:gd name="f703" fmla="*/ f598 f296 1"/>
                <a:gd name="f704" fmla="*/ f599 f295 1"/>
                <a:gd name="f705" fmla="*/ f600 f295 1"/>
                <a:gd name="f706" fmla="*/ f601 f295 1"/>
                <a:gd name="f707" fmla="*/ f602 f296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505">
                  <a:pos x="f611" y="f612"/>
                </a:cxn>
                <a:cxn ang="f505">
                  <a:pos x="f613" y="f614"/>
                </a:cxn>
                <a:cxn ang="f505">
                  <a:pos x="f615" y="f616"/>
                </a:cxn>
                <a:cxn ang="f505">
                  <a:pos x="f617" y="f618"/>
                </a:cxn>
                <a:cxn ang="f505">
                  <a:pos x="f619" y="f620"/>
                </a:cxn>
                <a:cxn ang="f505">
                  <a:pos x="f621" y="f622"/>
                </a:cxn>
                <a:cxn ang="f505">
                  <a:pos x="f623" y="f624"/>
                </a:cxn>
                <a:cxn ang="f505">
                  <a:pos x="f625" y="f626"/>
                </a:cxn>
                <a:cxn ang="f505">
                  <a:pos x="f627" y="f628"/>
                </a:cxn>
                <a:cxn ang="f505">
                  <a:pos x="f629" y="f630"/>
                </a:cxn>
                <a:cxn ang="f505">
                  <a:pos x="f631" y="f632"/>
                </a:cxn>
                <a:cxn ang="f505">
                  <a:pos x="f633" y="f634"/>
                </a:cxn>
                <a:cxn ang="f505">
                  <a:pos x="f635" y="f636"/>
                </a:cxn>
                <a:cxn ang="f505">
                  <a:pos x="f637" y="f638"/>
                </a:cxn>
                <a:cxn ang="f505">
                  <a:pos x="f639" y="f640"/>
                </a:cxn>
                <a:cxn ang="f505">
                  <a:pos x="f641" y="f642"/>
                </a:cxn>
                <a:cxn ang="f505">
                  <a:pos x="f643" y="f644"/>
                </a:cxn>
                <a:cxn ang="f505">
                  <a:pos x="f645" y="f646"/>
                </a:cxn>
                <a:cxn ang="f505">
                  <a:pos x="f647" y="f648"/>
                </a:cxn>
                <a:cxn ang="f505">
                  <a:pos x="f649" y="f634"/>
                </a:cxn>
                <a:cxn ang="f505">
                  <a:pos x="f650" y="f651"/>
                </a:cxn>
                <a:cxn ang="f505">
                  <a:pos x="f652" y="f653"/>
                </a:cxn>
                <a:cxn ang="f505">
                  <a:pos x="f654" y="f655"/>
                </a:cxn>
                <a:cxn ang="f505">
                  <a:pos x="f656" y="f657"/>
                </a:cxn>
                <a:cxn ang="f505">
                  <a:pos x="f658" y="f659"/>
                </a:cxn>
                <a:cxn ang="f505">
                  <a:pos x="f660" y="f661"/>
                </a:cxn>
                <a:cxn ang="f505">
                  <a:pos x="f662" y="f640"/>
                </a:cxn>
                <a:cxn ang="f505">
                  <a:pos x="f663" y="f664"/>
                </a:cxn>
                <a:cxn ang="f505">
                  <a:pos x="f665" y="f638"/>
                </a:cxn>
                <a:cxn ang="f505">
                  <a:pos x="f666" y="f667"/>
                </a:cxn>
                <a:cxn ang="f505">
                  <a:pos x="f668" y="f634"/>
                </a:cxn>
                <a:cxn ang="f505">
                  <a:pos x="f669" y="f670"/>
                </a:cxn>
                <a:cxn ang="f505">
                  <a:pos x="f671" y="f672"/>
                </a:cxn>
                <a:cxn ang="f505">
                  <a:pos x="f673" y="f674"/>
                </a:cxn>
                <a:cxn ang="f505">
                  <a:pos x="f675" y="f676"/>
                </a:cxn>
                <a:cxn ang="f505">
                  <a:pos x="f677" y="f678"/>
                </a:cxn>
                <a:cxn ang="f505">
                  <a:pos x="f679" y="f680"/>
                </a:cxn>
                <a:cxn ang="f505">
                  <a:pos x="f681" y="f682"/>
                </a:cxn>
                <a:cxn ang="f505">
                  <a:pos x="f683" y="f684"/>
                </a:cxn>
                <a:cxn ang="f505">
                  <a:pos x="f685" y="f686"/>
                </a:cxn>
                <a:cxn ang="f505">
                  <a:pos x="f687" y="f688"/>
                </a:cxn>
                <a:cxn ang="f505">
                  <a:pos x="f662" y="f689"/>
                </a:cxn>
                <a:cxn ang="f505">
                  <a:pos x="f690" y="f691"/>
                </a:cxn>
                <a:cxn ang="f505">
                  <a:pos x="f692" y="f693"/>
                </a:cxn>
                <a:cxn ang="f505">
                  <a:pos x="f694" y="f695"/>
                </a:cxn>
                <a:cxn ang="f505">
                  <a:pos x="f696" y="f697"/>
                </a:cxn>
                <a:cxn ang="f505">
                  <a:pos x="f698" y="f699"/>
                </a:cxn>
                <a:cxn ang="f505">
                  <a:pos x="f700" y="f701"/>
                </a:cxn>
                <a:cxn ang="f505">
                  <a:pos x="f702" y="f703"/>
                </a:cxn>
                <a:cxn ang="f505">
                  <a:pos x="f704" y="f612"/>
                </a:cxn>
                <a:cxn ang="f505">
                  <a:pos x="f705" y="f612"/>
                </a:cxn>
                <a:cxn ang="f505">
                  <a:pos x="f706" y="f707"/>
                </a:cxn>
              </a:cxnLst>
              <a:rect l="f607" t="f610" r="f608" b="f609"/>
              <a:pathLst>
                <a:path w="4890" h="3152">
                  <a:moveTo>
                    <a:pt x="f8" y="f5"/>
                  </a:moveTo>
                  <a:lnTo>
                    <a:pt x="f9" y="f10"/>
                  </a:lnTo>
                  <a:lnTo>
                    <a:pt x="f9" y="f11"/>
                  </a:lnTo>
                  <a:lnTo>
                    <a:pt x="f12" y="f13"/>
                  </a:lnTo>
                  <a:lnTo>
                    <a:pt x="f14" y="f15"/>
                  </a:lnTo>
                  <a:lnTo>
                    <a:pt x="f16" y="f17"/>
                  </a:lnTo>
                  <a:lnTo>
                    <a:pt x="f18" y="f19"/>
                  </a:lnTo>
                  <a:lnTo>
                    <a:pt x="f20" y="f21"/>
                  </a:lnTo>
                  <a:lnTo>
                    <a:pt x="f22" y="f23"/>
                  </a:lnTo>
                  <a:lnTo>
                    <a:pt x="f24" y="f25"/>
                  </a:lnTo>
                  <a:lnTo>
                    <a:pt x="f26" y="f27"/>
                  </a:lnTo>
                  <a:lnTo>
                    <a:pt x="f26" y="f28"/>
                  </a:lnTo>
                  <a:lnTo>
                    <a:pt x="f29" y="f30"/>
                  </a:lnTo>
                  <a:lnTo>
                    <a:pt x="f31" y="f32"/>
                  </a:lnTo>
                  <a:lnTo>
                    <a:pt x="f33" y="f34"/>
                  </a:lnTo>
                  <a:lnTo>
                    <a:pt x="f35" y="f36"/>
                  </a:lnTo>
                  <a:lnTo>
                    <a:pt x="f37" y="f38"/>
                  </a:lnTo>
                  <a:lnTo>
                    <a:pt x="f31" y="f39"/>
                  </a:lnTo>
                  <a:lnTo>
                    <a:pt x="f29" y="f40"/>
                  </a:lnTo>
                  <a:lnTo>
                    <a:pt x="f41" y="f42"/>
                  </a:lnTo>
                  <a:lnTo>
                    <a:pt x="f16" y="f43"/>
                  </a:lnTo>
                  <a:lnTo>
                    <a:pt x="f44" y="f45"/>
                  </a:lnTo>
                  <a:lnTo>
                    <a:pt x="f46" y="f47"/>
                  </a:lnTo>
                  <a:lnTo>
                    <a:pt x="f48" y="f49"/>
                  </a:lnTo>
                  <a:lnTo>
                    <a:pt x="f50" y="f51"/>
                  </a:lnTo>
                  <a:lnTo>
                    <a:pt x="f52" y="f49"/>
                  </a:lnTo>
                  <a:lnTo>
                    <a:pt x="f53" y="f54"/>
                  </a:lnTo>
                  <a:lnTo>
                    <a:pt x="f55" y="f54"/>
                  </a:lnTo>
                  <a:lnTo>
                    <a:pt x="f56" y="f57"/>
                  </a:lnTo>
                  <a:lnTo>
                    <a:pt x="f56" y="f58"/>
                  </a:lnTo>
                  <a:lnTo>
                    <a:pt x="f59" y="f60"/>
                  </a:lnTo>
                  <a:lnTo>
                    <a:pt x="f61" y="f62"/>
                  </a:lnTo>
                  <a:lnTo>
                    <a:pt x="f63" y="f64"/>
                  </a:lnTo>
                  <a:lnTo>
                    <a:pt x="f65" y="f66"/>
                  </a:lnTo>
                  <a:lnTo>
                    <a:pt x="f67" y="f66"/>
                  </a:lnTo>
                  <a:lnTo>
                    <a:pt x="f37" y="f68"/>
                  </a:lnTo>
                  <a:lnTo>
                    <a:pt x="f69" y="f70"/>
                  </a:lnTo>
                  <a:lnTo>
                    <a:pt x="f71" y="f72"/>
                  </a:lnTo>
                  <a:lnTo>
                    <a:pt x="f73" y="f74"/>
                  </a:lnTo>
                  <a:lnTo>
                    <a:pt x="f75" y="f76"/>
                  </a:lnTo>
                  <a:lnTo>
                    <a:pt x="f77" y="f78"/>
                  </a:lnTo>
                  <a:lnTo>
                    <a:pt x="f79" y="f80"/>
                  </a:lnTo>
                  <a:lnTo>
                    <a:pt x="f81" y="f82"/>
                  </a:lnTo>
                  <a:lnTo>
                    <a:pt x="f83" y="f84"/>
                  </a:lnTo>
                  <a:lnTo>
                    <a:pt x="f85" y="f86"/>
                  </a:lnTo>
                  <a:lnTo>
                    <a:pt x="f87" y="f88"/>
                  </a:lnTo>
                  <a:lnTo>
                    <a:pt x="f87" y="f89"/>
                  </a:lnTo>
                  <a:lnTo>
                    <a:pt x="f90" y="f91"/>
                  </a:lnTo>
                  <a:lnTo>
                    <a:pt x="f92" y="f93"/>
                  </a:lnTo>
                  <a:lnTo>
                    <a:pt x="f94" y="f95"/>
                  </a:lnTo>
                  <a:lnTo>
                    <a:pt x="f96" y="f97"/>
                  </a:lnTo>
                  <a:lnTo>
                    <a:pt x="f98" y="f99"/>
                  </a:lnTo>
                  <a:lnTo>
                    <a:pt x="f100" y="f101"/>
                  </a:lnTo>
                  <a:lnTo>
                    <a:pt x="f100" y="f102"/>
                  </a:lnTo>
                  <a:lnTo>
                    <a:pt x="f100" y="f103"/>
                  </a:lnTo>
                  <a:lnTo>
                    <a:pt x="f104" y="f105"/>
                  </a:lnTo>
                  <a:lnTo>
                    <a:pt x="f104" y="f106"/>
                  </a:lnTo>
                  <a:lnTo>
                    <a:pt x="f107" y="f108"/>
                  </a:lnTo>
                  <a:lnTo>
                    <a:pt x="f109" y="f110"/>
                  </a:lnTo>
                  <a:lnTo>
                    <a:pt x="f111" y="f112"/>
                  </a:lnTo>
                  <a:lnTo>
                    <a:pt x="f113" y="f114"/>
                  </a:lnTo>
                  <a:lnTo>
                    <a:pt x="f115" y="f116"/>
                  </a:lnTo>
                  <a:lnTo>
                    <a:pt x="f117" y="f118"/>
                  </a:lnTo>
                  <a:lnTo>
                    <a:pt x="f119" y="f120"/>
                  </a:lnTo>
                  <a:lnTo>
                    <a:pt x="f117" y="f121"/>
                  </a:lnTo>
                  <a:lnTo>
                    <a:pt x="f119" y="f122"/>
                  </a:lnTo>
                  <a:lnTo>
                    <a:pt x="f123" y="f124"/>
                  </a:lnTo>
                  <a:lnTo>
                    <a:pt x="f125" y="f126"/>
                  </a:lnTo>
                  <a:lnTo>
                    <a:pt x="f127" y="f128"/>
                  </a:lnTo>
                  <a:lnTo>
                    <a:pt x="f129" y="f130"/>
                  </a:lnTo>
                  <a:lnTo>
                    <a:pt x="f98" y="f131"/>
                  </a:lnTo>
                  <a:lnTo>
                    <a:pt x="f127" y="f132"/>
                  </a:lnTo>
                  <a:lnTo>
                    <a:pt x="f133" y="f114"/>
                  </a:lnTo>
                  <a:lnTo>
                    <a:pt x="f87" y="f134"/>
                  </a:lnTo>
                  <a:lnTo>
                    <a:pt x="f94" y="f135"/>
                  </a:lnTo>
                  <a:lnTo>
                    <a:pt x="f136" y="f137"/>
                  </a:lnTo>
                  <a:lnTo>
                    <a:pt x="f138" y="f139"/>
                  </a:lnTo>
                  <a:lnTo>
                    <a:pt x="f140" y="f141"/>
                  </a:lnTo>
                  <a:lnTo>
                    <a:pt x="f142" y="f143"/>
                  </a:lnTo>
                  <a:lnTo>
                    <a:pt x="f69" y="f91"/>
                  </a:lnTo>
                  <a:lnTo>
                    <a:pt x="f144" y="f89"/>
                  </a:lnTo>
                  <a:lnTo>
                    <a:pt x="f41" y="f145"/>
                  </a:lnTo>
                  <a:lnTo>
                    <a:pt x="f146" y="f147"/>
                  </a:lnTo>
                  <a:lnTo>
                    <a:pt x="f148" y="f149"/>
                  </a:lnTo>
                  <a:lnTo>
                    <a:pt x="f150" y="f151"/>
                  </a:lnTo>
                  <a:lnTo>
                    <a:pt x="f152" y="f139"/>
                  </a:lnTo>
                  <a:lnTo>
                    <a:pt x="f153" y="f154"/>
                  </a:lnTo>
                  <a:lnTo>
                    <a:pt x="f46" y="f155"/>
                  </a:lnTo>
                  <a:lnTo>
                    <a:pt x="f156" y="f135"/>
                  </a:lnTo>
                  <a:lnTo>
                    <a:pt x="f157" y="f106"/>
                  </a:lnTo>
                  <a:lnTo>
                    <a:pt x="f158" y="f159"/>
                  </a:lnTo>
                  <a:lnTo>
                    <a:pt x="f160" y="f154"/>
                  </a:lnTo>
                  <a:lnTo>
                    <a:pt x="f161" y="f151"/>
                  </a:lnTo>
                  <a:lnTo>
                    <a:pt x="f162" y="f163"/>
                  </a:lnTo>
                  <a:lnTo>
                    <a:pt x="f164" y="f165"/>
                  </a:lnTo>
                  <a:lnTo>
                    <a:pt x="f166" y="f167"/>
                  </a:lnTo>
                  <a:lnTo>
                    <a:pt x="f126" y="f168"/>
                  </a:lnTo>
                  <a:lnTo>
                    <a:pt x="f169" y="f105"/>
                  </a:lnTo>
                  <a:lnTo>
                    <a:pt x="f170" y="f106"/>
                  </a:lnTo>
                  <a:lnTo>
                    <a:pt x="f171" y="f172"/>
                  </a:lnTo>
                  <a:lnTo>
                    <a:pt x="f173" y="f174"/>
                  </a:lnTo>
                  <a:lnTo>
                    <a:pt x="f175" y="f174"/>
                  </a:lnTo>
                  <a:lnTo>
                    <a:pt x="f176" y="f177"/>
                  </a:lnTo>
                  <a:lnTo>
                    <a:pt x="f66" y="f178"/>
                  </a:lnTo>
                  <a:lnTo>
                    <a:pt x="f179" y="f174"/>
                  </a:lnTo>
                  <a:lnTo>
                    <a:pt x="f180" y="f174"/>
                  </a:lnTo>
                  <a:lnTo>
                    <a:pt x="f54" y="f134"/>
                  </a:lnTo>
                  <a:lnTo>
                    <a:pt x="f181" y="f112"/>
                  </a:lnTo>
                  <a:lnTo>
                    <a:pt x="f182" y="f112"/>
                  </a:lnTo>
                  <a:lnTo>
                    <a:pt x="f183" y="f134"/>
                  </a:lnTo>
                  <a:lnTo>
                    <a:pt x="f184" y="f185"/>
                  </a:lnTo>
                  <a:lnTo>
                    <a:pt x="f186" y="f174"/>
                  </a:lnTo>
                  <a:lnTo>
                    <a:pt x="f187" y="f185"/>
                  </a:lnTo>
                  <a:lnTo>
                    <a:pt x="f188" y="f108"/>
                  </a:lnTo>
                  <a:lnTo>
                    <a:pt x="f189" y="f190"/>
                  </a:lnTo>
                  <a:lnTo>
                    <a:pt x="f43" y="f105"/>
                  </a:lnTo>
                  <a:lnTo>
                    <a:pt x="f43" y="f137"/>
                  </a:lnTo>
                  <a:lnTo>
                    <a:pt x="f191" y="f167"/>
                  </a:lnTo>
                  <a:lnTo>
                    <a:pt x="f189" y="f192"/>
                  </a:lnTo>
                  <a:lnTo>
                    <a:pt x="f191" y="f193"/>
                  </a:lnTo>
                  <a:lnTo>
                    <a:pt x="f194" y="f195"/>
                  </a:lnTo>
                  <a:lnTo>
                    <a:pt x="f187" y="f196"/>
                  </a:lnTo>
                  <a:lnTo>
                    <a:pt x="f197" y="f147"/>
                  </a:lnTo>
                  <a:lnTo>
                    <a:pt x="f198" y="f91"/>
                  </a:lnTo>
                  <a:lnTo>
                    <a:pt x="f199" y="f200"/>
                  </a:lnTo>
                  <a:lnTo>
                    <a:pt x="f201" y="f202"/>
                  </a:lnTo>
                  <a:lnTo>
                    <a:pt x="f203" y="f204"/>
                  </a:lnTo>
                  <a:lnTo>
                    <a:pt x="f42" y="f205"/>
                  </a:lnTo>
                  <a:lnTo>
                    <a:pt x="f206" y="f207"/>
                  </a:lnTo>
                  <a:lnTo>
                    <a:pt x="f208" y="f209"/>
                  </a:lnTo>
                  <a:lnTo>
                    <a:pt x="f30" y="f210"/>
                  </a:lnTo>
                  <a:lnTo>
                    <a:pt x="f211" y="f143"/>
                  </a:lnTo>
                  <a:lnTo>
                    <a:pt x="f212" y="f207"/>
                  </a:lnTo>
                  <a:lnTo>
                    <a:pt x="f213" y="f204"/>
                  </a:lnTo>
                  <a:lnTo>
                    <a:pt x="f214" y="f204"/>
                  </a:lnTo>
                  <a:lnTo>
                    <a:pt x="f215" y="f216"/>
                  </a:lnTo>
                  <a:lnTo>
                    <a:pt x="f217" y="f218"/>
                  </a:lnTo>
                  <a:lnTo>
                    <a:pt x="f13" y="f219"/>
                  </a:lnTo>
                  <a:lnTo>
                    <a:pt x="f11" y="f80"/>
                  </a:lnTo>
                  <a:lnTo>
                    <a:pt x="f220" y="f80"/>
                  </a:lnTo>
                  <a:lnTo>
                    <a:pt x="f5" y="f221"/>
                  </a:lnTo>
                  <a:lnTo>
                    <a:pt x="f222" y="f223"/>
                  </a:lnTo>
                  <a:lnTo>
                    <a:pt x="f224" y="f225"/>
                  </a:lnTo>
                  <a:lnTo>
                    <a:pt x="f226" y="f227"/>
                  </a:lnTo>
                  <a:lnTo>
                    <a:pt x="f228" y="f229"/>
                  </a:lnTo>
                  <a:lnTo>
                    <a:pt x="f230" y="f231"/>
                  </a:lnTo>
                  <a:lnTo>
                    <a:pt x="f208" y="f232"/>
                  </a:lnTo>
                  <a:lnTo>
                    <a:pt x="f230" y="f47"/>
                  </a:lnTo>
                  <a:lnTo>
                    <a:pt x="f39" y="f45"/>
                  </a:lnTo>
                  <a:lnTo>
                    <a:pt x="f233" y="f234"/>
                  </a:lnTo>
                  <a:lnTo>
                    <a:pt x="f39" y="f235"/>
                  </a:lnTo>
                  <a:lnTo>
                    <a:pt x="f236" y="f237"/>
                  </a:lnTo>
                  <a:lnTo>
                    <a:pt x="f238" y="f239"/>
                  </a:lnTo>
                  <a:lnTo>
                    <a:pt x="f43" y="f240"/>
                  </a:lnTo>
                  <a:lnTo>
                    <a:pt x="f241" y="f242"/>
                  </a:lnTo>
                  <a:lnTo>
                    <a:pt x="f243" y="f244"/>
                  </a:lnTo>
                  <a:lnTo>
                    <a:pt x="f241" y="f245"/>
                  </a:lnTo>
                  <a:lnTo>
                    <a:pt x="f194" y="f194"/>
                  </a:lnTo>
                  <a:lnTo>
                    <a:pt x="f246" y="f247"/>
                  </a:lnTo>
                  <a:lnTo>
                    <a:pt x="f248" y="f245"/>
                  </a:lnTo>
                  <a:lnTo>
                    <a:pt x="f249" y="f250"/>
                  </a:lnTo>
                  <a:lnTo>
                    <a:pt x="f186" y="f238"/>
                  </a:lnTo>
                  <a:lnTo>
                    <a:pt x="f237" y="f251"/>
                  </a:lnTo>
                  <a:lnTo>
                    <a:pt x="f184" y="f252"/>
                  </a:lnTo>
                  <a:lnTo>
                    <a:pt x="f253" y="f236"/>
                  </a:lnTo>
                  <a:lnTo>
                    <a:pt x="f254" y="f236"/>
                  </a:lnTo>
                  <a:lnTo>
                    <a:pt x="f182" y="f39"/>
                  </a:lnTo>
                  <a:lnTo>
                    <a:pt x="f181" y="f39"/>
                  </a:lnTo>
                  <a:lnTo>
                    <a:pt x="f181" y="f208"/>
                  </a:lnTo>
                  <a:lnTo>
                    <a:pt x="f255" y="f38"/>
                  </a:lnTo>
                  <a:lnTo>
                    <a:pt x="f58" y="f256"/>
                  </a:lnTo>
                  <a:lnTo>
                    <a:pt x="f58" y="f257"/>
                  </a:lnTo>
                  <a:lnTo>
                    <a:pt x="f258" y="f32"/>
                  </a:lnTo>
                  <a:lnTo>
                    <a:pt x="f259" y="f260"/>
                  </a:lnTo>
                  <a:lnTo>
                    <a:pt x="f261" y="f34"/>
                  </a:lnTo>
                  <a:lnTo>
                    <a:pt x="f176" y="f30"/>
                  </a:lnTo>
                  <a:lnTo>
                    <a:pt x="f72" y="f32"/>
                  </a:lnTo>
                  <a:lnTo>
                    <a:pt x="f173" y="f32"/>
                  </a:lnTo>
                  <a:lnTo>
                    <a:pt x="f262" y="f263"/>
                  </a:lnTo>
                  <a:lnTo>
                    <a:pt x="f80" y="f264"/>
                  </a:lnTo>
                  <a:lnTo>
                    <a:pt x="f82" y="f260"/>
                  </a:lnTo>
                  <a:lnTo>
                    <a:pt x="f265" y="f34"/>
                  </a:lnTo>
                  <a:lnTo>
                    <a:pt x="f266" y="f32"/>
                  </a:lnTo>
                  <a:lnTo>
                    <a:pt x="f267" y="f34"/>
                  </a:lnTo>
                  <a:lnTo>
                    <a:pt x="f204" y="f268"/>
                  </a:lnTo>
                  <a:lnTo>
                    <a:pt x="f209" y="f268"/>
                  </a:lnTo>
                  <a:lnTo>
                    <a:pt x="f269" y="f268"/>
                  </a:lnTo>
                  <a:lnTo>
                    <a:pt x="f193" y="f270"/>
                  </a:lnTo>
                  <a:lnTo>
                    <a:pt x="f101" y="f271"/>
                  </a:lnTo>
                  <a:lnTo>
                    <a:pt x="f272" y="f273"/>
                  </a:lnTo>
                  <a:lnTo>
                    <a:pt x="f274" y="f275"/>
                  </a:lnTo>
                  <a:lnTo>
                    <a:pt x="f190" y="f27"/>
                  </a:lnTo>
                  <a:lnTo>
                    <a:pt x="f276" y="f27"/>
                  </a:lnTo>
                  <a:lnTo>
                    <a:pt x="f277" y="f23"/>
                  </a:lnTo>
                  <a:lnTo>
                    <a:pt x="f278" y="f279"/>
                  </a:lnTo>
                  <a:lnTo>
                    <a:pt x="f118" y="f280"/>
                  </a:lnTo>
                  <a:lnTo>
                    <a:pt x="f132" y="f19"/>
                  </a:lnTo>
                  <a:lnTo>
                    <a:pt x="f281" y="f19"/>
                  </a:lnTo>
                  <a:lnTo>
                    <a:pt x="f282" y="f283"/>
                  </a:lnTo>
                  <a:lnTo>
                    <a:pt x="f284" y="f13"/>
                  </a:lnTo>
                  <a:lnTo>
                    <a:pt x="f124" y="f13"/>
                  </a:lnTo>
                  <a:lnTo>
                    <a:pt x="f166" y="f285"/>
                  </a:lnTo>
                  <a:lnTo>
                    <a:pt x="f286" y="f17"/>
                  </a:lnTo>
                  <a:lnTo>
                    <a:pt x="f287" y="f13"/>
                  </a:lnTo>
                  <a:lnTo>
                    <a:pt x="f288" y="f17"/>
                  </a:lnTo>
                  <a:lnTo>
                    <a:pt x="f289" y="f13"/>
                  </a:lnTo>
                  <a:lnTo>
                    <a:pt x="f290" y="f291"/>
                  </a:lnTo>
                  <a:lnTo>
                    <a:pt x="f292" y="f293"/>
                  </a:lnTo>
                  <a:lnTo>
                    <a:pt x="f8" y="f5"/>
                  </a:lnTo>
                </a:path>
              </a:pathLst>
            </a:custGeom>
            <a:noFill/>
            <a:ln w="15873" cap="flat">
              <a:solidFill>
                <a:srgbClr val="A6B19F">
                  <a:alpha val="47843"/>
                </a:srgbClr>
              </a:solidFill>
              <a:prstDash val="solid"/>
              <a:round/>
            </a:ln>
          </p:spPr>
          <p:txBody>
            <a:bodyPr vert="horz" wrap="square" lIns="91440" tIns="45720" rIns="91440" bIns="4572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CO" sz="1100" b="0" i="0" u="none" strike="noStrike" kern="0" cap="none" spc="0" baseline="0">
                <a:solidFill>
                  <a:srgbClr val="CCFFFF"/>
                </a:solidFill>
                <a:uFillTx/>
                <a:latin typeface="Montserrat ExtraBold" pitchFamily="2"/>
              </a:endParaRPr>
            </a:p>
          </p:txBody>
        </p:sp>
        <p:sp>
          <p:nvSpPr>
            <p:cNvPr id="96" name="Freeform 26">
              <a:extLst>
                <a:ext uri="{FF2B5EF4-FFF2-40B4-BE49-F238E27FC236}">
                  <a16:creationId xmlns:a16="http://schemas.microsoft.com/office/drawing/2014/main" id="{4132121F-41C2-B348-A906-8FB8C47F818D}"/>
                </a:ext>
              </a:extLst>
            </p:cNvPr>
            <p:cNvSpPr/>
            <p:nvPr/>
          </p:nvSpPr>
          <p:spPr>
            <a:xfrm>
              <a:off x="520833" y="1721138"/>
              <a:ext cx="514816" cy="289023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3893"/>
                <a:gd name="f7" fmla="val 2056"/>
                <a:gd name="f8" fmla="val 97"/>
                <a:gd name="f9" fmla="val 1182"/>
                <a:gd name="f10" fmla="val 159"/>
                <a:gd name="f11" fmla="val 1200"/>
                <a:gd name="f12" fmla="val 230"/>
                <a:gd name="f13" fmla="val 1208"/>
                <a:gd name="f14" fmla="val 283"/>
                <a:gd name="f15" fmla="val 1244"/>
                <a:gd name="f16" fmla="val 335"/>
                <a:gd name="f17" fmla="val 1253"/>
                <a:gd name="f18" fmla="val 406"/>
                <a:gd name="f19" fmla="val 477"/>
                <a:gd name="f20" fmla="val 1270"/>
                <a:gd name="f21" fmla="val 459"/>
                <a:gd name="f22" fmla="val 1217"/>
                <a:gd name="f23" fmla="val 556"/>
                <a:gd name="f24" fmla="val 618"/>
                <a:gd name="f25" fmla="val 671"/>
                <a:gd name="f26" fmla="val 1288"/>
                <a:gd name="f27" fmla="val 733"/>
                <a:gd name="f28" fmla="val 794"/>
                <a:gd name="f29" fmla="val 865"/>
                <a:gd name="f30" fmla="val 874"/>
                <a:gd name="f31" fmla="val 1085"/>
                <a:gd name="f32" fmla="val 936"/>
                <a:gd name="f33" fmla="val 1094"/>
                <a:gd name="f34" fmla="val 944"/>
                <a:gd name="f35" fmla="val 1058"/>
                <a:gd name="f36" fmla="val 980"/>
                <a:gd name="f37" fmla="val 1032"/>
                <a:gd name="f38" fmla="val 1059"/>
                <a:gd name="f39" fmla="val 1076"/>
                <a:gd name="f40" fmla="val 1121"/>
                <a:gd name="f41" fmla="val 1103"/>
                <a:gd name="f42" fmla="val 1165"/>
                <a:gd name="f43" fmla="val 1218"/>
                <a:gd name="f44" fmla="val 1147"/>
                <a:gd name="f45" fmla="val 1280"/>
                <a:gd name="f46" fmla="val 1155"/>
                <a:gd name="f47" fmla="val 1324"/>
                <a:gd name="f48" fmla="val 1377"/>
                <a:gd name="f49" fmla="val 1261"/>
                <a:gd name="f50" fmla="val 1421"/>
                <a:gd name="f51" fmla="val 1323"/>
                <a:gd name="f52" fmla="val 1509"/>
                <a:gd name="f53" fmla="val 1358"/>
                <a:gd name="f54" fmla="val 1642"/>
                <a:gd name="f55" fmla="val 1438"/>
                <a:gd name="f56" fmla="val 1800"/>
                <a:gd name="f57" fmla="val 1420"/>
                <a:gd name="f58" fmla="val 1889"/>
                <a:gd name="f59" fmla="val 1508"/>
                <a:gd name="f60" fmla="val 1959"/>
                <a:gd name="f61" fmla="val 1517"/>
                <a:gd name="f62" fmla="val 2039"/>
                <a:gd name="f63" fmla="val 1553"/>
                <a:gd name="f64" fmla="val 2092"/>
                <a:gd name="f65" fmla="val 2153"/>
                <a:gd name="f66" fmla="val 1579"/>
                <a:gd name="f67" fmla="val 2233"/>
                <a:gd name="f68" fmla="val 2321"/>
                <a:gd name="f69" fmla="val 1535"/>
                <a:gd name="f70" fmla="val 2374"/>
                <a:gd name="f71" fmla="val 1561"/>
                <a:gd name="f72" fmla="val 2427"/>
                <a:gd name="f73" fmla="val 1570"/>
                <a:gd name="f74" fmla="val 2462"/>
                <a:gd name="f75" fmla="val 2533"/>
                <a:gd name="f76" fmla="val 1614"/>
                <a:gd name="f77" fmla="val 2577"/>
                <a:gd name="f78" fmla="val 1667"/>
                <a:gd name="f79" fmla="val 2639"/>
                <a:gd name="f80" fmla="val 1685"/>
                <a:gd name="f81" fmla="val 2718"/>
                <a:gd name="f82" fmla="val 1711"/>
                <a:gd name="f83" fmla="val 2780"/>
                <a:gd name="f84" fmla="val 1641"/>
                <a:gd name="f85" fmla="val 2833"/>
                <a:gd name="f86" fmla="val 1694"/>
                <a:gd name="f87" fmla="val 2868"/>
                <a:gd name="f88" fmla="val 1773"/>
                <a:gd name="f89" fmla="val 2904"/>
                <a:gd name="f90" fmla="val 1817"/>
                <a:gd name="f91" fmla="val 2965"/>
                <a:gd name="f92" fmla="val 1853"/>
                <a:gd name="f93" fmla="val 3018"/>
                <a:gd name="f94" fmla="val 1861"/>
                <a:gd name="f95" fmla="val 3080"/>
                <a:gd name="f96" fmla="val 1905"/>
                <a:gd name="f97" fmla="val 3124"/>
                <a:gd name="f98" fmla="val 1950"/>
                <a:gd name="f99" fmla="val 3186"/>
                <a:gd name="f100" fmla="val 1967"/>
                <a:gd name="f101" fmla="val 3257"/>
                <a:gd name="f102" fmla="val 2003"/>
                <a:gd name="f103" fmla="val 3292"/>
                <a:gd name="f104" fmla="val 2055"/>
                <a:gd name="f105" fmla="val 3892"/>
                <a:gd name="f106" fmla="val 3795"/>
                <a:gd name="f107" fmla="val 1826"/>
                <a:gd name="f108" fmla="val 3715"/>
                <a:gd name="f109" fmla="val 3671"/>
                <a:gd name="f110" fmla="val 1755"/>
                <a:gd name="f111" fmla="val 3636"/>
                <a:gd name="f112" fmla="val 1729"/>
                <a:gd name="f113" fmla="val 3574"/>
                <a:gd name="f114" fmla="val 3530"/>
                <a:gd name="f115" fmla="val 3495"/>
                <a:gd name="f116" fmla="val 3442"/>
                <a:gd name="f117" fmla="val 3380"/>
                <a:gd name="f118" fmla="val 1658"/>
                <a:gd name="f119" fmla="val 3407"/>
                <a:gd name="f120" fmla="val 3301"/>
                <a:gd name="f121" fmla="val 3239"/>
                <a:gd name="f122" fmla="val 3204"/>
                <a:gd name="f123" fmla="val 3159"/>
                <a:gd name="f124" fmla="val 1597"/>
                <a:gd name="f125" fmla="val 3062"/>
                <a:gd name="f126" fmla="val 1605"/>
                <a:gd name="f127" fmla="val 3001"/>
                <a:gd name="f128" fmla="val 1526"/>
                <a:gd name="f129" fmla="val 2948"/>
                <a:gd name="f130" fmla="val 1473"/>
                <a:gd name="f131" fmla="val 2895"/>
                <a:gd name="f132" fmla="val 1385"/>
                <a:gd name="f133" fmla="val 2921"/>
                <a:gd name="f134" fmla="val 1367"/>
                <a:gd name="f135" fmla="val 2912"/>
                <a:gd name="f136" fmla="val 1297"/>
                <a:gd name="f137" fmla="val 2859"/>
                <a:gd name="f138" fmla="val 2798"/>
                <a:gd name="f139" fmla="val 1235"/>
                <a:gd name="f140" fmla="val 2701"/>
                <a:gd name="f141" fmla="val 2621"/>
                <a:gd name="f142" fmla="val 1191"/>
                <a:gd name="f143" fmla="val 2568"/>
                <a:gd name="f144" fmla="val 1226"/>
                <a:gd name="f145" fmla="val 2542"/>
                <a:gd name="f146" fmla="val 2515"/>
                <a:gd name="f147" fmla="val 1120"/>
                <a:gd name="f148" fmla="val 997"/>
                <a:gd name="f149" fmla="val 2480"/>
                <a:gd name="f150" fmla="val 953"/>
                <a:gd name="f151" fmla="val 970"/>
                <a:gd name="f152" fmla="val 2409"/>
                <a:gd name="f153" fmla="val 917"/>
                <a:gd name="f154" fmla="val 2365"/>
                <a:gd name="f155" fmla="val 926"/>
                <a:gd name="f156" fmla="val 2303"/>
                <a:gd name="f157" fmla="val 2242"/>
                <a:gd name="f158" fmla="val 882"/>
                <a:gd name="f159" fmla="val 2268"/>
                <a:gd name="f160" fmla="val 829"/>
                <a:gd name="f161" fmla="val 2250"/>
                <a:gd name="f162" fmla="val 785"/>
                <a:gd name="f163" fmla="val 2189"/>
                <a:gd name="f164" fmla="val 767"/>
                <a:gd name="f165" fmla="val 2224"/>
                <a:gd name="f166" fmla="val 714"/>
                <a:gd name="f167" fmla="val 2118"/>
                <a:gd name="f168" fmla="val 653"/>
                <a:gd name="f169" fmla="val 2065"/>
                <a:gd name="f170" fmla="val 661"/>
                <a:gd name="f171" fmla="val 1995"/>
                <a:gd name="f172" fmla="val 679"/>
                <a:gd name="f173" fmla="val 635"/>
                <a:gd name="f174" fmla="val 1880"/>
                <a:gd name="f175" fmla="val 644"/>
                <a:gd name="f176" fmla="val 1845"/>
                <a:gd name="f177" fmla="val 582"/>
                <a:gd name="f178" fmla="val 1783"/>
                <a:gd name="f179" fmla="val 600"/>
                <a:gd name="f180" fmla="val 1730"/>
                <a:gd name="f181" fmla="val 555"/>
                <a:gd name="f182" fmla="val 1668"/>
                <a:gd name="f183" fmla="val 573"/>
                <a:gd name="f184" fmla="val 1589"/>
                <a:gd name="f185" fmla="val 591"/>
                <a:gd name="f186" fmla="val 529"/>
                <a:gd name="f187" fmla="val 1492"/>
                <a:gd name="f188" fmla="val 1439"/>
                <a:gd name="f189" fmla="val 494"/>
                <a:gd name="f190" fmla="val 1403"/>
                <a:gd name="f191" fmla="val 458"/>
                <a:gd name="f192" fmla="val 405"/>
                <a:gd name="f193" fmla="val 1342"/>
                <a:gd name="f194" fmla="val 370"/>
                <a:gd name="f195" fmla="val 379"/>
                <a:gd name="f196" fmla="val 1227"/>
                <a:gd name="f197" fmla="val 1209"/>
                <a:gd name="f198" fmla="val 414"/>
                <a:gd name="f199" fmla="val 432"/>
                <a:gd name="f200" fmla="val 1112"/>
                <a:gd name="f201" fmla="val 423"/>
                <a:gd name="f202" fmla="val 1068"/>
                <a:gd name="f203" fmla="val 450"/>
                <a:gd name="f204" fmla="val 1033"/>
                <a:gd name="f205" fmla="val 467"/>
                <a:gd name="f206" fmla="val 900"/>
                <a:gd name="f207" fmla="val 856"/>
                <a:gd name="f208" fmla="val 786"/>
                <a:gd name="f209" fmla="val 715"/>
                <a:gd name="f210" fmla="val 388"/>
                <a:gd name="f211" fmla="val 308"/>
                <a:gd name="f212" fmla="val 220"/>
                <a:gd name="f213" fmla="val 105"/>
                <a:gd name="f214" fmla="val 35"/>
                <a:gd name="f215" fmla="val 521"/>
                <a:gd name="f216" fmla="val 17"/>
                <a:gd name="f217" fmla="val 441"/>
                <a:gd name="f218" fmla="val 79"/>
                <a:gd name="f219" fmla="val 415"/>
                <a:gd name="f220" fmla="val 123"/>
                <a:gd name="f221" fmla="val 327"/>
                <a:gd name="f222" fmla="val 141"/>
                <a:gd name="f223" fmla="val 256"/>
                <a:gd name="f224" fmla="val 167"/>
                <a:gd name="f225" fmla="val 177"/>
                <a:gd name="f226" fmla="val 176"/>
                <a:gd name="f227" fmla="val 194"/>
                <a:gd name="f228" fmla="val 44"/>
                <a:gd name="f229" fmla="val 238"/>
                <a:gd name="f230" fmla="val 317"/>
                <a:gd name="f231" fmla="val 53"/>
                <a:gd name="f232" fmla="val 503"/>
                <a:gd name="f233" fmla="val 80"/>
                <a:gd name="f234" fmla="val 564"/>
                <a:gd name="f235" fmla="val 106"/>
                <a:gd name="f236" fmla="val 115"/>
                <a:gd name="f237" fmla="val 732"/>
                <a:gd name="f238" fmla="val 776"/>
                <a:gd name="f239" fmla="val 133"/>
                <a:gd name="f240" fmla="val 820"/>
                <a:gd name="f241" fmla="val 838"/>
                <a:gd name="f242" fmla="val 855"/>
                <a:gd name="f243" fmla="val 979"/>
                <a:gd name="f244" fmla="val 71"/>
                <a:gd name="f245" fmla="val 62"/>
                <a:gd name="f246" fmla="val 1138"/>
                <a:gd name="f247" fmla="+- 0 0 -90"/>
                <a:gd name="f248" fmla="*/ f3 1 3893"/>
                <a:gd name="f249" fmla="*/ f4 1 2056"/>
                <a:gd name="f250" fmla="+- f7 0 f5"/>
                <a:gd name="f251" fmla="+- f6 0 f5"/>
                <a:gd name="f252" fmla="*/ f247 f0 1"/>
                <a:gd name="f253" fmla="*/ f251 1 3893"/>
                <a:gd name="f254" fmla="*/ f250 1 2056"/>
                <a:gd name="f255" fmla="*/ 29820140 f251 1"/>
                <a:gd name="f256" fmla="*/ 156394048 f250 1"/>
                <a:gd name="f257" fmla="*/ 52639027 f251 1"/>
                <a:gd name="f258" fmla="*/ 162219776 f250 1"/>
                <a:gd name="f259" fmla="*/ 72086553 f251 1"/>
                <a:gd name="f260" fmla="*/ 157559122 f250 1"/>
                <a:gd name="f261" fmla="*/ 95035066 f251 1"/>
                <a:gd name="f262" fmla="*/ 113316317 f251 1"/>
                <a:gd name="f263" fmla="*/ 140469816 f250 1"/>
                <a:gd name="f264" fmla="*/ 127059212 f251 1"/>
                <a:gd name="f265" fmla="*/ 133608186 f250 1"/>
                <a:gd name="f266" fmla="*/ 151045094 f251 1"/>
                <a:gd name="f267" fmla="*/ 141634889 f250 1"/>
                <a:gd name="f268" fmla="*/ 171659616 f251 1"/>
                <a:gd name="f269" fmla="*/ 195645499 f251 1"/>
                <a:gd name="f270" fmla="*/ 175813861 f250 1"/>
                <a:gd name="f271" fmla="*/ 244913165 f251 1"/>
                <a:gd name="f272" fmla="*/ 195233675 f250 1"/>
                <a:gd name="f273" fmla="*/ 271232679 f251 1"/>
                <a:gd name="f274" fmla="*/ 201059403 f250 1"/>
                <a:gd name="f275" fmla="*/ 300923193 f251 1"/>
                <a:gd name="f276" fmla="*/ 198729256 f250 1"/>
                <a:gd name="f277" fmla="*/ 319204084 f251 1"/>
                <a:gd name="f278" fmla="*/ 202095304 f250 1"/>
                <a:gd name="f279" fmla="*/ 342152597 f251 1"/>
                <a:gd name="f280" fmla="*/ 218148709 f250 1"/>
                <a:gd name="f281" fmla="*/ 367305115 f251 1"/>
                <a:gd name="f282" fmla="*/ 219314143 f250 1"/>
                <a:gd name="f283" fmla="*/ 384419370 f251 1"/>
                <a:gd name="f284" fmla="*/ 239899030 f250 1"/>
                <a:gd name="f285" fmla="*/ 405033892 f251 1"/>
                <a:gd name="f286" fmla="*/ 252457214 f250 1"/>
                <a:gd name="f287" fmla="*/ 426815409 f251 1"/>
                <a:gd name="f288" fmla="*/ 266050940 f250 1"/>
                <a:gd name="f289" fmla="*/ 481658441 f251 1"/>
                <a:gd name="f290" fmla="*/ 233037401 f250 1"/>
                <a:gd name="f291" fmla="*/ 463377551 f251 1"/>
                <a:gd name="f292" fmla="*/ 446263295 f251 1"/>
                <a:gd name="f293" fmla="*/ 427982405 f251 1"/>
                <a:gd name="f294" fmla="*/ 203260378 f250 1"/>
                <a:gd name="f295" fmla="*/ 409571888 f251 1"/>
                <a:gd name="f296" fmla="*/ 206755958 f250 1"/>
                <a:gd name="f297" fmla="*/ 391290637 f251 1"/>
                <a:gd name="f298" fmla="*/ 204425451 f250 1"/>
                <a:gd name="f299" fmla="*/ 382215005 f251 1"/>
                <a:gd name="f300" fmla="*/ 190702193 f250 1"/>
                <a:gd name="f301" fmla="*/ 378714378 f251 1"/>
                <a:gd name="f302" fmla="*/ 176978935 f250 1"/>
                <a:gd name="f303" fmla="*/ 362767119 f251 1"/>
                <a:gd name="f304" fmla="*/ 159889629 f250 1"/>
                <a:gd name="f305" fmla="*/ 332947338 f251 1"/>
                <a:gd name="f306" fmla="*/ 158724195 f250 1"/>
                <a:gd name="f307" fmla="*/ 329576338 f251 1"/>
                <a:gd name="f308" fmla="*/ 136974235 f250 1"/>
                <a:gd name="f309" fmla="*/ 314666088 f251 1"/>
                <a:gd name="f310" fmla="*/ 125581124 f250 1"/>
                <a:gd name="f311" fmla="*/ 298589202 f251 1"/>
                <a:gd name="f312" fmla="*/ 123380509 f250 1"/>
                <a:gd name="f313" fmla="*/ 294051566 f251 1"/>
                <a:gd name="f314" fmla="*/ 107326744 f250 1"/>
                <a:gd name="f315" fmla="*/ 288346934 f251 1"/>
                <a:gd name="f316" fmla="*/ 92438053 f250 1"/>
                <a:gd name="f317" fmla="*/ 258656420 f251 1"/>
                <a:gd name="f318" fmla="*/ 87906931 f250 1"/>
                <a:gd name="f319" fmla="*/ 239208533 f251 1"/>
                <a:gd name="f320" fmla="*/ 75348746 f250 1"/>
                <a:gd name="f321" fmla="*/ 216260020 f251 1"/>
                <a:gd name="f322" fmla="*/ 74183673 f250 1"/>
                <a:gd name="f323" fmla="*/ 193441134 f251 1"/>
                <a:gd name="f324" fmla="*/ 71853166 f250 1"/>
                <a:gd name="f325" fmla="*/ 181902244 f251 1"/>
                <a:gd name="f326" fmla="*/ 52433352 f250 1"/>
                <a:gd name="f327" fmla="*/ 159083357 f251 1"/>
                <a:gd name="f328" fmla="*/ 47902230 f250 1"/>
                <a:gd name="f329" fmla="*/ 144173467 f251 1"/>
                <a:gd name="f330" fmla="*/ 54763859 f250 1"/>
                <a:gd name="f331" fmla="*/ 121354580 f251 1"/>
                <a:gd name="f332" fmla="*/ 60460415 f250 1"/>
                <a:gd name="f333" fmla="*/ 101906694 f251 1"/>
                <a:gd name="f334" fmla="*/ 58259440 f250 1"/>
                <a:gd name="f335" fmla="*/ 84662812 f251 1"/>
                <a:gd name="f336" fmla="*/ 39875168 f250 1"/>
                <a:gd name="f337" fmla="*/ 80125176 f251 1"/>
                <a:gd name="f338" fmla="*/ 4531122 f250 1"/>
                <a:gd name="f339" fmla="*/ 57176663 f251 1"/>
                <a:gd name="f340" fmla="*/ 10227677 f250 1"/>
                <a:gd name="f341" fmla="*/ 33191141 f251 1"/>
                <a:gd name="f342" fmla="*/ 21620788 f250 1"/>
                <a:gd name="f343" fmla="*/ 5704632 f251 1"/>
                <a:gd name="f344" fmla="*/ 30812564 f250 1"/>
                <a:gd name="f345" fmla="*/ 6871627 f251 1"/>
                <a:gd name="f346" fmla="*/ 65121069 f250 1"/>
                <a:gd name="f347" fmla="*/ 12576259 f251 1"/>
                <a:gd name="f348" fmla="*/ 84540883 f250 1"/>
                <a:gd name="f349" fmla="*/ 17243881 f251 1"/>
                <a:gd name="f350" fmla="*/ 106161311 f250 1"/>
                <a:gd name="f351" fmla="*/ 116518520 f250 1"/>
                <a:gd name="f352" fmla="*/ 10372254 f251 1"/>
                <a:gd name="f353" fmla="*/ 0 f251 1"/>
                <a:gd name="f354" fmla="*/ 0 f250 1"/>
                <a:gd name="f355" fmla="*/ 3893 f251 1"/>
                <a:gd name="f356" fmla="*/ 2056 f250 1"/>
                <a:gd name="f357" fmla="*/ f252 1 f2"/>
                <a:gd name="f358" fmla="*/ f255 1 3893"/>
                <a:gd name="f359" fmla="*/ f256 1 2056"/>
                <a:gd name="f360" fmla="*/ f257 1 3893"/>
                <a:gd name="f361" fmla="*/ f258 1 2056"/>
                <a:gd name="f362" fmla="*/ f259 1 3893"/>
                <a:gd name="f363" fmla="*/ f260 1 2056"/>
                <a:gd name="f364" fmla="*/ f261 1 3893"/>
                <a:gd name="f365" fmla="*/ f262 1 3893"/>
                <a:gd name="f366" fmla="*/ f263 1 2056"/>
                <a:gd name="f367" fmla="*/ f264 1 3893"/>
                <a:gd name="f368" fmla="*/ f265 1 2056"/>
                <a:gd name="f369" fmla="*/ f266 1 3893"/>
                <a:gd name="f370" fmla="*/ f267 1 2056"/>
                <a:gd name="f371" fmla="*/ f268 1 3893"/>
                <a:gd name="f372" fmla="*/ f269 1 3893"/>
                <a:gd name="f373" fmla="*/ f270 1 2056"/>
                <a:gd name="f374" fmla="*/ f271 1 3893"/>
                <a:gd name="f375" fmla="*/ f272 1 2056"/>
                <a:gd name="f376" fmla="*/ f273 1 3893"/>
                <a:gd name="f377" fmla="*/ f274 1 2056"/>
                <a:gd name="f378" fmla="*/ f275 1 3893"/>
                <a:gd name="f379" fmla="*/ f276 1 2056"/>
                <a:gd name="f380" fmla="*/ f277 1 3893"/>
                <a:gd name="f381" fmla="*/ f278 1 2056"/>
                <a:gd name="f382" fmla="*/ f279 1 3893"/>
                <a:gd name="f383" fmla="*/ f280 1 2056"/>
                <a:gd name="f384" fmla="*/ f281 1 3893"/>
                <a:gd name="f385" fmla="*/ f282 1 2056"/>
                <a:gd name="f386" fmla="*/ f283 1 3893"/>
                <a:gd name="f387" fmla="*/ f284 1 2056"/>
                <a:gd name="f388" fmla="*/ f285 1 3893"/>
                <a:gd name="f389" fmla="*/ f286 1 2056"/>
                <a:gd name="f390" fmla="*/ f287 1 3893"/>
                <a:gd name="f391" fmla="*/ f288 1 2056"/>
                <a:gd name="f392" fmla="*/ f289 1 3893"/>
                <a:gd name="f393" fmla="*/ f290 1 2056"/>
                <a:gd name="f394" fmla="*/ f291 1 3893"/>
                <a:gd name="f395" fmla="*/ f292 1 3893"/>
                <a:gd name="f396" fmla="*/ f293 1 3893"/>
                <a:gd name="f397" fmla="*/ f294 1 2056"/>
                <a:gd name="f398" fmla="*/ f295 1 3893"/>
                <a:gd name="f399" fmla="*/ f296 1 2056"/>
                <a:gd name="f400" fmla="*/ f297 1 3893"/>
                <a:gd name="f401" fmla="*/ f298 1 2056"/>
                <a:gd name="f402" fmla="*/ f299 1 3893"/>
                <a:gd name="f403" fmla="*/ f300 1 2056"/>
                <a:gd name="f404" fmla="*/ f301 1 3893"/>
                <a:gd name="f405" fmla="*/ f302 1 2056"/>
                <a:gd name="f406" fmla="*/ f303 1 3893"/>
                <a:gd name="f407" fmla="*/ f304 1 2056"/>
                <a:gd name="f408" fmla="*/ f305 1 3893"/>
                <a:gd name="f409" fmla="*/ f306 1 2056"/>
                <a:gd name="f410" fmla="*/ f307 1 3893"/>
                <a:gd name="f411" fmla="*/ f308 1 2056"/>
                <a:gd name="f412" fmla="*/ f309 1 3893"/>
                <a:gd name="f413" fmla="*/ f310 1 2056"/>
                <a:gd name="f414" fmla="*/ f311 1 3893"/>
                <a:gd name="f415" fmla="*/ f312 1 2056"/>
                <a:gd name="f416" fmla="*/ f313 1 3893"/>
                <a:gd name="f417" fmla="*/ f314 1 2056"/>
                <a:gd name="f418" fmla="*/ f315 1 3893"/>
                <a:gd name="f419" fmla="*/ f316 1 2056"/>
                <a:gd name="f420" fmla="*/ f317 1 3893"/>
                <a:gd name="f421" fmla="*/ f318 1 2056"/>
                <a:gd name="f422" fmla="*/ f319 1 3893"/>
                <a:gd name="f423" fmla="*/ f320 1 2056"/>
                <a:gd name="f424" fmla="*/ f321 1 3893"/>
                <a:gd name="f425" fmla="*/ f322 1 2056"/>
                <a:gd name="f426" fmla="*/ f323 1 3893"/>
                <a:gd name="f427" fmla="*/ f324 1 2056"/>
                <a:gd name="f428" fmla="*/ f325 1 3893"/>
                <a:gd name="f429" fmla="*/ f326 1 2056"/>
                <a:gd name="f430" fmla="*/ f327 1 3893"/>
                <a:gd name="f431" fmla="*/ f328 1 2056"/>
                <a:gd name="f432" fmla="*/ f329 1 3893"/>
                <a:gd name="f433" fmla="*/ f330 1 2056"/>
                <a:gd name="f434" fmla="*/ f331 1 3893"/>
                <a:gd name="f435" fmla="*/ f332 1 2056"/>
                <a:gd name="f436" fmla="*/ f333 1 3893"/>
                <a:gd name="f437" fmla="*/ f334 1 2056"/>
                <a:gd name="f438" fmla="*/ f335 1 3893"/>
                <a:gd name="f439" fmla="*/ f336 1 2056"/>
                <a:gd name="f440" fmla="*/ f337 1 3893"/>
                <a:gd name="f441" fmla="*/ f338 1 2056"/>
                <a:gd name="f442" fmla="*/ f339 1 3893"/>
                <a:gd name="f443" fmla="*/ f340 1 2056"/>
                <a:gd name="f444" fmla="*/ f341 1 3893"/>
                <a:gd name="f445" fmla="*/ f342 1 2056"/>
                <a:gd name="f446" fmla="*/ f343 1 3893"/>
                <a:gd name="f447" fmla="*/ f344 1 2056"/>
                <a:gd name="f448" fmla="*/ f345 1 3893"/>
                <a:gd name="f449" fmla="*/ f346 1 2056"/>
                <a:gd name="f450" fmla="*/ f347 1 3893"/>
                <a:gd name="f451" fmla="*/ f348 1 2056"/>
                <a:gd name="f452" fmla="*/ f349 1 3893"/>
                <a:gd name="f453" fmla="*/ f350 1 2056"/>
                <a:gd name="f454" fmla="*/ f351 1 2056"/>
                <a:gd name="f455" fmla="*/ f352 1 3893"/>
                <a:gd name="f456" fmla="*/ f353 1 3893"/>
                <a:gd name="f457" fmla="*/ f354 1 2056"/>
                <a:gd name="f458" fmla="*/ f355 1 3893"/>
                <a:gd name="f459" fmla="*/ f356 1 2056"/>
                <a:gd name="f460" fmla="+- f357 0 f1"/>
                <a:gd name="f461" fmla="*/ f358 1 f253"/>
                <a:gd name="f462" fmla="*/ f359 1 f254"/>
                <a:gd name="f463" fmla="*/ f360 1 f253"/>
                <a:gd name="f464" fmla="*/ f361 1 f254"/>
                <a:gd name="f465" fmla="*/ f362 1 f253"/>
                <a:gd name="f466" fmla="*/ f363 1 f254"/>
                <a:gd name="f467" fmla="*/ f364 1 f253"/>
                <a:gd name="f468" fmla="*/ f365 1 f253"/>
                <a:gd name="f469" fmla="*/ f366 1 f254"/>
                <a:gd name="f470" fmla="*/ f367 1 f253"/>
                <a:gd name="f471" fmla="*/ f368 1 f254"/>
                <a:gd name="f472" fmla="*/ f369 1 f253"/>
                <a:gd name="f473" fmla="*/ f370 1 f254"/>
                <a:gd name="f474" fmla="*/ f371 1 f253"/>
                <a:gd name="f475" fmla="*/ f372 1 f253"/>
                <a:gd name="f476" fmla="*/ f373 1 f254"/>
                <a:gd name="f477" fmla="*/ f374 1 f253"/>
                <a:gd name="f478" fmla="*/ f375 1 f254"/>
                <a:gd name="f479" fmla="*/ f376 1 f253"/>
                <a:gd name="f480" fmla="*/ f377 1 f254"/>
                <a:gd name="f481" fmla="*/ f378 1 f253"/>
                <a:gd name="f482" fmla="*/ f379 1 f254"/>
                <a:gd name="f483" fmla="*/ f380 1 f253"/>
                <a:gd name="f484" fmla="*/ f381 1 f254"/>
                <a:gd name="f485" fmla="*/ f382 1 f253"/>
                <a:gd name="f486" fmla="*/ f383 1 f254"/>
                <a:gd name="f487" fmla="*/ f384 1 f253"/>
                <a:gd name="f488" fmla="*/ f385 1 f254"/>
                <a:gd name="f489" fmla="*/ f386 1 f253"/>
                <a:gd name="f490" fmla="*/ f387 1 f254"/>
                <a:gd name="f491" fmla="*/ f388 1 f253"/>
                <a:gd name="f492" fmla="*/ f389 1 f254"/>
                <a:gd name="f493" fmla="*/ f390 1 f253"/>
                <a:gd name="f494" fmla="*/ f391 1 f254"/>
                <a:gd name="f495" fmla="*/ f392 1 f253"/>
                <a:gd name="f496" fmla="*/ f393 1 f254"/>
                <a:gd name="f497" fmla="*/ f394 1 f253"/>
                <a:gd name="f498" fmla="*/ f395 1 f253"/>
                <a:gd name="f499" fmla="*/ f396 1 f253"/>
                <a:gd name="f500" fmla="*/ f397 1 f254"/>
                <a:gd name="f501" fmla="*/ f398 1 f253"/>
                <a:gd name="f502" fmla="*/ f399 1 f254"/>
                <a:gd name="f503" fmla="*/ f400 1 f253"/>
                <a:gd name="f504" fmla="*/ f401 1 f254"/>
                <a:gd name="f505" fmla="*/ f402 1 f253"/>
                <a:gd name="f506" fmla="*/ f403 1 f254"/>
                <a:gd name="f507" fmla="*/ f404 1 f253"/>
                <a:gd name="f508" fmla="*/ f405 1 f254"/>
                <a:gd name="f509" fmla="*/ f406 1 f253"/>
                <a:gd name="f510" fmla="*/ f407 1 f254"/>
                <a:gd name="f511" fmla="*/ f408 1 f253"/>
                <a:gd name="f512" fmla="*/ f409 1 f254"/>
                <a:gd name="f513" fmla="*/ f410 1 f253"/>
                <a:gd name="f514" fmla="*/ f411 1 f254"/>
                <a:gd name="f515" fmla="*/ f412 1 f253"/>
                <a:gd name="f516" fmla="*/ f413 1 f254"/>
                <a:gd name="f517" fmla="*/ f414 1 f253"/>
                <a:gd name="f518" fmla="*/ f415 1 f254"/>
                <a:gd name="f519" fmla="*/ f416 1 f253"/>
                <a:gd name="f520" fmla="*/ f417 1 f254"/>
                <a:gd name="f521" fmla="*/ f418 1 f253"/>
                <a:gd name="f522" fmla="*/ f419 1 f254"/>
                <a:gd name="f523" fmla="*/ f420 1 f253"/>
                <a:gd name="f524" fmla="*/ f421 1 f254"/>
                <a:gd name="f525" fmla="*/ f422 1 f253"/>
                <a:gd name="f526" fmla="*/ f423 1 f254"/>
                <a:gd name="f527" fmla="*/ f424 1 f253"/>
                <a:gd name="f528" fmla="*/ f425 1 f254"/>
                <a:gd name="f529" fmla="*/ f426 1 f253"/>
                <a:gd name="f530" fmla="*/ f427 1 f254"/>
                <a:gd name="f531" fmla="*/ f428 1 f253"/>
                <a:gd name="f532" fmla="*/ f429 1 f254"/>
                <a:gd name="f533" fmla="*/ f430 1 f253"/>
                <a:gd name="f534" fmla="*/ f431 1 f254"/>
                <a:gd name="f535" fmla="*/ f432 1 f253"/>
                <a:gd name="f536" fmla="*/ f433 1 f254"/>
                <a:gd name="f537" fmla="*/ f434 1 f253"/>
                <a:gd name="f538" fmla="*/ f435 1 f254"/>
                <a:gd name="f539" fmla="*/ f436 1 f253"/>
                <a:gd name="f540" fmla="*/ f437 1 f254"/>
                <a:gd name="f541" fmla="*/ f438 1 f253"/>
                <a:gd name="f542" fmla="*/ f439 1 f254"/>
                <a:gd name="f543" fmla="*/ f440 1 f253"/>
                <a:gd name="f544" fmla="*/ f441 1 f254"/>
                <a:gd name="f545" fmla="*/ f442 1 f253"/>
                <a:gd name="f546" fmla="*/ f443 1 f254"/>
                <a:gd name="f547" fmla="*/ f444 1 f253"/>
                <a:gd name="f548" fmla="*/ f445 1 f254"/>
                <a:gd name="f549" fmla="*/ f446 1 f253"/>
                <a:gd name="f550" fmla="*/ f447 1 f254"/>
                <a:gd name="f551" fmla="*/ f448 1 f253"/>
                <a:gd name="f552" fmla="*/ f449 1 f254"/>
                <a:gd name="f553" fmla="*/ f450 1 f253"/>
                <a:gd name="f554" fmla="*/ f451 1 f254"/>
                <a:gd name="f555" fmla="*/ f452 1 f253"/>
                <a:gd name="f556" fmla="*/ f453 1 f254"/>
                <a:gd name="f557" fmla="*/ f454 1 f254"/>
                <a:gd name="f558" fmla="*/ f455 1 f253"/>
                <a:gd name="f559" fmla="*/ f456 1 f253"/>
                <a:gd name="f560" fmla="*/ f458 1 f253"/>
                <a:gd name="f561" fmla="*/ f457 1 f254"/>
                <a:gd name="f562" fmla="*/ f459 1 f254"/>
                <a:gd name="f563" fmla="*/ f559 f248 1"/>
                <a:gd name="f564" fmla="*/ f560 f248 1"/>
                <a:gd name="f565" fmla="*/ f562 f249 1"/>
                <a:gd name="f566" fmla="*/ f561 f249 1"/>
                <a:gd name="f567" fmla="*/ f461 f248 1"/>
                <a:gd name="f568" fmla="*/ f462 f249 1"/>
                <a:gd name="f569" fmla="*/ f463 f248 1"/>
                <a:gd name="f570" fmla="*/ f464 f249 1"/>
                <a:gd name="f571" fmla="*/ f465 f248 1"/>
                <a:gd name="f572" fmla="*/ f466 f249 1"/>
                <a:gd name="f573" fmla="*/ f467 f248 1"/>
                <a:gd name="f574" fmla="*/ f468 f248 1"/>
                <a:gd name="f575" fmla="*/ f469 f249 1"/>
                <a:gd name="f576" fmla="*/ f470 f248 1"/>
                <a:gd name="f577" fmla="*/ f471 f249 1"/>
                <a:gd name="f578" fmla="*/ f472 f248 1"/>
                <a:gd name="f579" fmla="*/ f473 f249 1"/>
                <a:gd name="f580" fmla="*/ f474 f248 1"/>
                <a:gd name="f581" fmla="*/ f475 f248 1"/>
                <a:gd name="f582" fmla="*/ f476 f249 1"/>
                <a:gd name="f583" fmla="*/ f477 f248 1"/>
                <a:gd name="f584" fmla="*/ f478 f249 1"/>
                <a:gd name="f585" fmla="*/ f479 f248 1"/>
                <a:gd name="f586" fmla="*/ f480 f249 1"/>
                <a:gd name="f587" fmla="*/ f481 f248 1"/>
                <a:gd name="f588" fmla="*/ f482 f249 1"/>
                <a:gd name="f589" fmla="*/ f483 f248 1"/>
                <a:gd name="f590" fmla="*/ f484 f249 1"/>
                <a:gd name="f591" fmla="*/ f485 f248 1"/>
                <a:gd name="f592" fmla="*/ f486 f249 1"/>
                <a:gd name="f593" fmla="*/ f487 f248 1"/>
                <a:gd name="f594" fmla="*/ f488 f249 1"/>
                <a:gd name="f595" fmla="*/ f489 f248 1"/>
                <a:gd name="f596" fmla="*/ f490 f249 1"/>
                <a:gd name="f597" fmla="*/ f491 f248 1"/>
                <a:gd name="f598" fmla="*/ f492 f249 1"/>
                <a:gd name="f599" fmla="*/ f493 f248 1"/>
                <a:gd name="f600" fmla="*/ f494 f249 1"/>
                <a:gd name="f601" fmla="*/ f495 f248 1"/>
                <a:gd name="f602" fmla="*/ f496 f249 1"/>
                <a:gd name="f603" fmla="*/ f497 f248 1"/>
                <a:gd name="f604" fmla="*/ f498 f248 1"/>
                <a:gd name="f605" fmla="*/ f499 f248 1"/>
                <a:gd name="f606" fmla="*/ f500 f249 1"/>
                <a:gd name="f607" fmla="*/ f501 f248 1"/>
                <a:gd name="f608" fmla="*/ f502 f249 1"/>
                <a:gd name="f609" fmla="*/ f503 f248 1"/>
                <a:gd name="f610" fmla="*/ f504 f249 1"/>
                <a:gd name="f611" fmla="*/ f505 f248 1"/>
                <a:gd name="f612" fmla="*/ f506 f249 1"/>
                <a:gd name="f613" fmla="*/ f507 f248 1"/>
                <a:gd name="f614" fmla="*/ f508 f249 1"/>
                <a:gd name="f615" fmla="*/ f509 f248 1"/>
                <a:gd name="f616" fmla="*/ f510 f249 1"/>
                <a:gd name="f617" fmla="*/ f511 f248 1"/>
                <a:gd name="f618" fmla="*/ f512 f249 1"/>
                <a:gd name="f619" fmla="*/ f513 f248 1"/>
                <a:gd name="f620" fmla="*/ f514 f249 1"/>
                <a:gd name="f621" fmla="*/ f515 f248 1"/>
                <a:gd name="f622" fmla="*/ f516 f249 1"/>
                <a:gd name="f623" fmla="*/ f517 f248 1"/>
                <a:gd name="f624" fmla="*/ f518 f249 1"/>
                <a:gd name="f625" fmla="*/ f519 f248 1"/>
                <a:gd name="f626" fmla="*/ f520 f249 1"/>
                <a:gd name="f627" fmla="*/ f521 f248 1"/>
                <a:gd name="f628" fmla="*/ f522 f249 1"/>
                <a:gd name="f629" fmla="*/ f523 f248 1"/>
                <a:gd name="f630" fmla="*/ f524 f249 1"/>
                <a:gd name="f631" fmla="*/ f525 f248 1"/>
                <a:gd name="f632" fmla="*/ f526 f249 1"/>
                <a:gd name="f633" fmla="*/ f527 f248 1"/>
                <a:gd name="f634" fmla="*/ f528 f249 1"/>
                <a:gd name="f635" fmla="*/ f529 f248 1"/>
                <a:gd name="f636" fmla="*/ f530 f249 1"/>
                <a:gd name="f637" fmla="*/ f531 f248 1"/>
                <a:gd name="f638" fmla="*/ f532 f249 1"/>
                <a:gd name="f639" fmla="*/ f533 f248 1"/>
                <a:gd name="f640" fmla="*/ f534 f249 1"/>
                <a:gd name="f641" fmla="*/ f535 f248 1"/>
                <a:gd name="f642" fmla="*/ f536 f249 1"/>
                <a:gd name="f643" fmla="*/ f537 f248 1"/>
                <a:gd name="f644" fmla="*/ f538 f249 1"/>
                <a:gd name="f645" fmla="*/ f539 f248 1"/>
                <a:gd name="f646" fmla="*/ f540 f249 1"/>
                <a:gd name="f647" fmla="*/ f541 f248 1"/>
                <a:gd name="f648" fmla="*/ f542 f249 1"/>
                <a:gd name="f649" fmla="*/ f543 f248 1"/>
                <a:gd name="f650" fmla="*/ f544 f249 1"/>
                <a:gd name="f651" fmla="*/ f545 f248 1"/>
                <a:gd name="f652" fmla="*/ f546 f249 1"/>
                <a:gd name="f653" fmla="*/ f547 f248 1"/>
                <a:gd name="f654" fmla="*/ f548 f249 1"/>
                <a:gd name="f655" fmla="*/ f549 f248 1"/>
                <a:gd name="f656" fmla="*/ f550 f249 1"/>
                <a:gd name="f657" fmla="*/ f551 f248 1"/>
                <a:gd name="f658" fmla="*/ f552 f249 1"/>
                <a:gd name="f659" fmla="*/ f553 f248 1"/>
                <a:gd name="f660" fmla="*/ f554 f249 1"/>
                <a:gd name="f661" fmla="*/ f555 f248 1"/>
                <a:gd name="f662" fmla="*/ f556 f249 1"/>
                <a:gd name="f663" fmla="*/ f557 f249 1"/>
                <a:gd name="f664" fmla="*/ f558 f24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460">
                  <a:pos x="f567" y="f568"/>
                </a:cxn>
                <a:cxn ang="f460">
                  <a:pos x="f569" y="f570"/>
                </a:cxn>
                <a:cxn ang="f460">
                  <a:pos x="f571" y="f572"/>
                </a:cxn>
                <a:cxn ang="f460">
                  <a:pos x="f573" y="f570"/>
                </a:cxn>
                <a:cxn ang="f460">
                  <a:pos x="f574" y="f575"/>
                </a:cxn>
                <a:cxn ang="f460">
                  <a:pos x="f576" y="f577"/>
                </a:cxn>
                <a:cxn ang="f460">
                  <a:pos x="f578" y="f579"/>
                </a:cxn>
                <a:cxn ang="f460">
                  <a:pos x="f580" y="f572"/>
                </a:cxn>
                <a:cxn ang="f460">
                  <a:pos x="f581" y="f582"/>
                </a:cxn>
                <a:cxn ang="f460">
                  <a:pos x="f583" y="f584"/>
                </a:cxn>
                <a:cxn ang="f460">
                  <a:pos x="f585" y="f586"/>
                </a:cxn>
                <a:cxn ang="f460">
                  <a:pos x="f587" y="f588"/>
                </a:cxn>
                <a:cxn ang="f460">
                  <a:pos x="f589" y="f590"/>
                </a:cxn>
                <a:cxn ang="f460">
                  <a:pos x="f591" y="f592"/>
                </a:cxn>
                <a:cxn ang="f460">
                  <a:pos x="f593" y="f594"/>
                </a:cxn>
                <a:cxn ang="f460">
                  <a:pos x="f595" y="f596"/>
                </a:cxn>
                <a:cxn ang="f460">
                  <a:pos x="f597" y="f598"/>
                </a:cxn>
                <a:cxn ang="f460">
                  <a:pos x="f599" y="f600"/>
                </a:cxn>
                <a:cxn ang="f460">
                  <a:pos x="f601" y="f602"/>
                </a:cxn>
                <a:cxn ang="f460">
                  <a:pos x="f603" y="f594"/>
                </a:cxn>
                <a:cxn ang="f460">
                  <a:pos x="f604" y="f594"/>
                </a:cxn>
                <a:cxn ang="f460">
                  <a:pos x="f605" y="f606"/>
                </a:cxn>
                <a:cxn ang="f460">
                  <a:pos x="f607" y="f608"/>
                </a:cxn>
                <a:cxn ang="f460">
                  <a:pos x="f609" y="f610"/>
                </a:cxn>
                <a:cxn ang="f460">
                  <a:pos x="f611" y="f612"/>
                </a:cxn>
                <a:cxn ang="f460">
                  <a:pos x="f613" y="f614"/>
                </a:cxn>
                <a:cxn ang="f460">
                  <a:pos x="f615" y="f616"/>
                </a:cxn>
                <a:cxn ang="f460">
                  <a:pos x="f617" y="f618"/>
                </a:cxn>
                <a:cxn ang="f460">
                  <a:pos x="f619" y="f620"/>
                </a:cxn>
                <a:cxn ang="f460">
                  <a:pos x="f621" y="f622"/>
                </a:cxn>
                <a:cxn ang="f460">
                  <a:pos x="f623" y="f624"/>
                </a:cxn>
                <a:cxn ang="f460">
                  <a:pos x="f625" y="f626"/>
                </a:cxn>
                <a:cxn ang="f460">
                  <a:pos x="f627" y="f628"/>
                </a:cxn>
                <a:cxn ang="f460">
                  <a:pos x="f629" y="f630"/>
                </a:cxn>
                <a:cxn ang="f460">
                  <a:pos x="f631" y="f632"/>
                </a:cxn>
                <a:cxn ang="f460">
                  <a:pos x="f633" y="f634"/>
                </a:cxn>
                <a:cxn ang="f460">
                  <a:pos x="f635" y="f636"/>
                </a:cxn>
                <a:cxn ang="f460">
                  <a:pos x="f637" y="f638"/>
                </a:cxn>
                <a:cxn ang="f460">
                  <a:pos x="f639" y="f640"/>
                </a:cxn>
                <a:cxn ang="f460">
                  <a:pos x="f641" y="f642"/>
                </a:cxn>
                <a:cxn ang="f460">
                  <a:pos x="f643" y="f644"/>
                </a:cxn>
                <a:cxn ang="f460">
                  <a:pos x="f645" y="f646"/>
                </a:cxn>
                <a:cxn ang="f460">
                  <a:pos x="f647" y="f648"/>
                </a:cxn>
                <a:cxn ang="f460">
                  <a:pos x="f649" y="f650"/>
                </a:cxn>
                <a:cxn ang="f460">
                  <a:pos x="f651" y="f652"/>
                </a:cxn>
                <a:cxn ang="f460">
                  <a:pos x="f653" y="f654"/>
                </a:cxn>
                <a:cxn ang="f460">
                  <a:pos x="f655" y="f656"/>
                </a:cxn>
                <a:cxn ang="f460">
                  <a:pos x="f657" y="f658"/>
                </a:cxn>
                <a:cxn ang="f460">
                  <a:pos x="f659" y="f660"/>
                </a:cxn>
                <a:cxn ang="f460">
                  <a:pos x="f661" y="f662"/>
                </a:cxn>
                <a:cxn ang="f460">
                  <a:pos x="f655" y="f663"/>
                </a:cxn>
                <a:cxn ang="f460">
                  <a:pos x="f664" y="f579"/>
                </a:cxn>
              </a:cxnLst>
              <a:rect l="f563" t="f566" r="f564" b="f565"/>
              <a:pathLst>
                <a:path w="3893" h="2056">
                  <a:moveTo>
                    <a:pt x="f8" y="f9"/>
                  </a:moveTo>
                  <a:lnTo>
                    <a:pt x="f10" y="f11"/>
                  </a:lnTo>
                  <a:lnTo>
                    <a:pt x="f12" y="f13"/>
                  </a:lnTo>
                  <a:lnTo>
                    <a:pt x="f14" y="f15"/>
                  </a:lnTo>
                  <a:lnTo>
                    <a:pt x="f16" y="f17"/>
                  </a:lnTo>
                  <a:lnTo>
                    <a:pt x="f18" y="f17"/>
                  </a:lnTo>
                  <a:lnTo>
                    <a:pt x="f19" y="f20"/>
                  </a:lnTo>
                  <a:lnTo>
                    <a:pt x="f21" y="f22"/>
                  </a:lnTo>
                  <a:lnTo>
                    <a:pt x="f23" y="f22"/>
                  </a:lnTo>
                  <a:lnTo>
                    <a:pt x="f24" y="f15"/>
                  </a:lnTo>
                  <a:lnTo>
                    <a:pt x="f25" y="f26"/>
                  </a:lnTo>
                  <a:lnTo>
                    <a:pt x="f27" y="f17"/>
                  </a:lnTo>
                  <a:lnTo>
                    <a:pt x="f28" y="f15"/>
                  </a:lnTo>
                  <a:lnTo>
                    <a:pt x="f29" y="f15"/>
                  </a:lnTo>
                  <a:lnTo>
                    <a:pt x="f30" y="f31"/>
                  </a:lnTo>
                  <a:lnTo>
                    <a:pt x="f32" y="f33"/>
                  </a:lnTo>
                  <a:lnTo>
                    <a:pt x="f34" y="f35"/>
                  </a:lnTo>
                  <a:lnTo>
                    <a:pt x="f36" y="f37"/>
                  </a:lnTo>
                  <a:lnTo>
                    <a:pt x="f38" y="f39"/>
                  </a:lnTo>
                  <a:lnTo>
                    <a:pt x="f40" y="f41"/>
                  </a:lnTo>
                  <a:lnTo>
                    <a:pt x="f42" y="f33"/>
                  </a:lnTo>
                  <a:lnTo>
                    <a:pt x="f43" y="f44"/>
                  </a:lnTo>
                  <a:lnTo>
                    <a:pt x="f45" y="f46"/>
                  </a:lnTo>
                  <a:lnTo>
                    <a:pt x="f47" y="f22"/>
                  </a:lnTo>
                  <a:lnTo>
                    <a:pt x="f48" y="f49"/>
                  </a:lnTo>
                  <a:lnTo>
                    <a:pt x="f50" y="f51"/>
                  </a:lnTo>
                  <a:lnTo>
                    <a:pt x="f52" y="f53"/>
                  </a:lnTo>
                  <a:lnTo>
                    <a:pt x="f54" y="f55"/>
                  </a:lnTo>
                  <a:lnTo>
                    <a:pt x="f56" y="f57"/>
                  </a:lnTo>
                  <a:lnTo>
                    <a:pt x="f58" y="f59"/>
                  </a:lnTo>
                  <a:lnTo>
                    <a:pt x="f60" y="f61"/>
                  </a:lnTo>
                  <a:lnTo>
                    <a:pt x="f62" y="f63"/>
                  </a:lnTo>
                  <a:lnTo>
                    <a:pt x="f64" y="f63"/>
                  </a:lnTo>
                  <a:lnTo>
                    <a:pt x="f65" y="f66"/>
                  </a:lnTo>
                  <a:lnTo>
                    <a:pt x="f67" y="f66"/>
                  </a:lnTo>
                  <a:lnTo>
                    <a:pt x="f68" y="f69"/>
                  </a:lnTo>
                  <a:lnTo>
                    <a:pt x="f70" y="f71"/>
                  </a:lnTo>
                  <a:lnTo>
                    <a:pt x="f72" y="f73"/>
                  </a:lnTo>
                  <a:lnTo>
                    <a:pt x="f74" y="f71"/>
                  </a:lnTo>
                  <a:lnTo>
                    <a:pt x="f75" y="f76"/>
                  </a:lnTo>
                  <a:lnTo>
                    <a:pt x="f77" y="f78"/>
                  </a:lnTo>
                  <a:lnTo>
                    <a:pt x="f79" y="f80"/>
                  </a:lnTo>
                  <a:lnTo>
                    <a:pt x="f81" y="f82"/>
                  </a:lnTo>
                  <a:lnTo>
                    <a:pt x="f83" y="f84"/>
                  </a:lnTo>
                  <a:lnTo>
                    <a:pt x="f85" y="f86"/>
                  </a:lnTo>
                  <a:lnTo>
                    <a:pt x="f87" y="f88"/>
                  </a:lnTo>
                  <a:lnTo>
                    <a:pt x="f89" y="f90"/>
                  </a:lnTo>
                  <a:lnTo>
                    <a:pt x="f91" y="f92"/>
                  </a:lnTo>
                  <a:lnTo>
                    <a:pt x="f93" y="f94"/>
                  </a:lnTo>
                  <a:lnTo>
                    <a:pt x="f95" y="f96"/>
                  </a:lnTo>
                  <a:lnTo>
                    <a:pt x="f97" y="f98"/>
                  </a:lnTo>
                  <a:lnTo>
                    <a:pt x="f99" y="f100"/>
                  </a:lnTo>
                  <a:lnTo>
                    <a:pt x="f101" y="f102"/>
                  </a:lnTo>
                  <a:lnTo>
                    <a:pt x="f103" y="f104"/>
                  </a:lnTo>
                  <a:lnTo>
                    <a:pt x="f105" y="f92"/>
                  </a:lnTo>
                  <a:lnTo>
                    <a:pt x="f106" y="f107"/>
                  </a:lnTo>
                  <a:lnTo>
                    <a:pt x="f108" y="f56"/>
                  </a:lnTo>
                  <a:lnTo>
                    <a:pt x="f109" y="f110"/>
                  </a:lnTo>
                  <a:lnTo>
                    <a:pt x="f111" y="f112"/>
                  </a:lnTo>
                  <a:lnTo>
                    <a:pt x="f113" y="f86"/>
                  </a:lnTo>
                  <a:lnTo>
                    <a:pt x="f114" y="f112"/>
                  </a:lnTo>
                  <a:lnTo>
                    <a:pt x="f115" y="f80"/>
                  </a:lnTo>
                  <a:lnTo>
                    <a:pt x="f116" y="f86"/>
                  </a:lnTo>
                  <a:lnTo>
                    <a:pt x="f117" y="f118"/>
                  </a:lnTo>
                  <a:lnTo>
                    <a:pt x="f119" y="f76"/>
                  </a:lnTo>
                  <a:lnTo>
                    <a:pt x="f120" y="f73"/>
                  </a:lnTo>
                  <a:lnTo>
                    <a:pt x="f121" y="f66"/>
                  </a:lnTo>
                  <a:lnTo>
                    <a:pt x="f122" y="f63"/>
                  </a:lnTo>
                  <a:lnTo>
                    <a:pt x="f123" y="f124"/>
                  </a:lnTo>
                  <a:lnTo>
                    <a:pt x="f97" y="f73"/>
                  </a:lnTo>
                  <a:lnTo>
                    <a:pt x="f125" y="f126"/>
                  </a:lnTo>
                  <a:lnTo>
                    <a:pt x="f93" y="f66"/>
                  </a:lnTo>
                  <a:lnTo>
                    <a:pt x="f127" y="f128"/>
                  </a:lnTo>
                  <a:lnTo>
                    <a:pt x="f129" y="f128"/>
                  </a:lnTo>
                  <a:lnTo>
                    <a:pt x="f129" y="f130"/>
                  </a:lnTo>
                  <a:lnTo>
                    <a:pt x="f89" y="f55"/>
                  </a:lnTo>
                  <a:lnTo>
                    <a:pt x="f131" y="f132"/>
                  </a:lnTo>
                  <a:lnTo>
                    <a:pt x="f133" y="f134"/>
                  </a:lnTo>
                  <a:lnTo>
                    <a:pt x="f135" y="f136"/>
                  </a:lnTo>
                  <a:lnTo>
                    <a:pt x="f137" y="f17"/>
                  </a:lnTo>
                  <a:lnTo>
                    <a:pt x="f138" y="f139"/>
                  </a:lnTo>
                  <a:lnTo>
                    <a:pt x="f140" y="f139"/>
                  </a:lnTo>
                  <a:lnTo>
                    <a:pt x="f141" y="f142"/>
                  </a:lnTo>
                  <a:lnTo>
                    <a:pt x="f143" y="f144"/>
                  </a:lnTo>
                  <a:lnTo>
                    <a:pt x="f145" y="f9"/>
                  </a:lnTo>
                  <a:lnTo>
                    <a:pt x="f146" y="f147"/>
                  </a:lnTo>
                  <a:lnTo>
                    <a:pt x="f145" y="f35"/>
                  </a:lnTo>
                  <a:lnTo>
                    <a:pt x="f75" y="f148"/>
                  </a:lnTo>
                  <a:lnTo>
                    <a:pt x="f149" y="f150"/>
                  </a:lnTo>
                  <a:lnTo>
                    <a:pt x="f72" y="f151"/>
                  </a:lnTo>
                  <a:lnTo>
                    <a:pt x="f152" y="f153"/>
                  </a:lnTo>
                  <a:lnTo>
                    <a:pt x="f154" y="f155"/>
                  </a:lnTo>
                  <a:lnTo>
                    <a:pt x="f156" y="f150"/>
                  </a:lnTo>
                  <a:lnTo>
                    <a:pt x="f157" y="f155"/>
                  </a:lnTo>
                  <a:lnTo>
                    <a:pt x="f157" y="f158"/>
                  </a:lnTo>
                  <a:lnTo>
                    <a:pt x="f159" y="f160"/>
                  </a:lnTo>
                  <a:lnTo>
                    <a:pt x="f161" y="f162"/>
                  </a:lnTo>
                  <a:lnTo>
                    <a:pt x="f163" y="f164"/>
                  </a:lnTo>
                  <a:lnTo>
                    <a:pt x="f165" y="f166"/>
                  </a:lnTo>
                  <a:lnTo>
                    <a:pt x="f167" y="f168"/>
                  </a:lnTo>
                  <a:lnTo>
                    <a:pt x="f169" y="f170"/>
                  </a:lnTo>
                  <a:lnTo>
                    <a:pt x="f171" y="f172"/>
                  </a:lnTo>
                  <a:lnTo>
                    <a:pt x="f98" y="f173"/>
                  </a:lnTo>
                  <a:lnTo>
                    <a:pt x="f174" y="f175"/>
                  </a:lnTo>
                  <a:lnTo>
                    <a:pt x="f176" y="f177"/>
                  </a:lnTo>
                  <a:lnTo>
                    <a:pt x="f178" y="f179"/>
                  </a:lnTo>
                  <a:lnTo>
                    <a:pt x="f180" y="f181"/>
                  </a:lnTo>
                  <a:lnTo>
                    <a:pt x="f182" y="f183"/>
                  </a:lnTo>
                  <a:lnTo>
                    <a:pt x="f184" y="f185"/>
                  </a:lnTo>
                  <a:lnTo>
                    <a:pt x="f63" y="f186"/>
                  </a:lnTo>
                  <a:lnTo>
                    <a:pt x="f187" y="f181"/>
                  </a:lnTo>
                  <a:lnTo>
                    <a:pt x="f188" y="f189"/>
                  </a:lnTo>
                  <a:lnTo>
                    <a:pt x="f190" y="f191"/>
                  </a:lnTo>
                  <a:lnTo>
                    <a:pt x="f190" y="f192"/>
                  </a:lnTo>
                  <a:lnTo>
                    <a:pt x="f193" y="f194"/>
                  </a:lnTo>
                  <a:lnTo>
                    <a:pt x="f136" y="f195"/>
                  </a:lnTo>
                  <a:lnTo>
                    <a:pt x="f196" y="f194"/>
                  </a:lnTo>
                  <a:lnTo>
                    <a:pt x="f197" y="f198"/>
                  </a:lnTo>
                  <a:lnTo>
                    <a:pt x="f42" y="f199"/>
                  </a:lnTo>
                  <a:lnTo>
                    <a:pt x="f200" y="f201"/>
                  </a:lnTo>
                  <a:lnTo>
                    <a:pt x="f202" y="f203"/>
                  </a:lnTo>
                  <a:lnTo>
                    <a:pt x="f204" y="f205"/>
                  </a:lnTo>
                  <a:lnTo>
                    <a:pt x="f32" y="f205"/>
                  </a:lnTo>
                  <a:lnTo>
                    <a:pt x="f206" y="f201"/>
                  </a:lnTo>
                  <a:lnTo>
                    <a:pt x="f207" y="f191"/>
                  </a:lnTo>
                  <a:lnTo>
                    <a:pt x="f208" y="f203"/>
                  </a:lnTo>
                  <a:lnTo>
                    <a:pt x="f209" y="f192"/>
                  </a:lnTo>
                  <a:lnTo>
                    <a:pt x="f168" y="f210"/>
                  </a:lnTo>
                  <a:lnTo>
                    <a:pt x="f168" y="f211"/>
                  </a:lnTo>
                  <a:lnTo>
                    <a:pt x="f175" y="f212"/>
                  </a:lnTo>
                  <a:lnTo>
                    <a:pt x="f175" y="f213"/>
                  </a:lnTo>
                  <a:lnTo>
                    <a:pt x="f24" y="f214"/>
                  </a:lnTo>
                  <a:lnTo>
                    <a:pt x="f215" y="f5"/>
                  </a:lnTo>
                  <a:lnTo>
                    <a:pt x="f21" y="f216"/>
                  </a:lnTo>
                  <a:lnTo>
                    <a:pt x="f217" y="f218"/>
                  </a:lnTo>
                  <a:lnTo>
                    <a:pt x="f219" y="f220"/>
                  </a:lnTo>
                  <a:lnTo>
                    <a:pt x="f221" y="f222"/>
                  </a:lnTo>
                  <a:lnTo>
                    <a:pt x="f223" y="f224"/>
                  </a:lnTo>
                  <a:lnTo>
                    <a:pt x="f225" y="f226"/>
                  </a:lnTo>
                  <a:lnTo>
                    <a:pt x="f8" y="f227"/>
                  </a:lnTo>
                  <a:lnTo>
                    <a:pt x="f228" y="f229"/>
                  </a:lnTo>
                  <a:lnTo>
                    <a:pt x="f214" y="f230"/>
                  </a:lnTo>
                  <a:lnTo>
                    <a:pt x="f214" y="f198"/>
                  </a:lnTo>
                  <a:lnTo>
                    <a:pt x="f231" y="f232"/>
                  </a:lnTo>
                  <a:lnTo>
                    <a:pt x="f233" y="f234"/>
                  </a:lnTo>
                  <a:lnTo>
                    <a:pt x="f235" y="f185"/>
                  </a:lnTo>
                  <a:lnTo>
                    <a:pt x="f8" y="f168"/>
                  </a:lnTo>
                  <a:lnTo>
                    <a:pt x="f236" y="f237"/>
                  </a:lnTo>
                  <a:lnTo>
                    <a:pt x="f222" y="f238"/>
                  </a:lnTo>
                  <a:lnTo>
                    <a:pt x="f239" y="f240"/>
                  </a:lnTo>
                  <a:lnTo>
                    <a:pt x="f231" y="f241"/>
                  </a:lnTo>
                  <a:lnTo>
                    <a:pt x="f5" y="f242"/>
                  </a:lnTo>
                  <a:lnTo>
                    <a:pt x="f228" y="f206"/>
                  </a:lnTo>
                  <a:lnTo>
                    <a:pt x="f228" y="f243"/>
                  </a:lnTo>
                  <a:lnTo>
                    <a:pt x="f244" y="f37"/>
                  </a:lnTo>
                  <a:lnTo>
                    <a:pt x="f233" y="f33"/>
                  </a:lnTo>
                  <a:lnTo>
                    <a:pt x="f245" y="f246"/>
                  </a:lnTo>
                  <a:lnTo>
                    <a:pt x="f8" y="f9"/>
                  </a:lnTo>
                </a:path>
              </a:pathLst>
            </a:custGeom>
            <a:noFill/>
            <a:ln w="15873" cap="flat">
              <a:solidFill>
                <a:srgbClr val="A6B19F">
                  <a:alpha val="47843"/>
                </a:srgbClr>
              </a:solidFill>
              <a:prstDash val="solid"/>
              <a:round/>
            </a:ln>
          </p:spPr>
          <p:txBody>
            <a:bodyPr vert="horz" wrap="square" lIns="91440" tIns="45720" rIns="91440" bIns="4572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CO" sz="1800" b="0" i="0" u="none" strike="noStrike" kern="0" cap="none" spc="0" baseline="0">
                <a:solidFill>
                  <a:srgbClr val="CCFFFF"/>
                </a:solidFill>
                <a:uFillTx/>
                <a:latin typeface="Montserrat ExtraBold" pitchFamily="2"/>
              </a:endParaRPr>
            </a:p>
          </p:txBody>
        </p:sp>
        <p:sp>
          <p:nvSpPr>
            <p:cNvPr id="97" name="Freeform 28">
              <a:extLst>
                <a:ext uri="{FF2B5EF4-FFF2-40B4-BE49-F238E27FC236}">
                  <a16:creationId xmlns:a16="http://schemas.microsoft.com/office/drawing/2014/main" id="{C6A5C7B0-23D6-DE4B-BB0B-50D89D7ADA63}"/>
                </a:ext>
              </a:extLst>
            </p:cNvPr>
            <p:cNvSpPr/>
            <p:nvPr/>
          </p:nvSpPr>
          <p:spPr>
            <a:xfrm>
              <a:off x="1059551" y="1460644"/>
              <a:ext cx="568445" cy="353534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4298"/>
                <a:gd name="f7" fmla="val 2515"/>
                <a:gd name="f8" fmla="val 3670"/>
                <a:gd name="f9" fmla="val 114"/>
                <a:gd name="f10" fmla="val 3644"/>
                <a:gd name="f11" fmla="val 53"/>
                <a:gd name="f12" fmla="val 3556"/>
                <a:gd name="f13" fmla="val 26"/>
                <a:gd name="f14" fmla="val 3511"/>
                <a:gd name="f15" fmla="val 70"/>
                <a:gd name="f16" fmla="val 3520"/>
                <a:gd name="f17" fmla="val 123"/>
                <a:gd name="f18" fmla="val 3459"/>
                <a:gd name="f19" fmla="val 176"/>
                <a:gd name="f20" fmla="val 3432"/>
                <a:gd name="f21" fmla="val 141"/>
                <a:gd name="f22" fmla="val 3344"/>
                <a:gd name="f23" fmla="val 167"/>
                <a:gd name="f24" fmla="val 132"/>
                <a:gd name="f25" fmla="val 3264"/>
                <a:gd name="f26" fmla="val 3256"/>
                <a:gd name="f27" fmla="val 97"/>
                <a:gd name="f28" fmla="val 3167"/>
                <a:gd name="f29" fmla="val 105"/>
                <a:gd name="f30" fmla="val 3123"/>
                <a:gd name="f31" fmla="val 79"/>
                <a:gd name="f32" fmla="val 3044"/>
                <a:gd name="f33" fmla="val 3000"/>
                <a:gd name="f34" fmla="val 61"/>
                <a:gd name="f35" fmla="val 2956"/>
                <a:gd name="f36" fmla="val 2885"/>
                <a:gd name="f37" fmla="val 44"/>
                <a:gd name="f38" fmla="val 2841"/>
                <a:gd name="f39" fmla="val 2770"/>
                <a:gd name="f40" fmla="val 2735"/>
                <a:gd name="f41" fmla="val 35"/>
                <a:gd name="f42" fmla="val 2708"/>
                <a:gd name="f43" fmla="val 2664"/>
                <a:gd name="f44" fmla="val 2594"/>
                <a:gd name="f45" fmla="val 2541"/>
                <a:gd name="f46" fmla="val 2514"/>
                <a:gd name="f47" fmla="val 2470"/>
                <a:gd name="f48" fmla="val 2408"/>
                <a:gd name="f49" fmla="val 2320"/>
                <a:gd name="f50" fmla="val 2232"/>
                <a:gd name="f51" fmla="val 2188"/>
                <a:gd name="f52" fmla="val 2126"/>
                <a:gd name="f53" fmla="val 2029"/>
                <a:gd name="f54" fmla="val 1923"/>
                <a:gd name="f55" fmla="val 158"/>
                <a:gd name="f56" fmla="val 1808"/>
                <a:gd name="f57" fmla="val 1755"/>
                <a:gd name="f58" fmla="val 1685"/>
                <a:gd name="f59" fmla="val 1667"/>
                <a:gd name="f60" fmla="val 150"/>
                <a:gd name="f61" fmla="val 1676"/>
                <a:gd name="f62" fmla="val 229"/>
                <a:gd name="f63" fmla="val 1597"/>
                <a:gd name="f64" fmla="val 185"/>
                <a:gd name="f65" fmla="val 1544"/>
                <a:gd name="f66" fmla="val 220"/>
                <a:gd name="f67" fmla="val 1446"/>
                <a:gd name="f68" fmla="val 1367"/>
                <a:gd name="f69" fmla="val 282"/>
                <a:gd name="f70" fmla="val 1288"/>
                <a:gd name="f71" fmla="val 1296"/>
                <a:gd name="f72" fmla="val 326"/>
                <a:gd name="f73" fmla="val 1208"/>
                <a:gd name="f74" fmla="val 344"/>
                <a:gd name="f75" fmla="val 397"/>
                <a:gd name="f76" fmla="val 1164"/>
                <a:gd name="f77" fmla="val 432"/>
                <a:gd name="f78" fmla="val 1085"/>
                <a:gd name="f79" fmla="val 414"/>
                <a:gd name="f80" fmla="val 970"/>
                <a:gd name="f81" fmla="val 908"/>
                <a:gd name="f82" fmla="val 423"/>
                <a:gd name="f83" fmla="val 846"/>
                <a:gd name="f84" fmla="val 458"/>
                <a:gd name="f85" fmla="val 793"/>
                <a:gd name="f86" fmla="val 511"/>
                <a:gd name="f87" fmla="val 767"/>
                <a:gd name="f88" fmla="val 564"/>
                <a:gd name="f89" fmla="val 749"/>
                <a:gd name="f90" fmla="val 608"/>
                <a:gd name="f91" fmla="val 697"/>
                <a:gd name="f92" fmla="val 644"/>
                <a:gd name="f93" fmla="val 626"/>
                <a:gd name="f94" fmla="val 609"/>
                <a:gd name="f95" fmla="val 670"/>
                <a:gd name="f96" fmla="val 503"/>
                <a:gd name="f97" fmla="val 679"/>
                <a:gd name="f98" fmla="val 433"/>
                <a:gd name="f99" fmla="val 688"/>
                <a:gd name="f100" fmla="val 371"/>
                <a:gd name="f101" fmla="val 723"/>
                <a:gd name="f102" fmla="val 327"/>
                <a:gd name="f103" fmla="val 705"/>
                <a:gd name="f104" fmla="val 256"/>
                <a:gd name="f105" fmla="val 194"/>
                <a:gd name="f106" fmla="val 36"/>
                <a:gd name="f107" fmla="val 741"/>
                <a:gd name="f108" fmla="val 1517"/>
                <a:gd name="f109" fmla="val 9"/>
                <a:gd name="f110" fmla="val 1623"/>
                <a:gd name="f111" fmla="val 71"/>
                <a:gd name="f112" fmla="val 1650"/>
                <a:gd name="f113" fmla="val 106"/>
                <a:gd name="f114" fmla="val 1711"/>
                <a:gd name="f115" fmla="val 1764"/>
                <a:gd name="f116" fmla="val 168"/>
                <a:gd name="f117" fmla="val 1782"/>
                <a:gd name="f118" fmla="val 212"/>
                <a:gd name="f119" fmla="val 230"/>
                <a:gd name="f120" fmla="val 1870"/>
                <a:gd name="f121" fmla="val 274"/>
                <a:gd name="f122" fmla="val 1888"/>
                <a:gd name="f123" fmla="val 283"/>
                <a:gd name="f124" fmla="val 1976"/>
                <a:gd name="f125" fmla="val 406"/>
                <a:gd name="f126" fmla="val 2100"/>
                <a:gd name="f127" fmla="val 459"/>
                <a:gd name="f128" fmla="val 2135"/>
                <a:gd name="f129" fmla="val 539"/>
                <a:gd name="f130" fmla="val 2170"/>
                <a:gd name="f131" fmla="val 591"/>
                <a:gd name="f132" fmla="val 2258"/>
                <a:gd name="f133" fmla="val 2276"/>
                <a:gd name="f134" fmla="val 2241"/>
                <a:gd name="f135" fmla="val 802"/>
                <a:gd name="f136" fmla="val 2153"/>
                <a:gd name="f137" fmla="val 899"/>
                <a:gd name="f138" fmla="val 2144"/>
                <a:gd name="f139" fmla="val 935"/>
                <a:gd name="f140" fmla="val 2091"/>
                <a:gd name="f141" fmla="val 926"/>
                <a:gd name="f142" fmla="val 979"/>
                <a:gd name="f143" fmla="val 1967"/>
                <a:gd name="f144" fmla="val 1023"/>
                <a:gd name="f145" fmla="val 1958"/>
                <a:gd name="f146" fmla="val 1067"/>
                <a:gd name="f147" fmla="val 2011"/>
                <a:gd name="f148" fmla="val 1111"/>
                <a:gd name="f149" fmla="val 1950"/>
                <a:gd name="f150" fmla="val 1173"/>
                <a:gd name="f151" fmla="val 1244"/>
                <a:gd name="f152" fmla="val 2020"/>
                <a:gd name="f153" fmla="val 1349"/>
                <a:gd name="f154" fmla="val 2082"/>
                <a:gd name="f155" fmla="val 1402"/>
                <a:gd name="f156" fmla="val 2038"/>
                <a:gd name="f157" fmla="val 1473"/>
                <a:gd name="f158" fmla="val 1499"/>
                <a:gd name="f159" fmla="val 1526"/>
                <a:gd name="f160" fmla="val 1579"/>
                <a:gd name="f161" fmla="val 1614"/>
                <a:gd name="f162" fmla="val 2303"/>
                <a:gd name="f163" fmla="val 2356"/>
                <a:gd name="f164" fmla="val 1658"/>
                <a:gd name="f165" fmla="val 2391"/>
                <a:gd name="f166" fmla="val 1694"/>
                <a:gd name="f167" fmla="val 2373"/>
                <a:gd name="f168" fmla="val 1720"/>
                <a:gd name="f169" fmla="val 2461"/>
                <a:gd name="f170" fmla="val 2444"/>
                <a:gd name="f171" fmla="val 1817"/>
                <a:gd name="f172" fmla="val 2426"/>
                <a:gd name="f173" fmla="val 1879"/>
                <a:gd name="f174" fmla="val 1914"/>
                <a:gd name="f175" fmla="val 2294"/>
                <a:gd name="f176" fmla="val 2347"/>
                <a:gd name="f177" fmla="val 2117"/>
                <a:gd name="f178" fmla="val 2073"/>
                <a:gd name="f179" fmla="val 2453"/>
                <a:gd name="f180" fmla="val 2479"/>
                <a:gd name="f181" fmla="val 2550"/>
                <a:gd name="f182" fmla="val 1985"/>
                <a:gd name="f183" fmla="val 2523"/>
                <a:gd name="f184" fmla="val 1906"/>
                <a:gd name="f185" fmla="val 2558"/>
                <a:gd name="f186" fmla="val 1491"/>
                <a:gd name="f187" fmla="val 1438"/>
                <a:gd name="f188" fmla="val 2505"/>
                <a:gd name="f189" fmla="val 1305"/>
                <a:gd name="f190" fmla="val 2638"/>
                <a:gd name="f191" fmla="val 1314"/>
                <a:gd name="f192" fmla="val 1376"/>
                <a:gd name="f193" fmla="val 2806"/>
                <a:gd name="f194" fmla="val 1429"/>
                <a:gd name="f195" fmla="val 2858"/>
                <a:gd name="f196" fmla="val 1385"/>
                <a:gd name="f197" fmla="val 1261"/>
                <a:gd name="f198" fmla="val 1217"/>
                <a:gd name="f199" fmla="val 3132"/>
                <a:gd name="f200" fmla="val 3185"/>
                <a:gd name="f201" fmla="val 3229"/>
                <a:gd name="f202" fmla="val 1094"/>
                <a:gd name="f203" fmla="val 3326"/>
                <a:gd name="f204" fmla="val 1103"/>
                <a:gd name="f205" fmla="val 3406"/>
                <a:gd name="f206" fmla="val 3467"/>
                <a:gd name="f207" fmla="val 3529"/>
                <a:gd name="f208" fmla="val 3609"/>
                <a:gd name="f209" fmla="val 1076"/>
                <a:gd name="f210" fmla="val 3662"/>
                <a:gd name="f211" fmla="val 1050"/>
                <a:gd name="f212" fmla="val 3741"/>
                <a:gd name="f213" fmla="val 3794"/>
                <a:gd name="f214" fmla="val 1005"/>
                <a:gd name="f215" fmla="val 3856"/>
                <a:gd name="f216" fmla="val 988"/>
                <a:gd name="f217" fmla="val 3909"/>
                <a:gd name="f218" fmla="val 4015"/>
                <a:gd name="f219" fmla="val 4103"/>
                <a:gd name="f220" fmla="val 953"/>
                <a:gd name="f221" fmla="val 4129"/>
                <a:gd name="f222" fmla="val 4156"/>
                <a:gd name="f223" fmla="val 873"/>
                <a:gd name="f224" fmla="val 4191"/>
                <a:gd name="f225" fmla="val 820"/>
                <a:gd name="f226" fmla="val 4262"/>
                <a:gd name="f227" fmla="val 776"/>
                <a:gd name="f228" fmla="val 4297"/>
                <a:gd name="f229" fmla="val 4279"/>
                <a:gd name="f230" fmla="val 661"/>
                <a:gd name="f231" fmla="val 4235"/>
                <a:gd name="f232" fmla="val 4182"/>
                <a:gd name="f233" fmla="val 4085"/>
                <a:gd name="f234" fmla="val 3997"/>
                <a:gd name="f235" fmla="val 3953"/>
                <a:gd name="f236" fmla="val 3803"/>
                <a:gd name="f237" fmla="val 750"/>
                <a:gd name="f238" fmla="val 3697"/>
                <a:gd name="f239" fmla="val 3626"/>
                <a:gd name="f240" fmla="val 3564"/>
                <a:gd name="f241" fmla="val 3538"/>
                <a:gd name="f242" fmla="val 573"/>
                <a:gd name="f243" fmla="val 3503"/>
                <a:gd name="f244" fmla="val 520"/>
                <a:gd name="f245" fmla="val 467"/>
                <a:gd name="f246" fmla="val 3335"/>
                <a:gd name="f247" fmla="val 3282"/>
                <a:gd name="f248" fmla="val 388"/>
                <a:gd name="f249" fmla="+- 0 0 -90"/>
                <a:gd name="f250" fmla="*/ f3 1 4298"/>
                <a:gd name="f251" fmla="*/ f4 1 2515"/>
                <a:gd name="f252" fmla="+- f7 0 f5"/>
                <a:gd name="f253" fmla="+- f6 0 f5"/>
                <a:gd name="f254" fmla="*/ f249 f0 1"/>
                <a:gd name="f255" fmla="*/ f253 1 4298"/>
                <a:gd name="f256" fmla="*/ f252 1 2515"/>
                <a:gd name="f257" fmla="*/ 461175169 f253 1"/>
                <a:gd name="f258" fmla="*/ 3365847 f252 1"/>
                <a:gd name="f259" fmla="*/ 448595317 f253 1"/>
                <a:gd name="f260" fmla="*/ 22783061 f252 1"/>
                <a:gd name="f261" fmla="*/ 433681141 f253 1"/>
                <a:gd name="f262" fmla="*/ 17087206 f252 1"/>
                <a:gd name="f263" fmla="*/ 410726116 f253 1"/>
                <a:gd name="f264" fmla="*/ 13592194 f252 1"/>
                <a:gd name="f265" fmla="*/ 389067898 f253 1"/>
                <a:gd name="f266" fmla="*/ 7896339 f252 1"/>
                <a:gd name="f267" fmla="*/ 368447197 f253 1"/>
                <a:gd name="f268" fmla="*/ 9061343 f252 1"/>
                <a:gd name="f269" fmla="*/ 351198698 f253 1"/>
                <a:gd name="f270" fmla="*/ 0 f252 1"/>
                <a:gd name="f271" fmla="*/ 329540480 f253 1"/>
                <a:gd name="f272" fmla="*/ 6860859 f252 1"/>
                <a:gd name="f273" fmla="*/ 312291980 f253 1"/>
                <a:gd name="f274" fmla="*/ 14757198 f252 1"/>
                <a:gd name="f275" fmla="*/ 283760075 f253 1"/>
                <a:gd name="f276" fmla="*/ 249392360 f253 1"/>
                <a:gd name="f277" fmla="*/ 20453053 f252 1"/>
                <a:gd name="f278" fmla="*/ 218526491 f253 1"/>
                <a:gd name="f279" fmla="*/ 207113801 f253 1"/>
                <a:gd name="f280" fmla="*/ 23948066 f252 1"/>
                <a:gd name="f281" fmla="*/ 177285449 f253 1"/>
                <a:gd name="f282" fmla="*/ 36504780 f252 1"/>
                <a:gd name="f283" fmla="*/ 156664749 f253 1"/>
                <a:gd name="f284" fmla="*/ 44530644 f252 1"/>
                <a:gd name="f285" fmla="*/ 140713056 f253 1"/>
                <a:gd name="f286" fmla="*/ 53592346 f252 1"/>
                <a:gd name="f287" fmla="*/ 109717182 f253 1"/>
                <a:gd name="f288" fmla="*/ 59287842 f252 1"/>
                <a:gd name="f289" fmla="*/ 97137330 f253 1"/>
                <a:gd name="f290" fmla="*/ 78705416 f252 1"/>
                <a:gd name="f291" fmla="*/ 78980958 f253 1"/>
                <a:gd name="f292" fmla="*/ 86731279 f252 1"/>
                <a:gd name="f293" fmla="*/ 48114729 f253 1"/>
                <a:gd name="f294" fmla="*/ 93592139 f252 1"/>
                <a:gd name="f295" fmla="*/ 25159704 f253 1"/>
                <a:gd name="f296" fmla="*/ 90226651 f252 1"/>
                <a:gd name="f297" fmla="*/ 0 f253 1"/>
                <a:gd name="f298" fmla="*/ 95922147 f252 1"/>
                <a:gd name="f299" fmla="*/ 9208011 f253 1"/>
                <a:gd name="f300" fmla="*/ 213592236 f252 1"/>
                <a:gd name="f301" fmla="*/ 21787863 f253 1"/>
                <a:gd name="f302" fmla="*/ 230679442 f252 1"/>
                <a:gd name="f303" fmla="*/ 35534877 f253 1"/>
                <a:gd name="f304" fmla="*/ 244401161 f252 1"/>
                <a:gd name="f305" fmla="*/ 52653732 f253 1"/>
                <a:gd name="f306" fmla="*/ 271844598 f252 1"/>
                <a:gd name="f307" fmla="*/ 76646274 f253 1"/>
                <a:gd name="f308" fmla="*/ 288931804 f252 1"/>
                <a:gd name="f309" fmla="*/ 102843495 f253 1"/>
                <a:gd name="f310" fmla="*/ 290096809 f252 1"/>
                <a:gd name="f311" fmla="*/ 116590509 f253 1"/>
                <a:gd name="f312" fmla="*/ 277540094 f252 1"/>
                <a:gd name="f313" fmla="*/ 126965682 f253 1"/>
                <a:gd name="f314" fmla="*/ 254627508 f252 1"/>
                <a:gd name="f315" fmla="*/ 144084897 f253 1"/>
                <a:gd name="f316" fmla="*/ 252427024 f252 1"/>
                <a:gd name="f317" fmla="*/ 174950765 f253 1"/>
                <a:gd name="f318" fmla="*/ 269514230 f252 1"/>
                <a:gd name="f319" fmla="*/ 194404304 f253 1"/>
                <a:gd name="f320" fmla="*/ 280905941 f252 1"/>
                <a:gd name="f321" fmla="*/ 209318480 f253 1"/>
                <a:gd name="f322" fmla="*/ 298122672 f252 1"/>
                <a:gd name="f323" fmla="*/ 219693653 f253 1"/>
                <a:gd name="f324" fmla="*/ 307184375 f252 1"/>
                <a:gd name="f325" fmla="*/ 235645346 f253 1"/>
                <a:gd name="f326" fmla="*/ 314045234 f252 1"/>
                <a:gd name="f327" fmla="*/ 256266047 f253 1"/>
                <a:gd name="f328" fmla="*/ 319740729 f252 1"/>
                <a:gd name="f329" fmla="*/ 297507089 f253 1"/>
                <a:gd name="f330" fmla="*/ 276375090 f252 1"/>
                <a:gd name="f331" fmla="*/ 316960628 f253 1"/>
                <a:gd name="f332" fmla="*/ 268349226 f252 1"/>
                <a:gd name="f333" fmla="*/ 330707641 f253 1"/>
                <a:gd name="f334" fmla="*/ 256957875 f252 1"/>
                <a:gd name="f335" fmla="*/ 222653578 f252 1"/>
                <a:gd name="f336" fmla="*/ 327206156 f253 1"/>
                <a:gd name="f337" fmla="*/ 186148798 f252 1"/>
                <a:gd name="f338" fmla="*/ 342120331 f253 1"/>
                <a:gd name="f339" fmla="*/ 170097071 f252 1"/>
                <a:gd name="f340" fmla="*/ 370651877 f253 1"/>
                <a:gd name="f341" fmla="*/ 179287939 f252 1"/>
                <a:gd name="f342" fmla="*/ 394774063 f253 1"/>
                <a:gd name="f343" fmla="*/ 157540357 f252 1"/>
                <a:gd name="f344" fmla="*/ 418766605 f253 1"/>
                <a:gd name="f345" fmla="*/ 141618154 f252 1"/>
                <a:gd name="f346" fmla="*/ 449632834 f253 1"/>
                <a:gd name="f347" fmla="*/ 474922183 f253 1"/>
                <a:gd name="f348" fmla="*/ 135922299 f252 1"/>
                <a:gd name="f349" fmla="*/ 500081887 f253 1"/>
                <a:gd name="f350" fmla="*/ 127896436 f252 1"/>
                <a:gd name="f351" fmla="*/ 532115278 f253 1"/>
                <a:gd name="f352" fmla="*/ 123365584 f252 1"/>
                <a:gd name="f353" fmla="*/ 543527968 f253 1"/>
                <a:gd name="f354" fmla="*/ 106148853 f252 1"/>
                <a:gd name="f355" fmla="*/ 554940658 f253 1"/>
                <a:gd name="f356" fmla="*/ 85566275 f252 1"/>
                <a:gd name="f357" fmla="*/ 535487119 f253 1"/>
                <a:gd name="f358" fmla="*/ 512661739 f253 1"/>
                <a:gd name="f359" fmla="*/ 479461186 f253 1"/>
                <a:gd name="f360" fmla="*/ 458840845 f253 1"/>
                <a:gd name="f361" fmla="*/ 74174565 f252 1"/>
                <a:gd name="f362" fmla="*/ 441721630 f253 1"/>
                <a:gd name="f363" fmla="*/ 54757350 f252 1"/>
                <a:gd name="f364" fmla="*/ 475959700 f253 1"/>
                <a:gd name="f365" fmla="*/ 4298 f253 1"/>
                <a:gd name="f366" fmla="*/ 2515 f252 1"/>
                <a:gd name="f367" fmla="*/ f254 1 f2"/>
                <a:gd name="f368" fmla="*/ f257 1 4298"/>
                <a:gd name="f369" fmla="*/ f258 1 2515"/>
                <a:gd name="f370" fmla="*/ f259 1 4298"/>
                <a:gd name="f371" fmla="*/ f260 1 2515"/>
                <a:gd name="f372" fmla="*/ f261 1 4298"/>
                <a:gd name="f373" fmla="*/ f262 1 2515"/>
                <a:gd name="f374" fmla="*/ f263 1 4298"/>
                <a:gd name="f375" fmla="*/ f264 1 2515"/>
                <a:gd name="f376" fmla="*/ f265 1 4298"/>
                <a:gd name="f377" fmla="*/ f266 1 2515"/>
                <a:gd name="f378" fmla="*/ f267 1 4298"/>
                <a:gd name="f379" fmla="*/ f268 1 2515"/>
                <a:gd name="f380" fmla="*/ f269 1 4298"/>
                <a:gd name="f381" fmla="*/ f270 1 2515"/>
                <a:gd name="f382" fmla="*/ f271 1 4298"/>
                <a:gd name="f383" fmla="*/ f272 1 2515"/>
                <a:gd name="f384" fmla="*/ f273 1 4298"/>
                <a:gd name="f385" fmla="*/ f274 1 2515"/>
                <a:gd name="f386" fmla="*/ f275 1 4298"/>
                <a:gd name="f387" fmla="*/ f276 1 4298"/>
                <a:gd name="f388" fmla="*/ f277 1 2515"/>
                <a:gd name="f389" fmla="*/ f278 1 4298"/>
                <a:gd name="f390" fmla="*/ f279 1 4298"/>
                <a:gd name="f391" fmla="*/ f280 1 2515"/>
                <a:gd name="f392" fmla="*/ f281 1 4298"/>
                <a:gd name="f393" fmla="*/ f282 1 2515"/>
                <a:gd name="f394" fmla="*/ f283 1 4298"/>
                <a:gd name="f395" fmla="*/ f284 1 2515"/>
                <a:gd name="f396" fmla="*/ f285 1 4298"/>
                <a:gd name="f397" fmla="*/ f286 1 2515"/>
                <a:gd name="f398" fmla="*/ f287 1 4298"/>
                <a:gd name="f399" fmla="*/ f288 1 2515"/>
                <a:gd name="f400" fmla="*/ f289 1 4298"/>
                <a:gd name="f401" fmla="*/ f290 1 2515"/>
                <a:gd name="f402" fmla="*/ f291 1 4298"/>
                <a:gd name="f403" fmla="*/ f292 1 2515"/>
                <a:gd name="f404" fmla="*/ f293 1 4298"/>
                <a:gd name="f405" fmla="*/ f294 1 2515"/>
                <a:gd name="f406" fmla="*/ f295 1 4298"/>
                <a:gd name="f407" fmla="*/ f296 1 2515"/>
                <a:gd name="f408" fmla="*/ f297 1 4298"/>
                <a:gd name="f409" fmla="*/ f298 1 2515"/>
                <a:gd name="f410" fmla="*/ f299 1 4298"/>
                <a:gd name="f411" fmla="*/ f300 1 2515"/>
                <a:gd name="f412" fmla="*/ f301 1 4298"/>
                <a:gd name="f413" fmla="*/ f302 1 2515"/>
                <a:gd name="f414" fmla="*/ f303 1 4298"/>
                <a:gd name="f415" fmla="*/ f304 1 2515"/>
                <a:gd name="f416" fmla="*/ f305 1 4298"/>
                <a:gd name="f417" fmla="*/ f306 1 2515"/>
                <a:gd name="f418" fmla="*/ f307 1 4298"/>
                <a:gd name="f419" fmla="*/ f308 1 2515"/>
                <a:gd name="f420" fmla="*/ f309 1 4298"/>
                <a:gd name="f421" fmla="*/ f310 1 2515"/>
                <a:gd name="f422" fmla="*/ f311 1 4298"/>
                <a:gd name="f423" fmla="*/ f312 1 2515"/>
                <a:gd name="f424" fmla="*/ f313 1 4298"/>
                <a:gd name="f425" fmla="*/ f314 1 2515"/>
                <a:gd name="f426" fmla="*/ f315 1 4298"/>
                <a:gd name="f427" fmla="*/ f316 1 2515"/>
                <a:gd name="f428" fmla="*/ f317 1 4298"/>
                <a:gd name="f429" fmla="*/ f318 1 2515"/>
                <a:gd name="f430" fmla="*/ f319 1 4298"/>
                <a:gd name="f431" fmla="*/ f320 1 2515"/>
                <a:gd name="f432" fmla="*/ f321 1 4298"/>
                <a:gd name="f433" fmla="*/ f322 1 2515"/>
                <a:gd name="f434" fmla="*/ f323 1 4298"/>
                <a:gd name="f435" fmla="*/ f324 1 2515"/>
                <a:gd name="f436" fmla="*/ f325 1 4298"/>
                <a:gd name="f437" fmla="*/ f326 1 2515"/>
                <a:gd name="f438" fmla="*/ f327 1 4298"/>
                <a:gd name="f439" fmla="*/ f328 1 2515"/>
                <a:gd name="f440" fmla="*/ f329 1 4298"/>
                <a:gd name="f441" fmla="*/ f330 1 2515"/>
                <a:gd name="f442" fmla="*/ f331 1 4298"/>
                <a:gd name="f443" fmla="*/ f332 1 2515"/>
                <a:gd name="f444" fmla="*/ f333 1 4298"/>
                <a:gd name="f445" fmla="*/ f334 1 2515"/>
                <a:gd name="f446" fmla="*/ f335 1 2515"/>
                <a:gd name="f447" fmla="*/ f336 1 4298"/>
                <a:gd name="f448" fmla="*/ f337 1 2515"/>
                <a:gd name="f449" fmla="*/ f338 1 4298"/>
                <a:gd name="f450" fmla="*/ f339 1 2515"/>
                <a:gd name="f451" fmla="*/ f340 1 4298"/>
                <a:gd name="f452" fmla="*/ f341 1 2515"/>
                <a:gd name="f453" fmla="*/ f342 1 4298"/>
                <a:gd name="f454" fmla="*/ f343 1 2515"/>
                <a:gd name="f455" fmla="*/ f344 1 4298"/>
                <a:gd name="f456" fmla="*/ f345 1 2515"/>
                <a:gd name="f457" fmla="*/ f346 1 4298"/>
                <a:gd name="f458" fmla="*/ f347 1 4298"/>
                <a:gd name="f459" fmla="*/ f348 1 2515"/>
                <a:gd name="f460" fmla="*/ f349 1 4298"/>
                <a:gd name="f461" fmla="*/ f350 1 2515"/>
                <a:gd name="f462" fmla="*/ f351 1 4298"/>
                <a:gd name="f463" fmla="*/ f352 1 2515"/>
                <a:gd name="f464" fmla="*/ f353 1 4298"/>
                <a:gd name="f465" fmla="*/ f354 1 2515"/>
                <a:gd name="f466" fmla="*/ f355 1 4298"/>
                <a:gd name="f467" fmla="*/ f356 1 2515"/>
                <a:gd name="f468" fmla="*/ f357 1 4298"/>
                <a:gd name="f469" fmla="*/ f358 1 4298"/>
                <a:gd name="f470" fmla="*/ f359 1 4298"/>
                <a:gd name="f471" fmla="*/ f360 1 4298"/>
                <a:gd name="f472" fmla="*/ f361 1 2515"/>
                <a:gd name="f473" fmla="*/ f362 1 4298"/>
                <a:gd name="f474" fmla="*/ f363 1 2515"/>
                <a:gd name="f475" fmla="*/ f364 1 4298"/>
                <a:gd name="f476" fmla="*/ f365 1 4298"/>
                <a:gd name="f477" fmla="*/ f366 1 2515"/>
                <a:gd name="f478" fmla="+- f367 0 f1"/>
                <a:gd name="f479" fmla="*/ f368 1 f255"/>
                <a:gd name="f480" fmla="*/ f369 1 f256"/>
                <a:gd name="f481" fmla="*/ f370 1 f255"/>
                <a:gd name="f482" fmla="*/ f371 1 f256"/>
                <a:gd name="f483" fmla="*/ f372 1 f255"/>
                <a:gd name="f484" fmla="*/ f373 1 f256"/>
                <a:gd name="f485" fmla="*/ f374 1 f255"/>
                <a:gd name="f486" fmla="*/ f375 1 f256"/>
                <a:gd name="f487" fmla="*/ f376 1 f255"/>
                <a:gd name="f488" fmla="*/ f377 1 f256"/>
                <a:gd name="f489" fmla="*/ f378 1 f255"/>
                <a:gd name="f490" fmla="*/ f379 1 f256"/>
                <a:gd name="f491" fmla="*/ f380 1 f255"/>
                <a:gd name="f492" fmla="*/ f381 1 f256"/>
                <a:gd name="f493" fmla="*/ f382 1 f255"/>
                <a:gd name="f494" fmla="*/ f383 1 f256"/>
                <a:gd name="f495" fmla="*/ f384 1 f255"/>
                <a:gd name="f496" fmla="*/ f385 1 f256"/>
                <a:gd name="f497" fmla="*/ f386 1 f255"/>
                <a:gd name="f498" fmla="*/ f387 1 f255"/>
                <a:gd name="f499" fmla="*/ f388 1 f256"/>
                <a:gd name="f500" fmla="*/ f389 1 f255"/>
                <a:gd name="f501" fmla="*/ f390 1 f255"/>
                <a:gd name="f502" fmla="*/ f391 1 f256"/>
                <a:gd name="f503" fmla="*/ f392 1 f255"/>
                <a:gd name="f504" fmla="*/ f393 1 f256"/>
                <a:gd name="f505" fmla="*/ f394 1 f255"/>
                <a:gd name="f506" fmla="*/ f395 1 f256"/>
                <a:gd name="f507" fmla="*/ f396 1 f255"/>
                <a:gd name="f508" fmla="*/ f397 1 f256"/>
                <a:gd name="f509" fmla="*/ f398 1 f255"/>
                <a:gd name="f510" fmla="*/ f399 1 f256"/>
                <a:gd name="f511" fmla="*/ f400 1 f255"/>
                <a:gd name="f512" fmla="*/ f401 1 f256"/>
                <a:gd name="f513" fmla="*/ f402 1 f255"/>
                <a:gd name="f514" fmla="*/ f403 1 f256"/>
                <a:gd name="f515" fmla="*/ f404 1 f255"/>
                <a:gd name="f516" fmla="*/ f405 1 f256"/>
                <a:gd name="f517" fmla="*/ f406 1 f255"/>
                <a:gd name="f518" fmla="*/ f407 1 f256"/>
                <a:gd name="f519" fmla="*/ f408 1 f255"/>
                <a:gd name="f520" fmla="*/ f409 1 f256"/>
                <a:gd name="f521" fmla="*/ f410 1 f255"/>
                <a:gd name="f522" fmla="*/ f411 1 f256"/>
                <a:gd name="f523" fmla="*/ f412 1 f255"/>
                <a:gd name="f524" fmla="*/ f413 1 f256"/>
                <a:gd name="f525" fmla="*/ f414 1 f255"/>
                <a:gd name="f526" fmla="*/ f415 1 f256"/>
                <a:gd name="f527" fmla="*/ f416 1 f255"/>
                <a:gd name="f528" fmla="*/ f417 1 f256"/>
                <a:gd name="f529" fmla="*/ f418 1 f255"/>
                <a:gd name="f530" fmla="*/ f419 1 f256"/>
                <a:gd name="f531" fmla="*/ f420 1 f255"/>
                <a:gd name="f532" fmla="*/ f421 1 f256"/>
                <a:gd name="f533" fmla="*/ f422 1 f255"/>
                <a:gd name="f534" fmla="*/ f423 1 f256"/>
                <a:gd name="f535" fmla="*/ f424 1 f255"/>
                <a:gd name="f536" fmla="*/ f425 1 f256"/>
                <a:gd name="f537" fmla="*/ f426 1 f255"/>
                <a:gd name="f538" fmla="*/ f427 1 f256"/>
                <a:gd name="f539" fmla="*/ f428 1 f255"/>
                <a:gd name="f540" fmla="*/ f429 1 f256"/>
                <a:gd name="f541" fmla="*/ f430 1 f255"/>
                <a:gd name="f542" fmla="*/ f431 1 f256"/>
                <a:gd name="f543" fmla="*/ f432 1 f255"/>
                <a:gd name="f544" fmla="*/ f433 1 f256"/>
                <a:gd name="f545" fmla="*/ f434 1 f255"/>
                <a:gd name="f546" fmla="*/ f435 1 f256"/>
                <a:gd name="f547" fmla="*/ f436 1 f255"/>
                <a:gd name="f548" fmla="*/ f437 1 f256"/>
                <a:gd name="f549" fmla="*/ f438 1 f255"/>
                <a:gd name="f550" fmla="*/ f439 1 f256"/>
                <a:gd name="f551" fmla="*/ f440 1 f255"/>
                <a:gd name="f552" fmla="*/ f441 1 f256"/>
                <a:gd name="f553" fmla="*/ f442 1 f255"/>
                <a:gd name="f554" fmla="*/ f443 1 f256"/>
                <a:gd name="f555" fmla="*/ f444 1 f255"/>
                <a:gd name="f556" fmla="*/ f445 1 f256"/>
                <a:gd name="f557" fmla="*/ f446 1 f256"/>
                <a:gd name="f558" fmla="*/ f447 1 f255"/>
                <a:gd name="f559" fmla="*/ f448 1 f256"/>
                <a:gd name="f560" fmla="*/ f449 1 f255"/>
                <a:gd name="f561" fmla="*/ f450 1 f256"/>
                <a:gd name="f562" fmla="*/ f451 1 f255"/>
                <a:gd name="f563" fmla="*/ f452 1 f256"/>
                <a:gd name="f564" fmla="*/ f453 1 f255"/>
                <a:gd name="f565" fmla="*/ f454 1 f256"/>
                <a:gd name="f566" fmla="*/ f455 1 f255"/>
                <a:gd name="f567" fmla="*/ f456 1 f256"/>
                <a:gd name="f568" fmla="*/ f457 1 f255"/>
                <a:gd name="f569" fmla="*/ f458 1 f255"/>
                <a:gd name="f570" fmla="*/ f459 1 f256"/>
                <a:gd name="f571" fmla="*/ f460 1 f255"/>
                <a:gd name="f572" fmla="*/ f461 1 f256"/>
                <a:gd name="f573" fmla="*/ f462 1 f255"/>
                <a:gd name="f574" fmla="*/ f463 1 f256"/>
                <a:gd name="f575" fmla="*/ f464 1 f255"/>
                <a:gd name="f576" fmla="*/ f465 1 f256"/>
                <a:gd name="f577" fmla="*/ f466 1 f255"/>
                <a:gd name="f578" fmla="*/ f467 1 f256"/>
                <a:gd name="f579" fmla="*/ f468 1 f255"/>
                <a:gd name="f580" fmla="*/ f469 1 f255"/>
                <a:gd name="f581" fmla="*/ f470 1 f255"/>
                <a:gd name="f582" fmla="*/ f471 1 f255"/>
                <a:gd name="f583" fmla="*/ f472 1 f256"/>
                <a:gd name="f584" fmla="*/ f473 1 f255"/>
                <a:gd name="f585" fmla="*/ f474 1 f256"/>
                <a:gd name="f586" fmla="*/ f475 1 f255"/>
                <a:gd name="f587" fmla="*/ f476 1 f255"/>
                <a:gd name="f588" fmla="*/ f477 1 f256"/>
                <a:gd name="f589" fmla="*/ f519 f250 1"/>
                <a:gd name="f590" fmla="*/ f587 f250 1"/>
                <a:gd name="f591" fmla="*/ f588 f251 1"/>
                <a:gd name="f592" fmla="*/ f492 f251 1"/>
                <a:gd name="f593" fmla="*/ f479 f250 1"/>
                <a:gd name="f594" fmla="*/ f480 f251 1"/>
                <a:gd name="f595" fmla="*/ f481 f250 1"/>
                <a:gd name="f596" fmla="*/ f482 f251 1"/>
                <a:gd name="f597" fmla="*/ f483 f250 1"/>
                <a:gd name="f598" fmla="*/ f484 f251 1"/>
                <a:gd name="f599" fmla="*/ f485 f250 1"/>
                <a:gd name="f600" fmla="*/ f486 f251 1"/>
                <a:gd name="f601" fmla="*/ f487 f250 1"/>
                <a:gd name="f602" fmla="*/ f488 f251 1"/>
                <a:gd name="f603" fmla="*/ f489 f250 1"/>
                <a:gd name="f604" fmla="*/ f490 f251 1"/>
                <a:gd name="f605" fmla="*/ f491 f250 1"/>
                <a:gd name="f606" fmla="*/ f493 f250 1"/>
                <a:gd name="f607" fmla="*/ f494 f251 1"/>
                <a:gd name="f608" fmla="*/ f495 f250 1"/>
                <a:gd name="f609" fmla="*/ f496 f251 1"/>
                <a:gd name="f610" fmla="*/ f497 f250 1"/>
                <a:gd name="f611" fmla="*/ f498 f250 1"/>
                <a:gd name="f612" fmla="*/ f499 f251 1"/>
                <a:gd name="f613" fmla="*/ f500 f250 1"/>
                <a:gd name="f614" fmla="*/ f501 f250 1"/>
                <a:gd name="f615" fmla="*/ f502 f251 1"/>
                <a:gd name="f616" fmla="*/ f503 f250 1"/>
                <a:gd name="f617" fmla="*/ f504 f251 1"/>
                <a:gd name="f618" fmla="*/ f505 f250 1"/>
                <a:gd name="f619" fmla="*/ f506 f251 1"/>
                <a:gd name="f620" fmla="*/ f507 f250 1"/>
                <a:gd name="f621" fmla="*/ f508 f251 1"/>
                <a:gd name="f622" fmla="*/ f509 f250 1"/>
                <a:gd name="f623" fmla="*/ f510 f251 1"/>
                <a:gd name="f624" fmla="*/ f511 f250 1"/>
                <a:gd name="f625" fmla="*/ f512 f251 1"/>
                <a:gd name="f626" fmla="*/ f513 f250 1"/>
                <a:gd name="f627" fmla="*/ f514 f251 1"/>
                <a:gd name="f628" fmla="*/ f515 f250 1"/>
                <a:gd name="f629" fmla="*/ f516 f251 1"/>
                <a:gd name="f630" fmla="*/ f517 f250 1"/>
                <a:gd name="f631" fmla="*/ f518 f251 1"/>
                <a:gd name="f632" fmla="*/ f520 f251 1"/>
                <a:gd name="f633" fmla="*/ f521 f250 1"/>
                <a:gd name="f634" fmla="*/ f522 f251 1"/>
                <a:gd name="f635" fmla="*/ f523 f250 1"/>
                <a:gd name="f636" fmla="*/ f524 f251 1"/>
                <a:gd name="f637" fmla="*/ f525 f250 1"/>
                <a:gd name="f638" fmla="*/ f526 f251 1"/>
                <a:gd name="f639" fmla="*/ f527 f250 1"/>
                <a:gd name="f640" fmla="*/ f528 f251 1"/>
                <a:gd name="f641" fmla="*/ f529 f250 1"/>
                <a:gd name="f642" fmla="*/ f530 f251 1"/>
                <a:gd name="f643" fmla="*/ f531 f250 1"/>
                <a:gd name="f644" fmla="*/ f532 f251 1"/>
                <a:gd name="f645" fmla="*/ f533 f250 1"/>
                <a:gd name="f646" fmla="*/ f534 f251 1"/>
                <a:gd name="f647" fmla="*/ f535 f250 1"/>
                <a:gd name="f648" fmla="*/ f536 f251 1"/>
                <a:gd name="f649" fmla="*/ f537 f250 1"/>
                <a:gd name="f650" fmla="*/ f538 f251 1"/>
                <a:gd name="f651" fmla="*/ f539 f250 1"/>
                <a:gd name="f652" fmla="*/ f540 f251 1"/>
                <a:gd name="f653" fmla="*/ f541 f250 1"/>
                <a:gd name="f654" fmla="*/ f542 f251 1"/>
                <a:gd name="f655" fmla="*/ f543 f250 1"/>
                <a:gd name="f656" fmla="*/ f544 f251 1"/>
                <a:gd name="f657" fmla="*/ f545 f250 1"/>
                <a:gd name="f658" fmla="*/ f546 f251 1"/>
                <a:gd name="f659" fmla="*/ f547 f250 1"/>
                <a:gd name="f660" fmla="*/ f548 f251 1"/>
                <a:gd name="f661" fmla="*/ f549 f250 1"/>
                <a:gd name="f662" fmla="*/ f550 f251 1"/>
                <a:gd name="f663" fmla="*/ f551 f250 1"/>
                <a:gd name="f664" fmla="*/ f552 f251 1"/>
                <a:gd name="f665" fmla="*/ f553 f250 1"/>
                <a:gd name="f666" fmla="*/ f554 f251 1"/>
                <a:gd name="f667" fmla="*/ f555 f250 1"/>
                <a:gd name="f668" fmla="*/ f556 f251 1"/>
                <a:gd name="f669" fmla="*/ f557 f251 1"/>
                <a:gd name="f670" fmla="*/ f558 f250 1"/>
                <a:gd name="f671" fmla="*/ f559 f251 1"/>
                <a:gd name="f672" fmla="*/ f560 f250 1"/>
                <a:gd name="f673" fmla="*/ f561 f251 1"/>
                <a:gd name="f674" fmla="*/ f562 f250 1"/>
                <a:gd name="f675" fmla="*/ f563 f251 1"/>
                <a:gd name="f676" fmla="*/ f564 f250 1"/>
                <a:gd name="f677" fmla="*/ f565 f251 1"/>
                <a:gd name="f678" fmla="*/ f566 f250 1"/>
                <a:gd name="f679" fmla="*/ f567 f251 1"/>
                <a:gd name="f680" fmla="*/ f568 f250 1"/>
                <a:gd name="f681" fmla="*/ f569 f250 1"/>
                <a:gd name="f682" fmla="*/ f570 f251 1"/>
                <a:gd name="f683" fmla="*/ f571 f250 1"/>
                <a:gd name="f684" fmla="*/ f572 f251 1"/>
                <a:gd name="f685" fmla="*/ f573 f250 1"/>
                <a:gd name="f686" fmla="*/ f574 f251 1"/>
                <a:gd name="f687" fmla="*/ f575 f250 1"/>
                <a:gd name="f688" fmla="*/ f576 f251 1"/>
                <a:gd name="f689" fmla="*/ f577 f250 1"/>
                <a:gd name="f690" fmla="*/ f578 f251 1"/>
                <a:gd name="f691" fmla="*/ f579 f250 1"/>
                <a:gd name="f692" fmla="*/ f580 f250 1"/>
                <a:gd name="f693" fmla="*/ f581 f250 1"/>
                <a:gd name="f694" fmla="*/ f582 f250 1"/>
                <a:gd name="f695" fmla="*/ f583 f251 1"/>
                <a:gd name="f696" fmla="*/ f584 f250 1"/>
                <a:gd name="f697" fmla="*/ f585 f251 1"/>
                <a:gd name="f698" fmla="*/ f586 f25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478">
                  <a:pos x="f593" y="f594"/>
                </a:cxn>
                <a:cxn ang="f478">
                  <a:pos x="f595" y="f596"/>
                </a:cxn>
                <a:cxn ang="f478">
                  <a:pos x="f597" y="f598"/>
                </a:cxn>
                <a:cxn ang="f478">
                  <a:pos x="f599" y="f600"/>
                </a:cxn>
                <a:cxn ang="f478">
                  <a:pos x="f601" y="f602"/>
                </a:cxn>
                <a:cxn ang="f478">
                  <a:pos x="f603" y="f604"/>
                </a:cxn>
                <a:cxn ang="f478">
                  <a:pos x="f605" y="f592"/>
                </a:cxn>
                <a:cxn ang="f478">
                  <a:pos x="f606" y="f607"/>
                </a:cxn>
                <a:cxn ang="f478">
                  <a:pos x="f608" y="f609"/>
                </a:cxn>
                <a:cxn ang="f478">
                  <a:pos x="f610" y="f604"/>
                </a:cxn>
                <a:cxn ang="f478">
                  <a:pos x="f611" y="f612"/>
                </a:cxn>
                <a:cxn ang="f478">
                  <a:pos x="f613" y="f600"/>
                </a:cxn>
                <a:cxn ang="f478">
                  <a:pos x="f614" y="f615"/>
                </a:cxn>
                <a:cxn ang="f478">
                  <a:pos x="f616" y="f617"/>
                </a:cxn>
                <a:cxn ang="f478">
                  <a:pos x="f618" y="f619"/>
                </a:cxn>
                <a:cxn ang="f478">
                  <a:pos x="f620" y="f621"/>
                </a:cxn>
                <a:cxn ang="f478">
                  <a:pos x="f622" y="f623"/>
                </a:cxn>
                <a:cxn ang="f478">
                  <a:pos x="f624" y="f625"/>
                </a:cxn>
                <a:cxn ang="f478">
                  <a:pos x="f626" y="f627"/>
                </a:cxn>
                <a:cxn ang="f478">
                  <a:pos x="f628" y="f629"/>
                </a:cxn>
                <a:cxn ang="f478">
                  <a:pos x="f630" y="f631"/>
                </a:cxn>
                <a:cxn ang="f478">
                  <a:pos x="f589" y="f632"/>
                </a:cxn>
                <a:cxn ang="f478">
                  <a:pos x="f633" y="f634"/>
                </a:cxn>
                <a:cxn ang="f478">
                  <a:pos x="f635" y="f636"/>
                </a:cxn>
                <a:cxn ang="f478">
                  <a:pos x="f637" y="f638"/>
                </a:cxn>
                <a:cxn ang="f478">
                  <a:pos x="f639" y="f640"/>
                </a:cxn>
                <a:cxn ang="f478">
                  <a:pos x="f641" y="f642"/>
                </a:cxn>
                <a:cxn ang="f478">
                  <a:pos x="f643" y="f644"/>
                </a:cxn>
                <a:cxn ang="f478">
                  <a:pos x="f645" y="f646"/>
                </a:cxn>
                <a:cxn ang="f478">
                  <a:pos x="f647" y="f648"/>
                </a:cxn>
                <a:cxn ang="f478">
                  <a:pos x="f649" y="f650"/>
                </a:cxn>
                <a:cxn ang="f478">
                  <a:pos x="f651" y="f652"/>
                </a:cxn>
                <a:cxn ang="f478">
                  <a:pos x="f653" y="f654"/>
                </a:cxn>
                <a:cxn ang="f478">
                  <a:pos x="f655" y="f656"/>
                </a:cxn>
                <a:cxn ang="f478">
                  <a:pos x="f657" y="f658"/>
                </a:cxn>
                <a:cxn ang="f478">
                  <a:pos x="f659" y="f660"/>
                </a:cxn>
                <a:cxn ang="f478">
                  <a:pos x="f661" y="f662"/>
                </a:cxn>
                <a:cxn ang="f478">
                  <a:pos x="f663" y="f664"/>
                </a:cxn>
                <a:cxn ang="f478">
                  <a:pos x="f665" y="f666"/>
                </a:cxn>
                <a:cxn ang="f478">
                  <a:pos x="f667" y="f668"/>
                </a:cxn>
                <a:cxn ang="f478">
                  <a:pos x="f667" y="f669"/>
                </a:cxn>
                <a:cxn ang="f478">
                  <a:pos x="f670" y="f671"/>
                </a:cxn>
                <a:cxn ang="f478">
                  <a:pos x="f672" y="f673"/>
                </a:cxn>
                <a:cxn ang="f478">
                  <a:pos x="f674" y="f675"/>
                </a:cxn>
                <a:cxn ang="f478">
                  <a:pos x="f676" y="f677"/>
                </a:cxn>
                <a:cxn ang="f478">
                  <a:pos x="f678" y="f679"/>
                </a:cxn>
                <a:cxn ang="f478">
                  <a:pos x="f680" y="f679"/>
                </a:cxn>
                <a:cxn ang="f478">
                  <a:pos x="f681" y="f682"/>
                </a:cxn>
                <a:cxn ang="f478">
                  <a:pos x="f683" y="f684"/>
                </a:cxn>
                <a:cxn ang="f478">
                  <a:pos x="f685" y="f686"/>
                </a:cxn>
                <a:cxn ang="f478">
                  <a:pos x="f687" y="f688"/>
                </a:cxn>
                <a:cxn ang="f478">
                  <a:pos x="f689" y="f690"/>
                </a:cxn>
                <a:cxn ang="f478">
                  <a:pos x="f691" y="f627"/>
                </a:cxn>
                <a:cxn ang="f478">
                  <a:pos x="f692" y="f632"/>
                </a:cxn>
                <a:cxn ang="f478">
                  <a:pos x="f693" y="f631"/>
                </a:cxn>
                <a:cxn ang="f478">
                  <a:pos x="f694" y="f695"/>
                </a:cxn>
                <a:cxn ang="f478">
                  <a:pos x="f696" y="f697"/>
                </a:cxn>
                <a:cxn ang="f478">
                  <a:pos x="f698" y="f609"/>
                </a:cxn>
              </a:cxnLst>
              <a:rect l="f589" t="f592" r="f590" b="f591"/>
              <a:pathLst>
                <a:path w="4298" h="2515">
                  <a:moveTo>
                    <a:pt x="f8" y="f9"/>
                  </a:moveTo>
                  <a:lnTo>
                    <a:pt x="f10" y="f11"/>
                  </a:lnTo>
                  <a:lnTo>
                    <a:pt x="f12" y="f13"/>
                  </a:lnTo>
                  <a:lnTo>
                    <a:pt x="f14" y="f15"/>
                  </a:lnTo>
                  <a:lnTo>
                    <a:pt x="f16" y="f17"/>
                  </a:lnTo>
                  <a:lnTo>
                    <a:pt x="f18" y="f19"/>
                  </a:lnTo>
                  <a:lnTo>
                    <a:pt x="f20" y="f21"/>
                  </a:lnTo>
                  <a:lnTo>
                    <a:pt x="f22" y="f23"/>
                  </a:lnTo>
                  <a:lnTo>
                    <a:pt x="f22" y="f24"/>
                  </a:lnTo>
                  <a:lnTo>
                    <a:pt x="f25" y="f21"/>
                  </a:lnTo>
                  <a:lnTo>
                    <a:pt x="f26" y="f27"/>
                  </a:lnTo>
                  <a:lnTo>
                    <a:pt x="f28" y="f29"/>
                  </a:lnTo>
                  <a:lnTo>
                    <a:pt x="f30" y="f31"/>
                  </a:lnTo>
                  <a:lnTo>
                    <a:pt x="f32" y="f27"/>
                  </a:lnTo>
                  <a:lnTo>
                    <a:pt x="f33" y="f34"/>
                  </a:lnTo>
                  <a:lnTo>
                    <a:pt x="f35" y="f31"/>
                  </a:lnTo>
                  <a:lnTo>
                    <a:pt x="f36" y="f37"/>
                  </a:lnTo>
                  <a:lnTo>
                    <a:pt x="f38" y="f15"/>
                  </a:lnTo>
                  <a:lnTo>
                    <a:pt x="f39" y="f15"/>
                  </a:lnTo>
                  <a:lnTo>
                    <a:pt x="f40" y="f41"/>
                  </a:lnTo>
                  <a:lnTo>
                    <a:pt x="f42" y="f5"/>
                  </a:lnTo>
                  <a:lnTo>
                    <a:pt x="f43" y="f15"/>
                  </a:lnTo>
                  <a:lnTo>
                    <a:pt x="f44" y="f27"/>
                  </a:lnTo>
                  <a:lnTo>
                    <a:pt x="f45" y="f11"/>
                  </a:lnTo>
                  <a:lnTo>
                    <a:pt x="f46" y="f27"/>
                  </a:lnTo>
                  <a:lnTo>
                    <a:pt x="f47" y="f31"/>
                  </a:lnTo>
                  <a:lnTo>
                    <a:pt x="f48" y="f9"/>
                  </a:lnTo>
                  <a:lnTo>
                    <a:pt x="f49" y="f9"/>
                  </a:lnTo>
                  <a:lnTo>
                    <a:pt x="f50" y="f9"/>
                  </a:lnTo>
                  <a:lnTo>
                    <a:pt x="f51" y="f15"/>
                  </a:lnTo>
                  <a:lnTo>
                    <a:pt x="f52" y="f24"/>
                  </a:lnTo>
                  <a:lnTo>
                    <a:pt x="f53" y="f21"/>
                  </a:lnTo>
                  <a:lnTo>
                    <a:pt x="f54" y="f55"/>
                  </a:lnTo>
                  <a:lnTo>
                    <a:pt x="f56" y="f19"/>
                  </a:lnTo>
                  <a:lnTo>
                    <a:pt x="f57" y="f29"/>
                  </a:lnTo>
                  <a:lnTo>
                    <a:pt x="f58" y="f29"/>
                  </a:lnTo>
                  <a:lnTo>
                    <a:pt x="f59" y="f60"/>
                  </a:lnTo>
                  <a:lnTo>
                    <a:pt x="f61" y="f62"/>
                  </a:lnTo>
                  <a:lnTo>
                    <a:pt x="f63" y="f64"/>
                  </a:lnTo>
                  <a:lnTo>
                    <a:pt x="f65" y="f66"/>
                  </a:lnTo>
                  <a:lnTo>
                    <a:pt x="f67" y="f66"/>
                  </a:lnTo>
                  <a:lnTo>
                    <a:pt x="f68" y="f69"/>
                  </a:lnTo>
                  <a:lnTo>
                    <a:pt x="f70" y="f69"/>
                  </a:lnTo>
                  <a:lnTo>
                    <a:pt x="f71" y="f72"/>
                  </a:lnTo>
                  <a:lnTo>
                    <a:pt x="f73" y="f74"/>
                  </a:lnTo>
                  <a:lnTo>
                    <a:pt x="f73" y="f75"/>
                  </a:lnTo>
                  <a:lnTo>
                    <a:pt x="f76" y="f77"/>
                  </a:lnTo>
                  <a:lnTo>
                    <a:pt x="f78" y="f79"/>
                  </a:lnTo>
                  <a:lnTo>
                    <a:pt x="f80" y="f77"/>
                  </a:lnTo>
                  <a:lnTo>
                    <a:pt x="f81" y="f82"/>
                  </a:lnTo>
                  <a:lnTo>
                    <a:pt x="f83" y="f84"/>
                  </a:lnTo>
                  <a:lnTo>
                    <a:pt x="f85" y="f86"/>
                  </a:lnTo>
                  <a:lnTo>
                    <a:pt x="f87" y="f88"/>
                  </a:lnTo>
                  <a:lnTo>
                    <a:pt x="f89" y="f90"/>
                  </a:lnTo>
                  <a:lnTo>
                    <a:pt x="f91" y="f90"/>
                  </a:lnTo>
                  <a:lnTo>
                    <a:pt x="f92" y="f93"/>
                  </a:lnTo>
                  <a:lnTo>
                    <a:pt x="f94" y="f95"/>
                  </a:lnTo>
                  <a:lnTo>
                    <a:pt x="f96" y="f97"/>
                  </a:lnTo>
                  <a:lnTo>
                    <a:pt x="f98" y="f99"/>
                  </a:lnTo>
                  <a:lnTo>
                    <a:pt x="f100" y="f101"/>
                  </a:lnTo>
                  <a:lnTo>
                    <a:pt x="f102" y="f103"/>
                  </a:lnTo>
                  <a:lnTo>
                    <a:pt x="f104" y="f101"/>
                  </a:lnTo>
                  <a:lnTo>
                    <a:pt x="f105" y="f91"/>
                  </a:lnTo>
                  <a:lnTo>
                    <a:pt x="f27" y="f101"/>
                  </a:lnTo>
                  <a:lnTo>
                    <a:pt x="f106" y="f99"/>
                  </a:lnTo>
                  <a:lnTo>
                    <a:pt x="f5" y="f107"/>
                  </a:lnTo>
                  <a:lnTo>
                    <a:pt x="f5" y="f108"/>
                  </a:lnTo>
                  <a:lnTo>
                    <a:pt x="f109" y="f110"/>
                  </a:lnTo>
                  <a:lnTo>
                    <a:pt x="f111" y="f112"/>
                  </a:lnTo>
                  <a:lnTo>
                    <a:pt x="f113" y="f114"/>
                  </a:lnTo>
                  <a:lnTo>
                    <a:pt x="f113" y="f115"/>
                  </a:lnTo>
                  <a:lnTo>
                    <a:pt x="f116" y="f117"/>
                  </a:lnTo>
                  <a:lnTo>
                    <a:pt x="f118" y="f56"/>
                  </a:lnTo>
                  <a:lnTo>
                    <a:pt x="f119" y="f120"/>
                  </a:lnTo>
                  <a:lnTo>
                    <a:pt x="f121" y="f122"/>
                  </a:lnTo>
                  <a:lnTo>
                    <a:pt x="f123" y="f124"/>
                  </a:lnTo>
                  <a:lnTo>
                    <a:pt x="f102" y="f53"/>
                  </a:lnTo>
                  <a:lnTo>
                    <a:pt x="f125" y="f126"/>
                  </a:lnTo>
                  <a:lnTo>
                    <a:pt x="f127" y="f128"/>
                  </a:lnTo>
                  <a:lnTo>
                    <a:pt x="f129" y="f130"/>
                  </a:lnTo>
                  <a:lnTo>
                    <a:pt x="f131" y="f50"/>
                  </a:lnTo>
                  <a:lnTo>
                    <a:pt x="f92" y="f132"/>
                  </a:lnTo>
                  <a:lnTo>
                    <a:pt x="f101" y="f133"/>
                  </a:lnTo>
                  <a:lnTo>
                    <a:pt x="f85" y="f134"/>
                  </a:lnTo>
                  <a:lnTo>
                    <a:pt x="f135" y="f51"/>
                  </a:lnTo>
                  <a:lnTo>
                    <a:pt x="f83" y="f136"/>
                  </a:lnTo>
                  <a:lnTo>
                    <a:pt x="f137" y="f138"/>
                  </a:lnTo>
                  <a:lnTo>
                    <a:pt x="f139" y="f140"/>
                  </a:lnTo>
                  <a:lnTo>
                    <a:pt x="f141" y="f53"/>
                  </a:lnTo>
                  <a:lnTo>
                    <a:pt x="f142" y="f143"/>
                  </a:lnTo>
                  <a:lnTo>
                    <a:pt x="f144" y="f145"/>
                  </a:lnTo>
                  <a:lnTo>
                    <a:pt x="f146" y="f147"/>
                  </a:lnTo>
                  <a:lnTo>
                    <a:pt x="f148" y="f149"/>
                  </a:lnTo>
                  <a:lnTo>
                    <a:pt x="f150" y="f124"/>
                  </a:lnTo>
                  <a:lnTo>
                    <a:pt x="f151" y="f152"/>
                  </a:lnTo>
                  <a:lnTo>
                    <a:pt x="f153" y="f154"/>
                  </a:lnTo>
                  <a:lnTo>
                    <a:pt x="f155" y="f156"/>
                  </a:lnTo>
                  <a:lnTo>
                    <a:pt x="f157" y="f126"/>
                  </a:lnTo>
                  <a:lnTo>
                    <a:pt x="f158" y="f130"/>
                  </a:lnTo>
                  <a:lnTo>
                    <a:pt x="f159" y="f50"/>
                  </a:lnTo>
                  <a:lnTo>
                    <a:pt x="f160" y="f134"/>
                  </a:lnTo>
                  <a:lnTo>
                    <a:pt x="f161" y="f162"/>
                  </a:lnTo>
                  <a:lnTo>
                    <a:pt x="f161" y="f163"/>
                  </a:lnTo>
                  <a:lnTo>
                    <a:pt x="f164" y="f165"/>
                  </a:lnTo>
                  <a:lnTo>
                    <a:pt x="f166" y="f167"/>
                  </a:lnTo>
                  <a:lnTo>
                    <a:pt x="f168" y="f169"/>
                  </a:lnTo>
                  <a:lnTo>
                    <a:pt x="f115" y="f170"/>
                  </a:lnTo>
                  <a:lnTo>
                    <a:pt x="f171" y="f172"/>
                  </a:lnTo>
                  <a:lnTo>
                    <a:pt x="f173" y="f169"/>
                  </a:lnTo>
                  <a:lnTo>
                    <a:pt x="f174" y="f46"/>
                  </a:lnTo>
                  <a:lnTo>
                    <a:pt x="f124" y="f47"/>
                  </a:lnTo>
                  <a:lnTo>
                    <a:pt x="f134" y="f132"/>
                  </a:lnTo>
                  <a:lnTo>
                    <a:pt x="f50" y="f51"/>
                  </a:lnTo>
                  <a:lnTo>
                    <a:pt x="f175" y="f128"/>
                  </a:lnTo>
                  <a:lnTo>
                    <a:pt x="f176" y="f136"/>
                  </a:lnTo>
                  <a:lnTo>
                    <a:pt x="f48" y="f177"/>
                  </a:lnTo>
                  <a:lnTo>
                    <a:pt x="f170" y="f178"/>
                  </a:lnTo>
                  <a:lnTo>
                    <a:pt x="f179" y="f152"/>
                  </a:lnTo>
                  <a:lnTo>
                    <a:pt x="f180" y="f124"/>
                  </a:lnTo>
                  <a:lnTo>
                    <a:pt x="f181" y="f182"/>
                  </a:lnTo>
                  <a:lnTo>
                    <a:pt x="f183" y="f184"/>
                  </a:lnTo>
                  <a:lnTo>
                    <a:pt x="f46" y="f171"/>
                  </a:lnTo>
                  <a:lnTo>
                    <a:pt x="f181" y="f168"/>
                  </a:lnTo>
                  <a:lnTo>
                    <a:pt x="f185" y="f63"/>
                  </a:lnTo>
                  <a:lnTo>
                    <a:pt x="f185" y="f186"/>
                  </a:lnTo>
                  <a:lnTo>
                    <a:pt x="f183" y="f187"/>
                  </a:lnTo>
                  <a:lnTo>
                    <a:pt x="f188" y="f68"/>
                  </a:lnTo>
                  <a:lnTo>
                    <a:pt x="f185" y="f189"/>
                  </a:lnTo>
                  <a:lnTo>
                    <a:pt x="f190" y="f191"/>
                  </a:lnTo>
                  <a:lnTo>
                    <a:pt x="f42" y="f192"/>
                  </a:lnTo>
                  <a:lnTo>
                    <a:pt x="f193" y="f194"/>
                  </a:lnTo>
                  <a:lnTo>
                    <a:pt x="f195" y="f196"/>
                  </a:lnTo>
                  <a:lnTo>
                    <a:pt x="f36" y="f191"/>
                  </a:lnTo>
                  <a:lnTo>
                    <a:pt x="f35" y="f197"/>
                  </a:lnTo>
                  <a:lnTo>
                    <a:pt x="f32" y="f198"/>
                  </a:lnTo>
                  <a:lnTo>
                    <a:pt x="f199" y="f198"/>
                  </a:lnTo>
                  <a:lnTo>
                    <a:pt x="f200" y="f76"/>
                  </a:lnTo>
                  <a:lnTo>
                    <a:pt x="f201" y="f202"/>
                  </a:lnTo>
                  <a:lnTo>
                    <a:pt x="f203" y="f204"/>
                  </a:lnTo>
                  <a:lnTo>
                    <a:pt x="f205" y="f78"/>
                  </a:lnTo>
                  <a:lnTo>
                    <a:pt x="f206" y="f202"/>
                  </a:lnTo>
                  <a:lnTo>
                    <a:pt x="f207" y="f204"/>
                  </a:lnTo>
                  <a:lnTo>
                    <a:pt x="f208" y="f209"/>
                  </a:lnTo>
                  <a:lnTo>
                    <a:pt x="f210" y="f211"/>
                  </a:lnTo>
                  <a:lnTo>
                    <a:pt x="f212" y="f211"/>
                  </a:lnTo>
                  <a:lnTo>
                    <a:pt x="f213" y="f214"/>
                  </a:lnTo>
                  <a:lnTo>
                    <a:pt x="f215" y="f216"/>
                  </a:lnTo>
                  <a:lnTo>
                    <a:pt x="f217" y="f216"/>
                  </a:lnTo>
                  <a:lnTo>
                    <a:pt x="f218" y="f80"/>
                  </a:lnTo>
                  <a:lnTo>
                    <a:pt x="f219" y="f220"/>
                  </a:lnTo>
                  <a:lnTo>
                    <a:pt x="f221" y="f81"/>
                  </a:lnTo>
                  <a:lnTo>
                    <a:pt x="f222" y="f223"/>
                  </a:lnTo>
                  <a:lnTo>
                    <a:pt x="f224" y="f225"/>
                  </a:lnTo>
                  <a:lnTo>
                    <a:pt x="f226" y="f227"/>
                  </a:lnTo>
                  <a:lnTo>
                    <a:pt x="f228" y="f101"/>
                  </a:lnTo>
                  <a:lnTo>
                    <a:pt x="f229" y="f230"/>
                  </a:lnTo>
                  <a:lnTo>
                    <a:pt x="f231" y="f92"/>
                  </a:lnTo>
                  <a:lnTo>
                    <a:pt x="f232" y="f99"/>
                  </a:lnTo>
                  <a:lnTo>
                    <a:pt x="f221" y="f95"/>
                  </a:lnTo>
                  <a:lnTo>
                    <a:pt x="f233" y="f103"/>
                  </a:lnTo>
                  <a:lnTo>
                    <a:pt x="f234" y="f91"/>
                  </a:lnTo>
                  <a:lnTo>
                    <a:pt x="f235" y="f107"/>
                  </a:lnTo>
                  <a:lnTo>
                    <a:pt x="f236" y="f97"/>
                  </a:lnTo>
                  <a:lnTo>
                    <a:pt x="f212" y="f237"/>
                  </a:lnTo>
                  <a:lnTo>
                    <a:pt x="f238" y="f91"/>
                  </a:lnTo>
                  <a:lnTo>
                    <a:pt x="f239" y="f95"/>
                  </a:lnTo>
                  <a:lnTo>
                    <a:pt x="f240" y="f95"/>
                  </a:lnTo>
                  <a:lnTo>
                    <a:pt x="f241" y="f242"/>
                  </a:lnTo>
                  <a:lnTo>
                    <a:pt x="f243" y="f244"/>
                  </a:lnTo>
                  <a:lnTo>
                    <a:pt x="f18" y="f245"/>
                  </a:lnTo>
                  <a:lnTo>
                    <a:pt x="f205" y="f82"/>
                  </a:lnTo>
                  <a:lnTo>
                    <a:pt x="f246" y="f82"/>
                  </a:lnTo>
                  <a:lnTo>
                    <a:pt x="f247" y="f248"/>
                  </a:lnTo>
                  <a:lnTo>
                    <a:pt x="f8" y="f9"/>
                  </a:lnTo>
                </a:path>
              </a:pathLst>
            </a:custGeom>
            <a:noFill/>
            <a:ln w="15873" cap="flat">
              <a:solidFill>
                <a:srgbClr val="A6B19F">
                  <a:alpha val="47843"/>
                </a:srgbClr>
              </a:solidFill>
              <a:prstDash val="solid"/>
              <a:round/>
            </a:ln>
          </p:spPr>
          <p:txBody>
            <a:bodyPr vert="horz" wrap="square" lIns="91440" tIns="45720" rIns="91440" bIns="4572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s-CO" sz="1100" b="0" i="0" u="none" strike="noStrike" kern="0" cap="none" spc="0" baseline="0">
                <a:solidFill>
                  <a:srgbClr val="CCFFFF"/>
                </a:solidFill>
                <a:uFillTx/>
                <a:latin typeface="Montserrat ExtraBold" pitchFamily="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4384025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3">
            <a:extLst>
              <a:ext uri="{FF2B5EF4-FFF2-40B4-BE49-F238E27FC236}">
                <a16:creationId xmlns:a16="http://schemas.microsoft.com/office/drawing/2014/main" id="{996FA22F-5D5D-530B-BBBE-521EAE8559E2}"/>
              </a:ext>
            </a:extLst>
          </p:cNvPr>
          <p:cNvSpPr txBox="1"/>
          <p:nvPr/>
        </p:nvSpPr>
        <p:spPr>
          <a:xfrm>
            <a:off x="3466372" y="520104"/>
            <a:ext cx="5986446" cy="50526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lang="es-MX" sz="3200" b="1" dirty="0">
                <a:latin typeface="Verdana" panose="020B0604030504040204" pitchFamily="34" charset="0"/>
                <a:ea typeface="Verdana" panose="020B0604030504040204" pitchFamily="34" charset="0"/>
                <a:cs typeface="+mj-cs"/>
              </a:rPr>
              <a:t>Convergencia Regional</a:t>
            </a:r>
          </a:p>
        </p:txBody>
      </p:sp>
      <p:pic>
        <p:nvPicPr>
          <p:cNvPr id="3" name="object 9">
            <a:extLst>
              <a:ext uri="{FF2B5EF4-FFF2-40B4-BE49-F238E27FC236}">
                <a16:creationId xmlns:a16="http://schemas.microsoft.com/office/drawing/2014/main" id="{F8F17327-8CBE-342C-9B38-DB77BA59F46B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899822" y="1913359"/>
            <a:ext cx="8131946" cy="39192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904179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a 1">
            <a:extLst>
              <a:ext uri="{FF2B5EF4-FFF2-40B4-BE49-F238E27FC236}">
                <a16:creationId xmlns:a16="http://schemas.microsoft.com/office/drawing/2014/main" id="{DD20DA26-0A44-5AA5-4065-C4A6BCE2A0F4}"/>
              </a:ext>
            </a:extLst>
          </p:cNvPr>
          <p:cNvGraphicFramePr/>
          <p:nvPr/>
        </p:nvGraphicFramePr>
        <p:xfrm>
          <a:off x="3736513" y="1677881"/>
          <a:ext cx="7973266" cy="406782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Elipse 4">
            <a:extLst>
              <a:ext uri="{FF2B5EF4-FFF2-40B4-BE49-F238E27FC236}">
                <a16:creationId xmlns:a16="http://schemas.microsoft.com/office/drawing/2014/main" id="{37EE2A84-CFB9-779C-B639-28584BC6B9D7}"/>
              </a:ext>
            </a:extLst>
          </p:cNvPr>
          <p:cNvSpPr/>
          <p:nvPr/>
        </p:nvSpPr>
        <p:spPr>
          <a:xfrm>
            <a:off x="1188760" y="2444682"/>
            <a:ext cx="2441030" cy="2441030"/>
          </a:xfrm>
          <a:prstGeom prst="ellipse">
            <a:avLst/>
          </a:prstGeom>
          <a:solidFill>
            <a:srgbClr val="FFCD00"/>
          </a:solidFill>
          <a:ln w="28575"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O" sz="1800" b="0" i="0" u="none" strike="noStrike" kern="1200" cap="none" spc="0" normalizeH="0" baseline="0" noProof="0" dirty="0" err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A585E77C-CA04-C72E-8762-3C9BF58B2DB3}"/>
              </a:ext>
            </a:extLst>
          </p:cNvPr>
          <p:cNvSpPr txBox="1"/>
          <p:nvPr/>
        </p:nvSpPr>
        <p:spPr>
          <a:xfrm>
            <a:off x="1242971" y="3111169"/>
            <a:ext cx="2332608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Arial MT"/>
              </a:rPr>
              <a:t>16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Arial MT"/>
              </a:rPr>
              <a:t>Apuestas</a:t>
            </a:r>
            <a:endParaRPr kumimoji="0" lang="es-CO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object 3">
            <a:extLst>
              <a:ext uri="{FF2B5EF4-FFF2-40B4-BE49-F238E27FC236}">
                <a16:creationId xmlns:a16="http://schemas.microsoft.com/office/drawing/2014/main" id="{5872ED03-6C11-6E0E-F229-EBD46E051A17}"/>
              </a:ext>
            </a:extLst>
          </p:cNvPr>
          <p:cNvSpPr txBox="1"/>
          <p:nvPr/>
        </p:nvSpPr>
        <p:spPr>
          <a:xfrm>
            <a:off x="3466372" y="520104"/>
            <a:ext cx="5986446" cy="50526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lang="es-MX" sz="3200" b="1" dirty="0">
                <a:latin typeface="Verdana" panose="020B0604030504040204" pitchFamily="34" charset="0"/>
                <a:ea typeface="Verdana" panose="020B0604030504040204" pitchFamily="34" charset="0"/>
                <a:cs typeface="+mj-cs"/>
              </a:rPr>
              <a:t>Convergencia Regional</a:t>
            </a:r>
          </a:p>
        </p:txBody>
      </p:sp>
    </p:spTree>
    <p:extLst>
      <p:ext uri="{BB962C8B-B14F-4D97-AF65-F5344CB8AC3E}">
        <p14:creationId xmlns:p14="http://schemas.microsoft.com/office/powerpoint/2010/main" val="274227885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>
            <a:extLst>
              <a:ext uri="{FF2B5EF4-FFF2-40B4-BE49-F238E27FC236}">
                <a16:creationId xmlns:a16="http://schemas.microsoft.com/office/drawing/2014/main" id="{083DD760-50B0-DC38-064C-8FEFE3DEE755}"/>
              </a:ext>
            </a:extLst>
          </p:cNvPr>
          <p:cNvSpPr/>
          <p:nvPr/>
        </p:nvSpPr>
        <p:spPr>
          <a:xfrm>
            <a:off x="6185787" y="824405"/>
            <a:ext cx="2859327" cy="2841817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 err="1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7136783E-3E24-7150-719C-1DDE52D8CC6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302963" y="1444032"/>
            <a:ext cx="461884" cy="465231"/>
          </a:xfrm>
          <a:prstGeom prst="rect">
            <a:avLst/>
          </a:prstGeom>
        </p:spPr>
      </p:pic>
      <p:sp>
        <p:nvSpPr>
          <p:cNvPr id="4" name="Rectángulo 3">
            <a:extLst>
              <a:ext uri="{FF2B5EF4-FFF2-40B4-BE49-F238E27FC236}">
                <a16:creationId xmlns:a16="http://schemas.microsoft.com/office/drawing/2014/main" id="{1D06BD5F-F011-5920-F6B3-5337911F51A1}"/>
              </a:ext>
            </a:extLst>
          </p:cNvPr>
          <p:cNvSpPr/>
          <p:nvPr/>
        </p:nvSpPr>
        <p:spPr>
          <a:xfrm>
            <a:off x="3284357" y="825973"/>
            <a:ext cx="2859327" cy="2841817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 err="1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7F5F5054-E2D3-FE7D-86AA-2F1A62BB4CE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359548" y="1469336"/>
            <a:ext cx="495791" cy="528387"/>
          </a:xfrm>
          <a:prstGeom prst="rect">
            <a:avLst/>
          </a:prstGeom>
        </p:spPr>
      </p:pic>
      <p:sp>
        <p:nvSpPr>
          <p:cNvPr id="6" name="Rectángulo 5">
            <a:extLst>
              <a:ext uri="{FF2B5EF4-FFF2-40B4-BE49-F238E27FC236}">
                <a16:creationId xmlns:a16="http://schemas.microsoft.com/office/drawing/2014/main" id="{E70E28D6-2561-3F8D-50B0-18FAC441DCB3}"/>
              </a:ext>
            </a:extLst>
          </p:cNvPr>
          <p:cNvSpPr/>
          <p:nvPr/>
        </p:nvSpPr>
        <p:spPr>
          <a:xfrm>
            <a:off x="395025" y="824405"/>
            <a:ext cx="2859327" cy="2841817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 err="1"/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8F4E089C-1249-AB98-2812-EBFEEF0D0C8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194199" y="1425626"/>
            <a:ext cx="447128" cy="555793"/>
          </a:xfrm>
          <a:prstGeom prst="rect">
            <a:avLst/>
          </a:prstGeom>
        </p:spPr>
      </p:pic>
      <p:sp>
        <p:nvSpPr>
          <p:cNvPr id="8" name="Rectángulo 7">
            <a:extLst>
              <a:ext uri="{FF2B5EF4-FFF2-40B4-BE49-F238E27FC236}">
                <a16:creationId xmlns:a16="http://schemas.microsoft.com/office/drawing/2014/main" id="{A67021DA-CD56-BECC-23B6-9975C6705461}"/>
              </a:ext>
            </a:extLst>
          </p:cNvPr>
          <p:cNvSpPr/>
          <p:nvPr/>
        </p:nvSpPr>
        <p:spPr>
          <a:xfrm>
            <a:off x="485163" y="831945"/>
            <a:ext cx="2795469" cy="56314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MX" sz="1200" dirty="0">
                <a:solidFill>
                  <a:schemeClr val="tx2"/>
                </a:solidFill>
                <a:latin typeface="Montserrat" panose="00000500000000000000" pitchFamily="2" charset="0"/>
              </a:rPr>
              <a:t>Brecha del IPM en municipios PDET respecto al total nacional</a:t>
            </a:r>
          </a:p>
        </p:txBody>
      </p:sp>
      <p:sp>
        <p:nvSpPr>
          <p:cNvPr id="9" name="Elipse 8">
            <a:extLst>
              <a:ext uri="{FF2B5EF4-FFF2-40B4-BE49-F238E27FC236}">
                <a16:creationId xmlns:a16="http://schemas.microsoft.com/office/drawing/2014/main" id="{544082D4-CF97-A2A1-42F6-008160E4FBAF}"/>
              </a:ext>
            </a:extLst>
          </p:cNvPr>
          <p:cNvSpPr/>
          <p:nvPr/>
        </p:nvSpPr>
        <p:spPr>
          <a:xfrm>
            <a:off x="2124669" y="1395013"/>
            <a:ext cx="555792" cy="555792"/>
          </a:xfrm>
          <a:prstGeom prst="ellipse">
            <a:avLst/>
          </a:prstGeom>
          <a:noFill/>
          <a:ln w="28575">
            <a:solidFill>
              <a:schemeClr val="tx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 err="1">
              <a:highlight>
                <a:srgbClr val="FFFF00"/>
              </a:highlight>
            </a:endParaRPr>
          </a:p>
        </p:txBody>
      </p:sp>
      <p:cxnSp>
        <p:nvCxnSpPr>
          <p:cNvPr id="10" name="Conector recto 9">
            <a:extLst>
              <a:ext uri="{FF2B5EF4-FFF2-40B4-BE49-F238E27FC236}">
                <a16:creationId xmlns:a16="http://schemas.microsoft.com/office/drawing/2014/main" id="{B7CD8CDC-57AF-4AA7-BFD7-B25CD02DE10D}"/>
              </a:ext>
            </a:extLst>
          </p:cNvPr>
          <p:cNvCxnSpPr>
            <a:cxnSpLocks/>
          </p:cNvCxnSpPr>
          <p:nvPr/>
        </p:nvCxnSpPr>
        <p:spPr>
          <a:xfrm>
            <a:off x="485163" y="3376848"/>
            <a:ext cx="2304271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" name="Rectángulo 10">
            <a:extLst>
              <a:ext uri="{FF2B5EF4-FFF2-40B4-BE49-F238E27FC236}">
                <a16:creationId xmlns:a16="http://schemas.microsoft.com/office/drawing/2014/main" id="{E39418F7-D9E4-0AB8-0C77-72F9A8785D3C}"/>
              </a:ext>
            </a:extLst>
          </p:cNvPr>
          <p:cNvSpPr/>
          <p:nvPr/>
        </p:nvSpPr>
        <p:spPr>
          <a:xfrm>
            <a:off x="419876" y="3415474"/>
            <a:ext cx="1172354" cy="24030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MX" sz="1000" dirty="0">
                <a:solidFill>
                  <a:schemeClr val="tx2"/>
                </a:solidFill>
                <a:latin typeface="Montserrat Light" panose="00000400000000000000" pitchFamily="2" charset="0"/>
              </a:rPr>
              <a:t>Línea Base</a:t>
            </a:r>
          </a:p>
          <a:p>
            <a:r>
              <a:rPr lang="es-MX" sz="1000" dirty="0">
                <a:solidFill>
                  <a:schemeClr val="tx2"/>
                </a:solidFill>
                <a:latin typeface="Montserrat Light" panose="00000400000000000000" pitchFamily="2" charset="0"/>
              </a:rPr>
              <a:t>2021</a:t>
            </a:r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id="{7FA85957-6A84-CD41-B838-0485A02BA1FC}"/>
              </a:ext>
            </a:extLst>
          </p:cNvPr>
          <p:cNvSpPr/>
          <p:nvPr/>
        </p:nvSpPr>
        <p:spPr>
          <a:xfrm>
            <a:off x="1867874" y="3410245"/>
            <a:ext cx="1026311" cy="24030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s-MX" sz="1000" dirty="0">
                <a:solidFill>
                  <a:schemeClr val="tx2"/>
                </a:solidFill>
                <a:latin typeface="Montserrat Light" panose="00000400000000000000" pitchFamily="2" charset="0"/>
              </a:rPr>
              <a:t>Meta</a:t>
            </a:r>
          </a:p>
          <a:p>
            <a:pPr algn="r"/>
            <a:r>
              <a:rPr lang="es-MX" sz="1000" dirty="0">
                <a:solidFill>
                  <a:schemeClr val="tx2"/>
                </a:solidFill>
                <a:latin typeface="Montserrat Light" panose="00000400000000000000" pitchFamily="2" charset="0"/>
              </a:rPr>
              <a:t>Cuatrienio</a:t>
            </a:r>
          </a:p>
        </p:txBody>
      </p:sp>
      <p:sp>
        <p:nvSpPr>
          <p:cNvPr id="13" name="Título 5">
            <a:extLst>
              <a:ext uri="{FF2B5EF4-FFF2-40B4-BE49-F238E27FC236}">
                <a16:creationId xmlns:a16="http://schemas.microsoft.com/office/drawing/2014/main" id="{7DAB4E63-ADB3-86F9-09B6-E8D8E397C682}"/>
              </a:ext>
            </a:extLst>
          </p:cNvPr>
          <p:cNvSpPr txBox="1">
            <a:spLocks/>
          </p:cNvSpPr>
          <p:nvPr/>
        </p:nvSpPr>
        <p:spPr>
          <a:xfrm>
            <a:off x="1912424" y="2145246"/>
            <a:ext cx="1143112" cy="22202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s-CO" sz="3500" b="0" kern="1200">
                <a:solidFill>
                  <a:schemeClr val="tx1"/>
                </a:solidFill>
                <a:latin typeface="Montserrat ExtraBold" pitchFamily="2" charset="0"/>
                <a:ea typeface="+mj-ea"/>
                <a:cs typeface="+mj-cs"/>
              </a:defRPr>
            </a:lvl1pPr>
          </a:lstStyle>
          <a:p>
            <a:pPr algn="ctr"/>
            <a:r>
              <a:rPr lang="es-MX" sz="1400" dirty="0">
                <a:solidFill>
                  <a:srgbClr val="004A84"/>
                </a:solidFill>
                <a:latin typeface="Montserrat" panose="00000500000000000000" pitchFamily="2" charset="0"/>
              </a:rPr>
              <a:t>10 p.p.</a:t>
            </a:r>
          </a:p>
        </p:txBody>
      </p:sp>
      <p:sp>
        <p:nvSpPr>
          <p:cNvPr id="14" name="Rectángulo 13">
            <a:extLst>
              <a:ext uri="{FF2B5EF4-FFF2-40B4-BE49-F238E27FC236}">
                <a16:creationId xmlns:a16="http://schemas.microsoft.com/office/drawing/2014/main" id="{3C24CF1E-685A-7179-3A81-BC1069768AA2}"/>
              </a:ext>
            </a:extLst>
          </p:cNvPr>
          <p:cNvSpPr/>
          <p:nvPr/>
        </p:nvSpPr>
        <p:spPr>
          <a:xfrm>
            <a:off x="3371890" y="820903"/>
            <a:ext cx="2766556" cy="57575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MX" sz="1200" dirty="0">
                <a:solidFill>
                  <a:schemeClr val="tx2"/>
                </a:solidFill>
                <a:latin typeface="Montserrat" panose="00000500000000000000" pitchFamily="2" charset="0"/>
              </a:rPr>
              <a:t>Índice de confianza Institucional</a:t>
            </a:r>
          </a:p>
        </p:txBody>
      </p:sp>
      <p:sp>
        <p:nvSpPr>
          <p:cNvPr id="15" name="Elipse 14">
            <a:extLst>
              <a:ext uri="{FF2B5EF4-FFF2-40B4-BE49-F238E27FC236}">
                <a16:creationId xmlns:a16="http://schemas.microsoft.com/office/drawing/2014/main" id="{8BC90A5E-493E-1B90-B12B-60304997593D}"/>
              </a:ext>
            </a:extLst>
          </p:cNvPr>
          <p:cNvSpPr/>
          <p:nvPr/>
        </p:nvSpPr>
        <p:spPr>
          <a:xfrm>
            <a:off x="4329673" y="1423597"/>
            <a:ext cx="555792" cy="555792"/>
          </a:xfrm>
          <a:prstGeom prst="ellipse">
            <a:avLst/>
          </a:prstGeom>
          <a:noFill/>
          <a:ln w="28575">
            <a:solidFill>
              <a:schemeClr val="tx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 err="1">
              <a:highlight>
                <a:srgbClr val="FFFF00"/>
              </a:highlight>
            </a:endParaRPr>
          </a:p>
        </p:txBody>
      </p:sp>
      <p:cxnSp>
        <p:nvCxnSpPr>
          <p:cNvPr id="16" name="Conector recto 15">
            <a:extLst>
              <a:ext uri="{FF2B5EF4-FFF2-40B4-BE49-F238E27FC236}">
                <a16:creationId xmlns:a16="http://schemas.microsoft.com/office/drawing/2014/main" id="{DD61BC84-9FCA-51FB-FD17-C508851543CD}"/>
              </a:ext>
            </a:extLst>
          </p:cNvPr>
          <p:cNvCxnSpPr>
            <a:cxnSpLocks/>
          </p:cNvCxnSpPr>
          <p:nvPr/>
        </p:nvCxnSpPr>
        <p:spPr>
          <a:xfrm>
            <a:off x="3444082" y="3378416"/>
            <a:ext cx="2304271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7" name="Rectángulo 16">
            <a:extLst>
              <a:ext uri="{FF2B5EF4-FFF2-40B4-BE49-F238E27FC236}">
                <a16:creationId xmlns:a16="http://schemas.microsoft.com/office/drawing/2014/main" id="{7261BC1B-2FE7-34DA-B92D-0B3933042EEC}"/>
              </a:ext>
            </a:extLst>
          </p:cNvPr>
          <p:cNvSpPr/>
          <p:nvPr/>
        </p:nvSpPr>
        <p:spPr>
          <a:xfrm>
            <a:off x="3378795" y="3417042"/>
            <a:ext cx="1172354" cy="24030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MX" sz="1000" dirty="0">
                <a:solidFill>
                  <a:schemeClr val="tx2"/>
                </a:solidFill>
                <a:latin typeface="Montserrat Light" panose="00000400000000000000" pitchFamily="2" charset="0"/>
              </a:rPr>
              <a:t>Línea Base</a:t>
            </a:r>
          </a:p>
          <a:p>
            <a:r>
              <a:rPr lang="es-MX" sz="1000" dirty="0">
                <a:solidFill>
                  <a:schemeClr val="tx2"/>
                </a:solidFill>
                <a:latin typeface="Montserrat Light" panose="00000400000000000000" pitchFamily="2" charset="0"/>
              </a:rPr>
              <a:t>2021</a:t>
            </a:r>
          </a:p>
        </p:txBody>
      </p:sp>
      <p:sp>
        <p:nvSpPr>
          <p:cNvPr id="18" name="Rectángulo 17">
            <a:extLst>
              <a:ext uri="{FF2B5EF4-FFF2-40B4-BE49-F238E27FC236}">
                <a16:creationId xmlns:a16="http://schemas.microsoft.com/office/drawing/2014/main" id="{A3D82E75-98BF-B3DB-C6A2-F84D0662263A}"/>
              </a:ext>
            </a:extLst>
          </p:cNvPr>
          <p:cNvSpPr/>
          <p:nvPr/>
        </p:nvSpPr>
        <p:spPr>
          <a:xfrm>
            <a:off x="4826793" y="3411813"/>
            <a:ext cx="1026311" cy="24030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s-MX" sz="1000" dirty="0">
                <a:solidFill>
                  <a:schemeClr val="tx2"/>
                </a:solidFill>
                <a:latin typeface="Montserrat Light" panose="00000400000000000000" pitchFamily="2" charset="0"/>
              </a:rPr>
              <a:t>Meta</a:t>
            </a:r>
          </a:p>
          <a:p>
            <a:pPr algn="r"/>
            <a:r>
              <a:rPr lang="es-MX" sz="1000" dirty="0">
                <a:solidFill>
                  <a:schemeClr val="tx2"/>
                </a:solidFill>
                <a:latin typeface="Montserrat Light" panose="00000400000000000000" pitchFamily="2" charset="0"/>
              </a:rPr>
              <a:t>Cuatrienio</a:t>
            </a:r>
          </a:p>
        </p:txBody>
      </p:sp>
      <p:sp>
        <p:nvSpPr>
          <p:cNvPr id="19" name="Título 5">
            <a:extLst>
              <a:ext uri="{FF2B5EF4-FFF2-40B4-BE49-F238E27FC236}">
                <a16:creationId xmlns:a16="http://schemas.microsoft.com/office/drawing/2014/main" id="{D4B77333-69F6-0971-019C-140CC41D16CB}"/>
              </a:ext>
            </a:extLst>
          </p:cNvPr>
          <p:cNvSpPr txBox="1">
            <a:spLocks/>
          </p:cNvSpPr>
          <p:nvPr/>
        </p:nvSpPr>
        <p:spPr>
          <a:xfrm>
            <a:off x="4847520" y="2159900"/>
            <a:ext cx="1161476" cy="16889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s-CO" sz="3500" b="0" kern="1200">
                <a:solidFill>
                  <a:schemeClr val="tx1"/>
                </a:solidFill>
                <a:latin typeface="Montserrat ExtraBold" pitchFamily="2" charset="0"/>
                <a:ea typeface="+mj-ea"/>
                <a:cs typeface="+mj-cs"/>
              </a:defRPr>
            </a:lvl1pPr>
          </a:lstStyle>
          <a:p>
            <a:pPr algn="ctr"/>
            <a:r>
              <a:rPr lang="es-MX" sz="1400" dirty="0">
                <a:solidFill>
                  <a:srgbClr val="004A84"/>
                </a:solidFill>
                <a:latin typeface="Montserrat" panose="00000500000000000000" pitchFamily="2" charset="0"/>
              </a:rPr>
              <a:t>2,7</a:t>
            </a:r>
          </a:p>
        </p:txBody>
      </p:sp>
      <p:sp>
        <p:nvSpPr>
          <p:cNvPr id="20" name="Rectángulo 19">
            <a:extLst>
              <a:ext uri="{FF2B5EF4-FFF2-40B4-BE49-F238E27FC236}">
                <a16:creationId xmlns:a16="http://schemas.microsoft.com/office/drawing/2014/main" id="{E40E4749-E4EB-688F-4DEE-2DAAC1056BFA}"/>
              </a:ext>
            </a:extLst>
          </p:cNvPr>
          <p:cNvSpPr/>
          <p:nvPr/>
        </p:nvSpPr>
        <p:spPr>
          <a:xfrm>
            <a:off x="6185787" y="831945"/>
            <a:ext cx="2874779" cy="553737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MX" sz="1200" dirty="0">
                <a:solidFill>
                  <a:schemeClr val="tx2"/>
                </a:solidFill>
                <a:latin typeface="Montserrat" panose="00000500000000000000" pitchFamily="2" charset="0"/>
              </a:rPr>
              <a:t>Porcentaje del costo logístico sobre las ventas</a:t>
            </a:r>
          </a:p>
        </p:txBody>
      </p:sp>
      <p:sp>
        <p:nvSpPr>
          <p:cNvPr id="21" name="Elipse 20">
            <a:extLst>
              <a:ext uri="{FF2B5EF4-FFF2-40B4-BE49-F238E27FC236}">
                <a16:creationId xmlns:a16="http://schemas.microsoft.com/office/drawing/2014/main" id="{A2F0F819-7769-B66C-777E-D9463DE079FD}"/>
              </a:ext>
            </a:extLst>
          </p:cNvPr>
          <p:cNvSpPr/>
          <p:nvPr/>
        </p:nvSpPr>
        <p:spPr>
          <a:xfrm>
            <a:off x="7229858" y="1398854"/>
            <a:ext cx="555792" cy="555792"/>
          </a:xfrm>
          <a:prstGeom prst="ellipse">
            <a:avLst/>
          </a:prstGeom>
          <a:noFill/>
          <a:ln w="28575">
            <a:solidFill>
              <a:schemeClr val="tx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 err="1">
              <a:highlight>
                <a:srgbClr val="FFFF00"/>
              </a:highlight>
            </a:endParaRPr>
          </a:p>
        </p:txBody>
      </p:sp>
      <p:cxnSp>
        <p:nvCxnSpPr>
          <p:cNvPr id="22" name="Conector recto 21">
            <a:extLst>
              <a:ext uri="{FF2B5EF4-FFF2-40B4-BE49-F238E27FC236}">
                <a16:creationId xmlns:a16="http://schemas.microsoft.com/office/drawing/2014/main" id="{6D275CAD-A9C3-DE85-98DF-80FF2EE64AD2}"/>
              </a:ext>
            </a:extLst>
          </p:cNvPr>
          <p:cNvCxnSpPr>
            <a:cxnSpLocks/>
          </p:cNvCxnSpPr>
          <p:nvPr/>
        </p:nvCxnSpPr>
        <p:spPr>
          <a:xfrm>
            <a:off x="6275925" y="3376848"/>
            <a:ext cx="2304271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3" name="Rectángulo 22">
            <a:extLst>
              <a:ext uri="{FF2B5EF4-FFF2-40B4-BE49-F238E27FC236}">
                <a16:creationId xmlns:a16="http://schemas.microsoft.com/office/drawing/2014/main" id="{F4D6C80D-4063-00E4-0F09-3562B17D99D3}"/>
              </a:ext>
            </a:extLst>
          </p:cNvPr>
          <p:cNvSpPr/>
          <p:nvPr/>
        </p:nvSpPr>
        <p:spPr>
          <a:xfrm>
            <a:off x="6210638" y="3415474"/>
            <a:ext cx="1172354" cy="24030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MX" sz="1000" dirty="0">
                <a:solidFill>
                  <a:schemeClr val="tx2"/>
                </a:solidFill>
                <a:latin typeface="Montserrat Light" panose="00000400000000000000" pitchFamily="2" charset="0"/>
              </a:rPr>
              <a:t>Línea Base</a:t>
            </a:r>
          </a:p>
          <a:p>
            <a:r>
              <a:rPr lang="es-MX" sz="1000" dirty="0">
                <a:solidFill>
                  <a:schemeClr val="tx2"/>
                </a:solidFill>
                <a:latin typeface="Montserrat Light" panose="00000400000000000000" pitchFamily="2" charset="0"/>
              </a:rPr>
              <a:t>2020</a:t>
            </a:r>
          </a:p>
        </p:txBody>
      </p:sp>
      <p:sp>
        <p:nvSpPr>
          <p:cNvPr id="24" name="Rectángulo 23">
            <a:extLst>
              <a:ext uri="{FF2B5EF4-FFF2-40B4-BE49-F238E27FC236}">
                <a16:creationId xmlns:a16="http://schemas.microsoft.com/office/drawing/2014/main" id="{F12E7C35-8D80-86AA-39A1-51D01576C36F}"/>
              </a:ext>
            </a:extLst>
          </p:cNvPr>
          <p:cNvSpPr/>
          <p:nvPr/>
        </p:nvSpPr>
        <p:spPr>
          <a:xfrm>
            <a:off x="7658636" y="3410245"/>
            <a:ext cx="1026311" cy="24030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s-MX" sz="1000" dirty="0">
                <a:solidFill>
                  <a:schemeClr val="tx2"/>
                </a:solidFill>
                <a:latin typeface="Montserrat Light" panose="00000400000000000000" pitchFamily="2" charset="0"/>
              </a:rPr>
              <a:t>Meta</a:t>
            </a:r>
          </a:p>
          <a:p>
            <a:pPr algn="r"/>
            <a:r>
              <a:rPr lang="es-MX" sz="1000" dirty="0">
                <a:solidFill>
                  <a:schemeClr val="tx2"/>
                </a:solidFill>
                <a:latin typeface="Montserrat Light" panose="00000400000000000000" pitchFamily="2" charset="0"/>
              </a:rPr>
              <a:t>Cuatrienio</a:t>
            </a:r>
          </a:p>
        </p:txBody>
      </p:sp>
      <p:sp>
        <p:nvSpPr>
          <p:cNvPr id="25" name="Rectángulo 24">
            <a:extLst>
              <a:ext uri="{FF2B5EF4-FFF2-40B4-BE49-F238E27FC236}">
                <a16:creationId xmlns:a16="http://schemas.microsoft.com/office/drawing/2014/main" id="{60C21CB3-00D7-031B-571A-FB0E83745AC0}"/>
              </a:ext>
            </a:extLst>
          </p:cNvPr>
          <p:cNvSpPr/>
          <p:nvPr/>
        </p:nvSpPr>
        <p:spPr>
          <a:xfrm>
            <a:off x="2165288" y="2432988"/>
            <a:ext cx="555792" cy="928201"/>
          </a:xfrm>
          <a:prstGeom prst="rect">
            <a:avLst/>
          </a:prstGeom>
          <a:solidFill>
            <a:srgbClr val="99CC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 err="1"/>
          </a:p>
        </p:txBody>
      </p:sp>
      <p:grpSp>
        <p:nvGrpSpPr>
          <p:cNvPr id="26" name="Grupo 25">
            <a:extLst>
              <a:ext uri="{FF2B5EF4-FFF2-40B4-BE49-F238E27FC236}">
                <a16:creationId xmlns:a16="http://schemas.microsoft.com/office/drawing/2014/main" id="{1E0F1B56-7A2D-9CEC-DC5C-3D1A0659757A}"/>
              </a:ext>
            </a:extLst>
          </p:cNvPr>
          <p:cNvGrpSpPr/>
          <p:nvPr/>
        </p:nvGrpSpPr>
        <p:grpSpPr>
          <a:xfrm rot="1647757">
            <a:off x="3672561" y="2027160"/>
            <a:ext cx="1673506" cy="1178501"/>
            <a:chOff x="6548497" y="5458521"/>
            <a:chExt cx="1673506" cy="1178501"/>
          </a:xfrm>
        </p:grpSpPr>
        <p:cxnSp>
          <p:nvCxnSpPr>
            <p:cNvPr id="27" name="Conector recto 26">
              <a:extLst>
                <a:ext uri="{FF2B5EF4-FFF2-40B4-BE49-F238E27FC236}">
                  <a16:creationId xmlns:a16="http://schemas.microsoft.com/office/drawing/2014/main" id="{152CBC02-5721-85B8-220D-2E47431C8EDA}"/>
                </a:ext>
              </a:extLst>
            </p:cNvPr>
            <p:cNvCxnSpPr>
              <a:cxnSpLocks/>
            </p:cNvCxnSpPr>
            <p:nvPr/>
          </p:nvCxnSpPr>
          <p:spPr>
            <a:xfrm rot="19952243" flipV="1">
              <a:off x="6548497" y="5855788"/>
              <a:ext cx="1673506" cy="410511"/>
            </a:xfrm>
            <a:prstGeom prst="line">
              <a:avLst/>
            </a:prstGeom>
            <a:ln w="19050">
              <a:solidFill>
                <a:srgbClr val="99CCFF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28" name="Rectángulo 27">
              <a:extLst>
                <a:ext uri="{FF2B5EF4-FFF2-40B4-BE49-F238E27FC236}">
                  <a16:creationId xmlns:a16="http://schemas.microsoft.com/office/drawing/2014/main" id="{22E29EED-C1C8-4354-5D07-648E809347C6}"/>
                </a:ext>
              </a:extLst>
            </p:cNvPr>
            <p:cNvSpPr/>
            <p:nvPr/>
          </p:nvSpPr>
          <p:spPr>
            <a:xfrm>
              <a:off x="6722608" y="6591303"/>
              <a:ext cx="45719" cy="45719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 dirty="0" err="1"/>
            </a:p>
          </p:txBody>
        </p:sp>
        <p:sp>
          <p:nvSpPr>
            <p:cNvPr id="29" name="Rectángulo 28">
              <a:extLst>
                <a:ext uri="{FF2B5EF4-FFF2-40B4-BE49-F238E27FC236}">
                  <a16:creationId xmlns:a16="http://schemas.microsoft.com/office/drawing/2014/main" id="{F855D893-5086-30A9-F7C2-4611AA248917}"/>
                </a:ext>
              </a:extLst>
            </p:cNvPr>
            <p:cNvSpPr/>
            <p:nvPr/>
          </p:nvSpPr>
          <p:spPr>
            <a:xfrm>
              <a:off x="8009768" y="5458521"/>
              <a:ext cx="45719" cy="45719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 dirty="0" err="1"/>
            </a:p>
          </p:txBody>
        </p:sp>
      </p:grpSp>
      <p:sp>
        <p:nvSpPr>
          <p:cNvPr id="30" name="Título 5">
            <a:extLst>
              <a:ext uri="{FF2B5EF4-FFF2-40B4-BE49-F238E27FC236}">
                <a16:creationId xmlns:a16="http://schemas.microsoft.com/office/drawing/2014/main" id="{E7ECE923-4B51-D251-3D02-0F8F12649ED7}"/>
              </a:ext>
            </a:extLst>
          </p:cNvPr>
          <p:cNvSpPr txBox="1">
            <a:spLocks/>
          </p:cNvSpPr>
          <p:nvPr/>
        </p:nvSpPr>
        <p:spPr>
          <a:xfrm>
            <a:off x="3127269" y="2532950"/>
            <a:ext cx="1161476" cy="18875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s-CO" sz="3500" b="0" kern="1200">
                <a:solidFill>
                  <a:schemeClr val="tx1"/>
                </a:solidFill>
                <a:latin typeface="Montserrat ExtraBold" pitchFamily="2" charset="0"/>
                <a:ea typeface="+mj-ea"/>
                <a:cs typeface="+mj-cs"/>
              </a:defRPr>
            </a:lvl1pPr>
          </a:lstStyle>
          <a:p>
            <a:pPr algn="ctr"/>
            <a:r>
              <a:rPr lang="es-MX" sz="1400" dirty="0">
                <a:solidFill>
                  <a:srgbClr val="004A84"/>
                </a:solidFill>
                <a:latin typeface="Montserrat" panose="00000500000000000000" pitchFamily="2" charset="0"/>
              </a:rPr>
              <a:t>2,42</a:t>
            </a:r>
          </a:p>
        </p:txBody>
      </p:sp>
      <p:sp>
        <p:nvSpPr>
          <p:cNvPr id="31" name="Título 5">
            <a:extLst>
              <a:ext uri="{FF2B5EF4-FFF2-40B4-BE49-F238E27FC236}">
                <a16:creationId xmlns:a16="http://schemas.microsoft.com/office/drawing/2014/main" id="{681D1497-9B7D-16E5-BB86-FDE89F21F083}"/>
              </a:ext>
            </a:extLst>
          </p:cNvPr>
          <p:cNvSpPr txBox="1">
            <a:spLocks/>
          </p:cNvSpPr>
          <p:nvPr/>
        </p:nvSpPr>
        <p:spPr>
          <a:xfrm>
            <a:off x="291111" y="1937547"/>
            <a:ext cx="1143112" cy="22202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s-CO" sz="3500" b="0" kern="1200">
                <a:solidFill>
                  <a:schemeClr val="tx1"/>
                </a:solidFill>
                <a:latin typeface="Montserrat ExtraBold" pitchFamily="2" charset="0"/>
                <a:ea typeface="+mj-ea"/>
                <a:cs typeface="+mj-cs"/>
              </a:defRPr>
            </a:lvl1pPr>
          </a:lstStyle>
          <a:p>
            <a:pPr algn="ctr"/>
            <a:r>
              <a:rPr lang="es-MX" sz="1400" dirty="0">
                <a:solidFill>
                  <a:srgbClr val="004A84"/>
                </a:solidFill>
                <a:latin typeface="Montserrat" panose="00000500000000000000" pitchFamily="2" charset="0"/>
              </a:rPr>
              <a:t>12.7 p.p.</a:t>
            </a:r>
          </a:p>
        </p:txBody>
      </p:sp>
      <p:sp>
        <p:nvSpPr>
          <p:cNvPr id="32" name="Rectángulo 31">
            <a:extLst>
              <a:ext uri="{FF2B5EF4-FFF2-40B4-BE49-F238E27FC236}">
                <a16:creationId xmlns:a16="http://schemas.microsoft.com/office/drawing/2014/main" id="{25230A9D-A567-C10D-661F-FA75987AF954}"/>
              </a:ext>
            </a:extLst>
          </p:cNvPr>
          <p:cNvSpPr/>
          <p:nvPr/>
        </p:nvSpPr>
        <p:spPr>
          <a:xfrm>
            <a:off x="543975" y="2204962"/>
            <a:ext cx="555792" cy="1139912"/>
          </a:xfrm>
          <a:prstGeom prst="rect">
            <a:avLst/>
          </a:prstGeom>
          <a:solidFill>
            <a:srgbClr val="CCEC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 err="1"/>
          </a:p>
        </p:txBody>
      </p:sp>
      <p:sp>
        <p:nvSpPr>
          <p:cNvPr id="33" name="Forma libre: forma 32">
            <a:extLst>
              <a:ext uri="{FF2B5EF4-FFF2-40B4-BE49-F238E27FC236}">
                <a16:creationId xmlns:a16="http://schemas.microsoft.com/office/drawing/2014/main" id="{C5D39199-3F28-774A-326B-12AAA45822E5}"/>
              </a:ext>
            </a:extLst>
          </p:cNvPr>
          <p:cNvSpPr/>
          <p:nvPr/>
        </p:nvSpPr>
        <p:spPr>
          <a:xfrm>
            <a:off x="3694409" y="2461557"/>
            <a:ext cx="1677971" cy="895547"/>
          </a:xfrm>
          <a:custGeom>
            <a:avLst/>
            <a:gdLst>
              <a:gd name="connsiteX0" fmla="*/ 0 w 1677971"/>
              <a:gd name="connsiteY0" fmla="*/ 867266 h 895547"/>
              <a:gd name="connsiteX1" fmla="*/ 0 w 1677971"/>
              <a:gd name="connsiteY1" fmla="*/ 424207 h 895547"/>
              <a:gd name="connsiteX2" fmla="*/ 1677971 w 1677971"/>
              <a:gd name="connsiteY2" fmla="*/ 0 h 895547"/>
              <a:gd name="connsiteX3" fmla="*/ 1677971 w 1677971"/>
              <a:gd name="connsiteY3" fmla="*/ 895547 h 895547"/>
              <a:gd name="connsiteX4" fmla="*/ 0 w 1677971"/>
              <a:gd name="connsiteY4" fmla="*/ 867266 h 8955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77971" h="895547">
                <a:moveTo>
                  <a:pt x="0" y="867266"/>
                </a:moveTo>
                <a:lnTo>
                  <a:pt x="0" y="424207"/>
                </a:lnTo>
                <a:lnTo>
                  <a:pt x="1677971" y="0"/>
                </a:lnTo>
                <a:lnTo>
                  <a:pt x="1677971" y="895547"/>
                </a:lnTo>
                <a:lnTo>
                  <a:pt x="0" y="867266"/>
                </a:lnTo>
                <a:close/>
              </a:path>
            </a:pathLst>
          </a:custGeom>
          <a:pattFill prst="dkUpDiag">
            <a:fgClr>
              <a:srgbClr val="99CCFF"/>
            </a:fgClr>
            <a:bgClr>
              <a:schemeClr val="bg1"/>
            </a:bgClr>
          </a:patt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 err="1"/>
          </a:p>
        </p:txBody>
      </p:sp>
      <p:sp>
        <p:nvSpPr>
          <p:cNvPr id="34" name="Forma libre: forma 33">
            <a:extLst>
              <a:ext uri="{FF2B5EF4-FFF2-40B4-BE49-F238E27FC236}">
                <a16:creationId xmlns:a16="http://schemas.microsoft.com/office/drawing/2014/main" id="{DD7957F5-DB27-BDF2-4885-EBD80C82D3FA}"/>
              </a:ext>
            </a:extLst>
          </p:cNvPr>
          <p:cNvSpPr/>
          <p:nvPr/>
        </p:nvSpPr>
        <p:spPr>
          <a:xfrm>
            <a:off x="6503596" y="2065632"/>
            <a:ext cx="1847654" cy="1291472"/>
          </a:xfrm>
          <a:custGeom>
            <a:avLst/>
            <a:gdLst>
              <a:gd name="connsiteX0" fmla="*/ 0 w 1593130"/>
              <a:gd name="connsiteY0" fmla="*/ 1282045 h 1291472"/>
              <a:gd name="connsiteX1" fmla="*/ 0 w 1593130"/>
              <a:gd name="connsiteY1" fmla="*/ 0 h 1291472"/>
              <a:gd name="connsiteX2" fmla="*/ 1593130 w 1593130"/>
              <a:gd name="connsiteY2" fmla="*/ 273377 h 1291472"/>
              <a:gd name="connsiteX3" fmla="*/ 1593130 w 1593130"/>
              <a:gd name="connsiteY3" fmla="*/ 1291472 h 1291472"/>
              <a:gd name="connsiteX4" fmla="*/ 0 w 1593130"/>
              <a:gd name="connsiteY4" fmla="*/ 1282045 h 12914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93130" h="1291472">
                <a:moveTo>
                  <a:pt x="0" y="1282045"/>
                </a:moveTo>
                <a:lnTo>
                  <a:pt x="0" y="0"/>
                </a:lnTo>
                <a:lnTo>
                  <a:pt x="1593130" y="273377"/>
                </a:lnTo>
                <a:lnTo>
                  <a:pt x="1593130" y="1291472"/>
                </a:lnTo>
                <a:lnTo>
                  <a:pt x="0" y="1282045"/>
                </a:lnTo>
                <a:close/>
              </a:path>
            </a:pathLst>
          </a:custGeom>
          <a:pattFill prst="dkUpDiag">
            <a:fgClr>
              <a:srgbClr val="99CCFF"/>
            </a:fgClr>
            <a:bgClr>
              <a:schemeClr val="bg1"/>
            </a:bgClr>
          </a:patt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 err="1"/>
          </a:p>
        </p:txBody>
      </p:sp>
      <p:grpSp>
        <p:nvGrpSpPr>
          <p:cNvPr id="35" name="Grupo 34">
            <a:extLst>
              <a:ext uri="{FF2B5EF4-FFF2-40B4-BE49-F238E27FC236}">
                <a16:creationId xmlns:a16="http://schemas.microsoft.com/office/drawing/2014/main" id="{2F7984A8-765B-AB23-57FE-3BEF36DE5CC5}"/>
              </a:ext>
            </a:extLst>
          </p:cNvPr>
          <p:cNvGrpSpPr/>
          <p:nvPr/>
        </p:nvGrpSpPr>
        <p:grpSpPr>
          <a:xfrm rot="3001481">
            <a:off x="6746603" y="1267971"/>
            <a:ext cx="1412569" cy="1800515"/>
            <a:chOff x="6722608" y="5131231"/>
            <a:chExt cx="1412569" cy="1800515"/>
          </a:xfrm>
        </p:grpSpPr>
        <p:cxnSp>
          <p:nvCxnSpPr>
            <p:cNvPr id="36" name="Conector recto 35">
              <a:extLst>
                <a:ext uri="{FF2B5EF4-FFF2-40B4-BE49-F238E27FC236}">
                  <a16:creationId xmlns:a16="http://schemas.microsoft.com/office/drawing/2014/main" id="{CE9DE377-51EC-8C79-DDE2-F395913A9D95}"/>
                </a:ext>
              </a:extLst>
            </p:cNvPr>
            <p:cNvCxnSpPr>
              <a:cxnSpLocks/>
            </p:cNvCxnSpPr>
            <p:nvPr/>
          </p:nvCxnSpPr>
          <p:spPr>
            <a:xfrm rot="18598519">
              <a:off x="6525686" y="5887790"/>
              <a:ext cx="1800515" cy="287397"/>
            </a:xfrm>
            <a:prstGeom prst="line">
              <a:avLst/>
            </a:prstGeom>
            <a:ln w="19050">
              <a:solidFill>
                <a:srgbClr val="99CCFF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37" name="Rectángulo 36">
              <a:extLst>
                <a:ext uri="{FF2B5EF4-FFF2-40B4-BE49-F238E27FC236}">
                  <a16:creationId xmlns:a16="http://schemas.microsoft.com/office/drawing/2014/main" id="{C32BFCBE-0160-8FD7-43FD-A2707C1EBC55}"/>
                </a:ext>
              </a:extLst>
            </p:cNvPr>
            <p:cNvSpPr/>
            <p:nvPr/>
          </p:nvSpPr>
          <p:spPr>
            <a:xfrm>
              <a:off x="6722608" y="6591303"/>
              <a:ext cx="45719" cy="45719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 dirty="0" err="1"/>
            </a:p>
          </p:txBody>
        </p:sp>
        <p:sp>
          <p:nvSpPr>
            <p:cNvPr id="38" name="Rectángulo 37">
              <a:extLst>
                <a:ext uri="{FF2B5EF4-FFF2-40B4-BE49-F238E27FC236}">
                  <a16:creationId xmlns:a16="http://schemas.microsoft.com/office/drawing/2014/main" id="{241CF5F6-F956-4912-9886-B1D45EDAC5F6}"/>
                </a:ext>
              </a:extLst>
            </p:cNvPr>
            <p:cNvSpPr/>
            <p:nvPr/>
          </p:nvSpPr>
          <p:spPr>
            <a:xfrm>
              <a:off x="8089458" y="5389795"/>
              <a:ext cx="45719" cy="45719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 dirty="0" err="1"/>
            </a:p>
          </p:txBody>
        </p:sp>
      </p:grpSp>
      <p:sp>
        <p:nvSpPr>
          <p:cNvPr id="39" name="Título 5">
            <a:extLst>
              <a:ext uri="{FF2B5EF4-FFF2-40B4-BE49-F238E27FC236}">
                <a16:creationId xmlns:a16="http://schemas.microsoft.com/office/drawing/2014/main" id="{481ACF07-F1FE-11CA-499E-01C0F9DEA8E3}"/>
              </a:ext>
            </a:extLst>
          </p:cNvPr>
          <p:cNvSpPr txBox="1">
            <a:spLocks/>
          </p:cNvSpPr>
          <p:nvPr/>
        </p:nvSpPr>
        <p:spPr>
          <a:xfrm>
            <a:off x="5944793" y="1724976"/>
            <a:ext cx="1161476" cy="18875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s-CO" sz="3500" b="0" kern="1200">
                <a:solidFill>
                  <a:schemeClr val="tx1"/>
                </a:solidFill>
                <a:latin typeface="Montserrat ExtraBold" pitchFamily="2" charset="0"/>
                <a:ea typeface="+mj-ea"/>
                <a:cs typeface="+mj-cs"/>
              </a:defRPr>
            </a:lvl1pPr>
          </a:lstStyle>
          <a:p>
            <a:pPr algn="ctr"/>
            <a:r>
              <a:rPr lang="es-MX" sz="1400" dirty="0">
                <a:solidFill>
                  <a:srgbClr val="004A84"/>
                </a:solidFill>
                <a:latin typeface="Montserrat" panose="00000500000000000000" pitchFamily="2" charset="0"/>
              </a:rPr>
              <a:t>12,6%</a:t>
            </a:r>
          </a:p>
        </p:txBody>
      </p:sp>
      <p:sp>
        <p:nvSpPr>
          <p:cNvPr id="40" name="Título 5">
            <a:extLst>
              <a:ext uri="{FF2B5EF4-FFF2-40B4-BE49-F238E27FC236}">
                <a16:creationId xmlns:a16="http://schemas.microsoft.com/office/drawing/2014/main" id="{C8416000-3166-AA0B-C669-80C1131CD95C}"/>
              </a:ext>
            </a:extLst>
          </p:cNvPr>
          <p:cNvSpPr txBox="1">
            <a:spLocks/>
          </p:cNvSpPr>
          <p:nvPr/>
        </p:nvSpPr>
        <p:spPr>
          <a:xfrm>
            <a:off x="7835428" y="2027007"/>
            <a:ext cx="1161476" cy="18875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s-CO" sz="3500" b="0" kern="1200">
                <a:solidFill>
                  <a:schemeClr val="tx1"/>
                </a:solidFill>
                <a:latin typeface="Montserrat ExtraBold" pitchFamily="2" charset="0"/>
                <a:ea typeface="+mj-ea"/>
                <a:cs typeface="+mj-cs"/>
              </a:defRPr>
            </a:lvl1pPr>
          </a:lstStyle>
          <a:p>
            <a:pPr algn="ctr"/>
            <a:r>
              <a:rPr lang="es-MX" sz="1400" dirty="0">
                <a:solidFill>
                  <a:srgbClr val="004A84"/>
                </a:solidFill>
                <a:latin typeface="Montserrat" panose="00000500000000000000" pitchFamily="2" charset="0"/>
              </a:rPr>
              <a:t>11,50%</a:t>
            </a:r>
          </a:p>
        </p:txBody>
      </p:sp>
      <p:sp>
        <p:nvSpPr>
          <p:cNvPr id="41" name="Rectángulo 40">
            <a:extLst>
              <a:ext uri="{FF2B5EF4-FFF2-40B4-BE49-F238E27FC236}">
                <a16:creationId xmlns:a16="http://schemas.microsoft.com/office/drawing/2014/main" id="{9BF29737-0898-69FB-A2B6-FBCEE21D54F0}"/>
              </a:ext>
            </a:extLst>
          </p:cNvPr>
          <p:cNvSpPr/>
          <p:nvPr/>
        </p:nvSpPr>
        <p:spPr>
          <a:xfrm>
            <a:off x="5080829" y="3742264"/>
            <a:ext cx="2883843" cy="289322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 err="1"/>
          </a:p>
        </p:txBody>
      </p:sp>
      <p:pic>
        <p:nvPicPr>
          <p:cNvPr id="42" name="Imagen 41">
            <a:extLst>
              <a:ext uri="{FF2B5EF4-FFF2-40B4-BE49-F238E27FC236}">
                <a16:creationId xmlns:a16="http://schemas.microsoft.com/office/drawing/2014/main" id="{286A5436-880C-9691-1936-C687A96F133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rightnessContrast brigh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103936" y="4460623"/>
            <a:ext cx="479895" cy="459030"/>
          </a:xfrm>
          <a:prstGeom prst="rect">
            <a:avLst/>
          </a:prstGeom>
        </p:spPr>
      </p:pic>
      <p:sp>
        <p:nvSpPr>
          <p:cNvPr id="43" name="Rectángulo 42">
            <a:extLst>
              <a:ext uri="{FF2B5EF4-FFF2-40B4-BE49-F238E27FC236}">
                <a16:creationId xmlns:a16="http://schemas.microsoft.com/office/drawing/2014/main" id="{B8ACB152-3F84-4AEE-4896-31DF345CB6BA}"/>
              </a:ext>
            </a:extLst>
          </p:cNvPr>
          <p:cNvSpPr/>
          <p:nvPr/>
        </p:nvSpPr>
        <p:spPr>
          <a:xfrm>
            <a:off x="2131337" y="3728664"/>
            <a:ext cx="2918120" cy="290682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 err="1"/>
          </a:p>
        </p:txBody>
      </p:sp>
      <p:sp>
        <p:nvSpPr>
          <p:cNvPr id="44" name="Rectángulo 43">
            <a:extLst>
              <a:ext uri="{FF2B5EF4-FFF2-40B4-BE49-F238E27FC236}">
                <a16:creationId xmlns:a16="http://schemas.microsoft.com/office/drawing/2014/main" id="{E55E9803-55B1-6469-FD3C-E3028687269C}"/>
              </a:ext>
            </a:extLst>
          </p:cNvPr>
          <p:cNvSpPr/>
          <p:nvPr/>
        </p:nvSpPr>
        <p:spPr>
          <a:xfrm>
            <a:off x="2174187" y="3810944"/>
            <a:ext cx="2875270" cy="413141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200" dirty="0">
                <a:solidFill>
                  <a:schemeClr val="tx2"/>
                </a:solidFill>
                <a:latin typeface="Montserrat" panose="00000500000000000000" pitchFamily="2" charset="0"/>
              </a:rPr>
              <a:t>Vías regionales y caminos ancestrales intervenidos</a:t>
            </a:r>
          </a:p>
        </p:txBody>
      </p:sp>
      <p:sp>
        <p:nvSpPr>
          <p:cNvPr id="45" name="Rectángulo 44">
            <a:extLst>
              <a:ext uri="{FF2B5EF4-FFF2-40B4-BE49-F238E27FC236}">
                <a16:creationId xmlns:a16="http://schemas.microsoft.com/office/drawing/2014/main" id="{F2FD809E-5908-E49C-A32B-7568508BC16F}"/>
              </a:ext>
            </a:extLst>
          </p:cNvPr>
          <p:cNvSpPr/>
          <p:nvPr/>
        </p:nvSpPr>
        <p:spPr>
          <a:xfrm>
            <a:off x="5115106" y="3810944"/>
            <a:ext cx="2883843" cy="555792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200" dirty="0">
                <a:solidFill>
                  <a:schemeClr val="tx2"/>
                </a:solidFill>
                <a:latin typeface="Montserrat" panose="00000500000000000000" pitchFamily="2" charset="0"/>
              </a:rPr>
              <a:t>Porcentaje de hogares con déficit habitacional</a:t>
            </a:r>
          </a:p>
        </p:txBody>
      </p:sp>
      <p:sp>
        <p:nvSpPr>
          <p:cNvPr id="46" name="Elipse 45">
            <a:extLst>
              <a:ext uri="{FF2B5EF4-FFF2-40B4-BE49-F238E27FC236}">
                <a16:creationId xmlns:a16="http://schemas.microsoft.com/office/drawing/2014/main" id="{5C756C66-338E-8FF3-22C0-DFB1B270EAFB}"/>
              </a:ext>
            </a:extLst>
          </p:cNvPr>
          <p:cNvSpPr/>
          <p:nvPr/>
        </p:nvSpPr>
        <p:spPr>
          <a:xfrm>
            <a:off x="6065984" y="4416372"/>
            <a:ext cx="555792" cy="555792"/>
          </a:xfrm>
          <a:prstGeom prst="ellipse">
            <a:avLst/>
          </a:prstGeom>
          <a:noFill/>
          <a:ln w="28575">
            <a:solidFill>
              <a:schemeClr val="tx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 err="1">
              <a:highlight>
                <a:srgbClr val="FFFF00"/>
              </a:highlight>
            </a:endParaRPr>
          </a:p>
        </p:txBody>
      </p:sp>
      <p:cxnSp>
        <p:nvCxnSpPr>
          <p:cNvPr id="47" name="Conector recto 46">
            <a:extLst>
              <a:ext uri="{FF2B5EF4-FFF2-40B4-BE49-F238E27FC236}">
                <a16:creationId xmlns:a16="http://schemas.microsoft.com/office/drawing/2014/main" id="{FEE81608-1CEB-26E3-C91E-9DE09896E6B0}"/>
              </a:ext>
            </a:extLst>
          </p:cNvPr>
          <p:cNvCxnSpPr>
            <a:cxnSpLocks/>
          </p:cNvCxnSpPr>
          <p:nvPr/>
        </p:nvCxnSpPr>
        <p:spPr>
          <a:xfrm>
            <a:off x="5180393" y="6335095"/>
            <a:ext cx="2304271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8" name="Rectángulo 47">
            <a:extLst>
              <a:ext uri="{FF2B5EF4-FFF2-40B4-BE49-F238E27FC236}">
                <a16:creationId xmlns:a16="http://schemas.microsoft.com/office/drawing/2014/main" id="{94666547-3D65-3D89-6E8D-B4FA0B33C1BB}"/>
              </a:ext>
            </a:extLst>
          </p:cNvPr>
          <p:cNvSpPr/>
          <p:nvPr/>
        </p:nvSpPr>
        <p:spPr>
          <a:xfrm>
            <a:off x="5115106" y="6385753"/>
            <a:ext cx="1172354" cy="24030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000" dirty="0">
                <a:solidFill>
                  <a:schemeClr val="tx2"/>
                </a:solidFill>
                <a:latin typeface="Montserrat Light" panose="00000400000000000000" pitchFamily="2" charset="0"/>
              </a:rPr>
              <a:t>Línea Base</a:t>
            </a:r>
          </a:p>
          <a:p>
            <a:pPr algn="ctr"/>
            <a:r>
              <a:rPr lang="es-MX" sz="1000" dirty="0">
                <a:solidFill>
                  <a:schemeClr val="tx2"/>
                </a:solidFill>
                <a:latin typeface="Montserrat Light" panose="00000400000000000000" pitchFamily="2" charset="0"/>
              </a:rPr>
              <a:t>2021</a:t>
            </a:r>
          </a:p>
        </p:txBody>
      </p:sp>
      <p:sp>
        <p:nvSpPr>
          <p:cNvPr id="49" name="Rectángulo 48">
            <a:extLst>
              <a:ext uri="{FF2B5EF4-FFF2-40B4-BE49-F238E27FC236}">
                <a16:creationId xmlns:a16="http://schemas.microsoft.com/office/drawing/2014/main" id="{16692156-D4E8-C51D-CC17-A7486356081B}"/>
              </a:ext>
            </a:extLst>
          </p:cNvPr>
          <p:cNvSpPr/>
          <p:nvPr/>
        </p:nvSpPr>
        <p:spPr>
          <a:xfrm>
            <a:off x="6563104" y="6380524"/>
            <a:ext cx="1026311" cy="24030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000" dirty="0">
                <a:solidFill>
                  <a:schemeClr val="tx2"/>
                </a:solidFill>
                <a:latin typeface="Montserrat Light" panose="00000400000000000000" pitchFamily="2" charset="0"/>
              </a:rPr>
              <a:t>Meta</a:t>
            </a:r>
          </a:p>
          <a:p>
            <a:pPr algn="ctr"/>
            <a:r>
              <a:rPr lang="es-MX" sz="1000" dirty="0">
                <a:solidFill>
                  <a:schemeClr val="tx2"/>
                </a:solidFill>
                <a:latin typeface="Montserrat Light" panose="00000400000000000000" pitchFamily="2" charset="0"/>
              </a:rPr>
              <a:t>Cuatrienio</a:t>
            </a:r>
          </a:p>
        </p:txBody>
      </p:sp>
      <p:grpSp>
        <p:nvGrpSpPr>
          <p:cNvPr id="50" name="Grupo 49">
            <a:extLst>
              <a:ext uri="{FF2B5EF4-FFF2-40B4-BE49-F238E27FC236}">
                <a16:creationId xmlns:a16="http://schemas.microsoft.com/office/drawing/2014/main" id="{F986B4A3-4428-41A2-3EEF-650E7D98A3DE}"/>
              </a:ext>
            </a:extLst>
          </p:cNvPr>
          <p:cNvGrpSpPr/>
          <p:nvPr/>
        </p:nvGrpSpPr>
        <p:grpSpPr>
          <a:xfrm rot="3449654">
            <a:off x="5576666" y="4190828"/>
            <a:ext cx="1523913" cy="1929819"/>
            <a:chOff x="6722608" y="4999319"/>
            <a:chExt cx="1523913" cy="1929819"/>
          </a:xfrm>
        </p:grpSpPr>
        <p:cxnSp>
          <p:nvCxnSpPr>
            <p:cNvPr id="51" name="Conector recto 50">
              <a:extLst>
                <a:ext uri="{FF2B5EF4-FFF2-40B4-BE49-F238E27FC236}">
                  <a16:creationId xmlns:a16="http://schemas.microsoft.com/office/drawing/2014/main" id="{14422323-6708-5E8A-8059-AA91B7909925}"/>
                </a:ext>
              </a:extLst>
            </p:cNvPr>
            <p:cNvCxnSpPr>
              <a:cxnSpLocks/>
            </p:cNvCxnSpPr>
            <p:nvPr/>
          </p:nvCxnSpPr>
          <p:spPr>
            <a:xfrm rot="18150346">
              <a:off x="6524767" y="5687113"/>
              <a:ext cx="1929819" cy="554231"/>
            </a:xfrm>
            <a:prstGeom prst="line">
              <a:avLst/>
            </a:prstGeom>
            <a:ln w="19050">
              <a:solidFill>
                <a:srgbClr val="99CCFF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52" name="Rectángulo 51">
              <a:extLst>
                <a:ext uri="{FF2B5EF4-FFF2-40B4-BE49-F238E27FC236}">
                  <a16:creationId xmlns:a16="http://schemas.microsoft.com/office/drawing/2014/main" id="{A4D98E36-6509-4F11-45F2-54644E466A55}"/>
                </a:ext>
              </a:extLst>
            </p:cNvPr>
            <p:cNvSpPr/>
            <p:nvPr/>
          </p:nvSpPr>
          <p:spPr>
            <a:xfrm>
              <a:off x="6722608" y="6591303"/>
              <a:ext cx="45719" cy="45719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 dirty="0" err="1"/>
            </a:p>
          </p:txBody>
        </p:sp>
        <p:sp>
          <p:nvSpPr>
            <p:cNvPr id="53" name="Rectángulo 52">
              <a:extLst>
                <a:ext uri="{FF2B5EF4-FFF2-40B4-BE49-F238E27FC236}">
                  <a16:creationId xmlns:a16="http://schemas.microsoft.com/office/drawing/2014/main" id="{472F52A0-C4C9-07EC-AAF2-9DDC3228F99E}"/>
                </a:ext>
              </a:extLst>
            </p:cNvPr>
            <p:cNvSpPr/>
            <p:nvPr/>
          </p:nvSpPr>
          <p:spPr>
            <a:xfrm>
              <a:off x="8200802" y="5302342"/>
              <a:ext cx="45719" cy="45719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 dirty="0" err="1"/>
            </a:p>
          </p:txBody>
        </p:sp>
      </p:grpSp>
      <p:sp>
        <p:nvSpPr>
          <p:cNvPr id="54" name="Título 5">
            <a:extLst>
              <a:ext uri="{FF2B5EF4-FFF2-40B4-BE49-F238E27FC236}">
                <a16:creationId xmlns:a16="http://schemas.microsoft.com/office/drawing/2014/main" id="{63D2D9C5-268F-8338-0F60-8C9A806CF735}"/>
              </a:ext>
            </a:extLst>
          </p:cNvPr>
          <p:cNvSpPr txBox="1">
            <a:spLocks/>
          </p:cNvSpPr>
          <p:nvPr/>
        </p:nvSpPr>
        <p:spPr>
          <a:xfrm>
            <a:off x="4795722" y="4632806"/>
            <a:ext cx="1161476" cy="18875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s-CO" sz="3500" b="0" kern="1200">
                <a:solidFill>
                  <a:schemeClr val="tx1"/>
                </a:solidFill>
                <a:latin typeface="Montserrat ExtraBold" pitchFamily="2" charset="0"/>
                <a:ea typeface="+mj-ea"/>
                <a:cs typeface="+mj-cs"/>
              </a:defRPr>
            </a:lvl1pPr>
          </a:lstStyle>
          <a:p>
            <a:pPr algn="ctr"/>
            <a:r>
              <a:rPr lang="es-MX" sz="1400" dirty="0">
                <a:solidFill>
                  <a:srgbClr val="004A84"/>
                </a:solidFill>
                <a:latin typeface="Montserrat" panose="00000500000000000000" pitchFamily="2" charset="0"/>
              </a:rPr>
              <a:t>31%</a:t>
            </a:r>
          </a:p>
        </p:txBody>
      </p:sp>
      <p:sp>
        <p:nvSpPr>
          <p:cNvPr id="55" name="Rectángulo 54">
            <a:extLst>
              <a:ext uri="{FF2B5EF4-FFF2-40B4-BE49-F238E27FC236}">
                <a16:creationId xmlns:a16="http://schemas.microsoft.com/office/drawing/2014/main" id="{C5E397CB-ED34-29D7-13B0-6C211E50F1F9}"/>
              </a:ext>
            </a:extLst>
          </p:cNvPr>
          <p:cNvSpPr/>
          <p:nvPr/>
        </p:nvSpPr>
        <p:spPr>
          <a:xfrm>
            <a:off x="2208303" y="4323749"/>
            <a:ext cx="2304271" cy="24030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MX" sz="1100" b="1" dirty="0">
                <a:solidFill>
                  <a:schemeClr val="tx2"/>
                </a:solidFill>
                <a:latin typeface="Montserrat Light" panose="00000400000000000000" pitchFamily="2" charset="0"/>
              </a:rPr>
              <a:t>(mejoradas, mantenidas y rehabilitadas</a:t>
            </a:r>
          </a:p>
        </p:txBody>
      </p:sp>
      <p:sp>
        <p:nvSpPr>
          <p:cNvPr id="56" name="Flecha: cheurón 55">
            <a:extLst>
              <a:ext uri="{FF2B5EF4-FFF2-40B4-BE49-F238E27FC236}">
                <a16:creationId xmlns:a16="http://schemas.microsoft.com/office/drawing/2014/main" id="{E944C55B-4B79-EE79-2B79-788A428B0855}"/>
              </a:ext>
            </a:extLst>
          </p:cNvPr>
          <p:cNvSpPr/>
          <p:nvPr/>
        </p:nvSpPr>
        <p:spPr>
          <a:xfrm rot="16200000">
            <a:off x="3207562" y="5219272"/>
            <a:ext cx="1397584" cy="555793"/>
          </a:xfrm>
          <a:prstGeom prst="chevron">
            <a:avLst>
              <a:gd name="adj" fmla="val 12685"/>
            </a:avLst>
          </a:prstGeom>
          <a:solidFill>
            <a:srgbClr val="CCEC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 err="1">
              <a:solidFill>
                <a:schemeClr val="tx1"/>
              </a:solidFill>
            </a:endParaRPr>
          </a:p>
        </p:txBody>
      </p:sp>
      <p:sp>
        <p:nvSpPr>
          <p:cNvPr id="57" name="Flecha: cheurón 56">
            <a:extLst>
              <a:ext uri="{FF2B5EF4-FFF2-40B4-BE49-F238E27FC236}">
                <a16:creationId xmlns:a16="http://schemas.microsoft.com/office/drawing/2014/main" id="{C378E71A-36A2-886B-D8B6-C67A60770558}"/>
              </a:ext>
            </a:extLst>
          </p:cNvPr>
          <p:cNvSpPr/>
          <p:nvPr/>
        </p:nvSpPr>
        <p:spPr>
          <a:xfrm rot="16200000">
            <a:off x="2345238" y="5523480"/>
            <a:ext cx="1013910" cy="555793"/>
          </a:xfrm>
          <a:prstGeom prst="chevron">
            <a:avLst>
              <a:gd name="adj" fmla="val 12685"/>
            </a:avLst>
          </a:prstGeom>
          <a:solidFill>
            <a:srgbClr val="CCEC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 err="1">
              <a:solidFill>
                <a:schemeClr val="tx1"/>
              </a:solidFill>
            </a:endParaRPr>
          </a:p>
        </p:txBody>
      </p:sp>
      <p:sp>
        <p:nvSpPr>
          <p:cNvPr id="58" name="Rectángulo 57">
            <a:extLst>
              <a:ext uri="{FF2B5EF4-FFF2-40B4-BE49-F238E27FC236}">
                <a16:creationId xmlns:a16="http://schemas.microsoft.com/office/drawing/2014/main" id="{5DF668F3-ED37-9F81-E9D8-FD819AB4F579}"/>
              </a:ext>
            </a:extLst>
          </p:cNvPr>
          <p:cNvSpPr/>
          <p:nvPr/>
        </p:nvSpPr>
        <p:spPr>
          <a:xfrm>
            <a:off x="2300664" y="6308332"/>
            <a:ext cx="998538" cy="256426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MX" sz="1000" dirty="0">
                <a:solidFill>
                  <a:schemeClr val="tx2"/>
                </a:solidFill>
                <a:latin typeface="Montserrat Light" panose="00000400000000000000" pitchFamily="2" charset="0"/>
              </a:rPr>
              <a:t>Línea Base</a:t>
            </a:r>
          </a:p>
          <a:p>
            <a:pPr algn="ctr"/>
            <a:r>
              <a:rPr lang="es-MX" sz="1000" dirty="0">
                <a:solidFill>
                  <a:schemeClr val="tx2"/>
                </a:solidFill>
                <a:latin typeface="Montserrat Light" panose="00000400000000000000" pitchFamily="2" charset="0"/>
              </a:rPr>
              <a:t>2022</a:t>
            </a:r>
          </a:p>
        </p:txBody>
      </p:sp>
      <p:sp>
        <p:nvSpPr>
          <p:cNvPr id="59" name="Rectángulo 58">
            <a:extLst>
              <a:ext uri="{FF2B5EF4-FFF2-40B4-BE49-F238E27FC236}">
                <a16:creationId xmlns:a16="http://schemas.microsoft.com/office/drawing/2014/main" id="{B2C90167-1033-F285-82F4-BD59073FD2D1}"/>
              </a:ext>
            </a:extLst>
          </p:cNvPr>
          <p:cNvSpPr/>
          <p:nvPr/>
        </p:nvSpPr>
        <p:spPr>
          <a:xfrm>
            <a:off x="3472399" y="6289901"/>
            <a:ext cx="879147" cy="24030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000" dirty="0">
                <a:solidFill>
                  <a:schemeClr val="tx2"/>
                </a:solidFill>
                <a:latin typeface="Montserrat Light" panose="00000400000000000000" pitchFamily="2" charset="0"/>
              </a:rPr>
              <a:t>Meta</a:t>
            </a:r>
          </a:p>
          <a:p>
            <a:pPr algn="ctr"/>
            <a:r>
              <a:rPr lang="es-MX" sz="1000" dirty="0">
                <a:solidFill>
                  <a:schemeClr val="tx2"/>
                </a:solidFill>
                <a:latin typeface="Montserrat Light" panose="00000400000000000000" pitchFamily="2" charset="0"/>
              </a:rPr>
              <a:t>Cuatrienio</a:t>
            </a:r>
          </a:p>
        </p:txBody>
      </p:sp>
      <p:sp>
        <p:nvSpPr>
          <p:cNvPr id="60" name="Título 5">
            <a:extLst>
              <a:ext uri="{FF2B5EF4-FFF2-40B4-BE49-F238E27FC236}">
                <a16:creationId xmlns:a16="http://schemas.microsoft.com/office/drawing/2014/main" id="{A0C88226-16A8-3C24-47DF-2147F643DE5F}"/>
              </a:ext>
            </a:extLst>
          </p:cNvPr>
          <p:cNvSpPr txBox="1">
            <a:spLocks/>
          </p:cNvSpPr>
          <p:nvPr/>
        </p:nvSpPr>
        <p:spPr>
          <a:xfrm>
            <a:off x="3376826" y="4599803"/>
            <a:ext cx="1388835" cy="21482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s-CO" sz="3500" b="0" kern="1200">
                <a:solidFill>
                  <a:schemeClr val="tx1"/>
                </a:solidFill>
                <a:latin typeface="Montserrat ExtraBold" pitchFamily="2" charset="0"/>
                <a:ea typeface="+mj-ea"/>
                <a:cs typeface="+mj-cs"/>
              </a:defRPr>
            </a:lvl1pPr>
          </a:lstStyle>
          <a:p>
            <a:pPr algn="ctr"/>
            <a:r>
              <a:rPr lang="es-MX" sz="1400" dirty="0">
                <a:solidFill>
                  <a:srgbClr val="004A84"/>
                </a:solidFill>
                <a:latin typeface="Montserrat" panose="00000500000000000000" pitchFamily="2" charset="0"/>
              </a:rPr>
              <a:t>88.342 Km</a:t>
            </a:r>
          </a:p>
        </p:txBody>
      </p:sp>
      <p:sp>
        <p:nvSpPr>
          <p:cNvPr id="61" name="Título 5">
            <a:extLst>
              <a:ext uri="{FF2B5EF4-FFF2-40B4-BE49-F238E27FC236}">
                <a16:creationId xmlns:a16="http://schemas.microsoft.com/office/drawing/2014/main" id="{D2B4120D-A94F-908D-14FF-8CDFA12C86BC}"/>
              </a:ext>
            </a:extLst>
          </p:cNvPr>
          <p:cNvSpPr txBox="1">
            <a:spLocks/>
          </p:cNvSpPr>
          <p:nvPr/>
        </p:nvSpPr>
        <p:spPr>
          <a:xfrm>
            <a:off x="2131337" y="5025656"/>
            <a:ext cx="1254241" cy="19857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s-CO" sz="3500" b="0" kern="1200">
                <a:solidFill>
                  <a:schemeClr val="tx1"/>
                </a:solidFill>
                <a:latin typeface="Montserrat ExtraBold" pitchFamily="2" charset="0"/>
                <a:ea typeface="+mj-ea"/>
                <a:cs typeface="+mj-cs"/>
              </a:defRPr>
            </a:lvl1pPr>
          </a:lstStyle>
          <a:p>
            <a:pPr algn="ctr"/>
            <a:r>
              <a:rPr lang="es-MX" sz="1400" dirty="0">
                <a:solidFill>
                  <a:srgbClr val="004A84"/>
                </a:solidFill>
                <a:latin typeface="Montserrat" panose="00000500000000000000" pitchFamily="2" charset="0"/>
              </a:rPr>
              <a:t>55.240 Km</a:t>
            </a:r>
          </a:p>
        </p:txBody>
      </p:sp>
      <p:sp>
        <p:nvSpPr>
          <p:cNvPr id="62" name="Forma libre: forma 61">
            <a:extLst>
              <a:ext uri="{FF2B5EF4-FFF2-40B4-BE49-F238E27FC236}">
                <a16:creationId xmlns:a16="http://schemas.microsoft.com/office/drawing/2014/main" id="{3EA5A883-D05A-C565-FDF7-7752F12D80BB}"/>
              </a:ext>
            </a:extLst>
          </p:cNvPr>
          <p:cNvSpPr/>
          <p:nvPr/>
        </p:nvSpPr>
        <p:spPr>
          <a:xfrm>
            <a:off x="5364732" y="5039553"/>
            <a:ext cx="1894788" cy="1300899"/>
          </a:xfrm>
          <a:custGeom>
            <a:avLst/>
            <a:gdLst>
              <a:gd name="connsiteX0" fmla="*/ 0 w 1564850"/>
              <a:gd name="connsiteY0" fmla="*/ 1272619 h 1300899"/>
              <a:gd name="connsiteX1" fmla="*/ 0 w 1564850"/>
              <a:gd name="connsiteY1" fmla="*/ 0 h 1300899"/>
              <a:gd name="connsiteX2" fmla="*/ 1564850 w 1564850"/>
              <a:gd name="connsiteY2" fmla="*/ 527901 h 1300899"/>
              <a:gd name="connsiteX3" fmla="*/ 1564850 w 1564850"/>
              <a:gd name="connsiteY3" fmla="*/ 1300899 h 1300899"/>
              <a:gd name="connsiteX4" fmla="*/ 0 w 1564850"/>
              <a:gd name="connsiteY4" fmla="*/ 1272619 h 1300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64850" h="1300899">
                <a:moveTo>
                  <a:pt x="0" y="1272619"/>
                </a:moveTo>
                <a:lnTo>
                  <a:pt x="0" y="0"/>
                </a:lnTo>
                <a:lnTo>
                  <a:pt x="1564850" y="527901"/>
                </a:lnTo>
                <a:lnTo>
                  <a:pt x="1564850" y="1300899"/>
                </a:lnTo>
                <a:lnTo>
                  <a:pt x="0" y="1272619"/>
                </a:lnTo>
                <a:close/>
              </a:path>
            </a:pathLst>
          </a:custGeom>
          <a:pattFill prst="dkUpDiag">
            <a:fgClr>
              <a:srgbClr val="99CCFF"/>
            </a:fgClr>
            <a:bgClr>
              <a:schemeClr val="bg1"/>
            </a:bgClr>
          </a:patt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 err="1"/>
          </a:p>
        </p:txBody>
      </p:sp>
      <p:sp>
        <p:nvSpPr>
          <p:cNvPr id="63" name="Título 5">
            <a:extLst>
              <a:ext uri="{FF2B5EF4-FFF2-40B4-BE49-F238E27FC236}">
                <a16:creationId xmlns:a16="http://schemas.microsoft.com/office/drawing/2014/main" id="{6851FB23-53F9-18C4-97FA-1206DF1B4FA0}"/>
              </a:ext>
            </a:extLst>
          </p:cNvPr>
          <p:cNvSpPr txBox="1">
            <a:spLocks/>
          </p:cNvSpPr>
          <p:nvPr/>
        </p:nvSpPr>
        <p:spPr>
          <a:xfrm>
            <a:off x="6707080" y="5129850"/>
            <a:ext cx="1161476" cy="18875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s-CO" sz="3500" b="0" kern="1200">
                <a:solidFill>
                  <a:schemeClr val="tx1"/>
                </a:solidFill>
                <a:latin typeface="Montserrat ExtraBold" pitchFamily="2" charset="0"/>
                <a:ea typeface="+mj-ea"/>
                <a:cs typeface="+mj-cs"/>
              </a:defRPr>
            </a:lvl1pPr>
          </a:lstStyle>
          <a:p>
            <a:pPr algn="ctr"/>
            <a:r>
              <a:rPr lang="es-MX" sz="1400" dirty="0">
                <a:solidFill>
                  <a:srgbClr val="004A84"/>
                </a:solidFill>
                <a:latin typeface="Montserrat" panose="00000500000000000000" pitchFamily="2" charset="0"/>
              </a:rPr>
              <a:t>26%</a:t>
            </a:r>
          </a:p>
        </p:txBody>
      </p:sp>
      <p:cxnSp>
        <p:nvCxnSpPr>
          <p:cNvPr id="64" name="Conector recto 63">
            <a:extLst>
              <a:ext uri="{FF2B5EF4-FFF2-40B4-BE49-F238E27FC236}">
                <a16:creationId xmlns:a16="http://schemas.microsoft.com/office/drawing/2014/main" id="{1F691E2C-690B-FDB6-8BE1-68C1340C958B}"/>
              </a:ext>
            </a:extLst>
          </p:cNvPr>
          <p:cNvCxnSpPr>
            <a:cxnSpLocks/>
          </p:cNvCxnSpPr>
          <p:nvPr/>
        </p:nvCxnSpPr>
        <p:spPr>
          <a:xfrm>
            <a:off x="226293" y="3719999"/>
            <a:ext cx="8458654" cy="0"/>
          </a:xfrm>
          <a:prstGeom prst="line">
            <a:avLst/>
          </a:prstGeom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pic>
        <p:nvPicPr>
          <p:cNvPr id="65" name="Imagen 64">
            <a:extLst>
              <a:ext uri="{FF2B5EF4-FFF2-40B4-BE49-F238E27FC236}">
                <a16:creationId xmlns:a16="http://schemas.microsoft.com/office/drawing/2014/main" id="{B62BC10E-8EEA-1ADE-B1A4-AFD89A3C8671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rightnessContrast brigh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499514" y="2114927"/>
            <a:ext cx="2185189" cy="2199332"/>
          </a:xfrm>
          <a:prstGeom prst="rect">
            <a:avLst/>
          </a:prstGeom>
        </p:spPr>
      </p:pic>
      <p:sp>
        <p:nvSpPr>
          <p:cNvPr id="66" name="Rectángulo 65">
            <a:extLst>
              <a:ext uri="{FF2B5EF4-FFF2-40B4-BE49-F238E27FC236}">
                <a16:creationId xmlns:a16="http://schemas.microsoft.com/office/drawing/2014/main" id="{02D62523-E1B9-A71D-0979-1CD04977C295}"/>
              </a:ext>
            </a:extLst>
          </p:cNvPr>
          <p:cNvSpPr/>
          <p:nvPr/>
        </p:nvSpPr>
        <p:spPr>
          <a:xfrm>
            <a:off x="9208564" y="4763954"/>
            <a:ext cx="2634324" cy="663859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 err="1"/>
          </a:p>
        </p:txBody>
      </p:sp>
      <p:sp>
        <p:nvSpPr>
          <p:cNvPr id="67" name="Elipse 66">
            <a:extLst>
              <a:ext uri="{FF2B5EF4-FFF2-40B4-BE49-F238E27FC236}">
                <a16:creationId xmlns:a16="http://schemas.microsoft.com/office/drawing/2014/main" id="{DD704E90-A8C3-03D1-63C3-CC3CC9799D8A}"/>
              </a:ext>
            </a:extLst>
          </p:cNvPr>
          <p:cNvSpPr/>
          <p:nvPr/>
        </p:nvSpPr>
        <p:spPr>
          <a:xfrm>
            <a:off x="9289945" y="1936101"/>
            <a:ext cx="2441030" cy="2441030"/>
          </a:xfrm>
          <a:prstGeom prst="ellipse">
            <a:avLst/>
          </a:prstGeom>
          <a:noFill/>
          <a:ln w="28575">
            <a:solidFill>
              <a:srgbClr val="99CC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 err="1">
              <a:highlight>
                <a:srgbClr val="FFFF00"/>
              </a:highlight>
            </a:endParaRPr>
          </a:p>
        </p:txBody>
      </p:sp>
      <p:sp>
        <p:nvSpPr>
          <p:cNvPr id="68" name="Título 5">
            <a:extLst>
              <a:ext uri="{FF2B5EF4-FFF2-40B4-BE49-F238E27FC236}">
                <a16:creationId xmlns:a16="http://schemas.microsoft.com/office/drawing/2014/main" id="{9C08D46D-7303-25AD-BE7A-677345CCD7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90027" y="4856547"/>
            <a:ext cx="3040866" cy="442868"/>
          </a:xfrm>
        </p:spPr>
        <p:txBody>
          <a:bodyPr>
            <a:noAutofit/>
          </a:bodyPr>
          <a:lstStyle/>
          <a:p>
            <a:pPr algn="ctr"/>
            <a:r>
              <a:rPr lang="es-MX" sz="2400" dirty="0">
                <a:solidFill>
                  <a:srgbClr val="004A84"/>
                </a:solidFill>
                <a:latin typeface="Montserrat Medium" panose="00000600000000000000" pitchFamily="2" charset="0"/>
              </a:rPr>
              <a:t>$ 138,4 billones</a:t>
            </a:r>
          </a:p>
        </p:txBody>
      </p:sp>
      <p:sp>
        <p:nvSpPr>
          <p:cNvPr id="69" name="object 3">
            <a:extLst>
              <a:ext uri="{FF2B5EF4-FFF2-40B4-BE49-F238E27FC236}">
                <a16:creationId xmlns:a16="http://schemas.microsoft.com/office/drawing/2014/main" id="{6094AA31-B1EC-F23F-8EAC-F7393C6925DE}"/>
              </a:ext>
            </a:extLst>
          </p:cNvPr>
          <p:cNvSpPr txBox="1">
            <a:spLocks/>
          </p:cNvSpPr>
          <p:nvPr/>
        </p:nvSpPr>
        <p:spPr>
          <a:xfrm>
            <a:off x="9208564" y="1083959"/>
            <a:ext cx="1973513" cy="382156"/>
          </a:xfrm>
          <a:prstGeom prst="rect">
            <a:avLst/>
          </a:prstGeom>
        </p:spPr>
        <p:txBody>
          <a:bodyPr vert="horz" wrap="square" lIns="0" tIns="12700" rIns="0" bIns="0" rtlCol="0" anchor="ctr">
            <a:spAutoFit/>
          </a:bodyPr>
          <a:lstStyle>
            <a:lvl1pPr marL="12700" marR="5080">
              <a:lnSpc>
                <a:spcPct val="100000"/>
              </a:lnSpc>
              <a:spcBef>
                <a:spcPts val="5"/>
              </a:spcBef>
              <a:buNone/>
              <a:defRPr lang="es-CO" sz="2400" b="1" i="0" spc="-5">
                <a:latin typeface="Montserrat" panose="00000500000000000000" pitchFamily="2" charset="0"/>
                <a:ea typeface="+mj-ea"/>
                <a:cs typeface="Arial"/>
              </a:defRPr>
            </a:lvl1pPr>
          </a:lstStyle>
          <a:p>
            <a:r>
              <a:rPr lang="es-ES" dirty="0"/>
              <a:t>Indicadores</a:t>
            </a:r>
          </a:p>
        </p:txBody>
      </p:sp>
    </p:spTree>
    <p:extLst>
      <p:ext uri="{BB962C8B-B14F-4D97-AF65-F5344CB8AC3E}">
        <p14:creationId xmlns:p14="http://schemas.microsoft.com/office/powerpoint/2010/main" val="215130319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2">
            <a:extLst>
              <a:ext uri="{FF2B5EF4-FFF2-40B4-BE49-F238E27FC236}">
                <a16:creationId xmlns:a16="http://schemas.microsoft.com/office/drawing/2014/main" id="{F815C0E7-9B3C-D34F-4902-86BB7BF7D0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0" y="2665616"/>
            <a:ext cx="5176838" cy="1325563"/>
          </a:xfrm>
        </p:spPr>
        <p:txBody>
          <a:bodyPr/>
          <a:lstStyle/>
          <a:p>
            <a:pPr algn="ctr"/>
            <a:r>
              <a:rPr lang="es-MX" dirty="0"/>
              <a:t>PAZ TOTAL</a:t>
            </a:r>
            <a:endParaRPr lang="es-CO" dirty="0"/>
          </a:p>
        </p:txBody>
      </p:sp>
      <p:pic>
        <p:nvPicPr>
          <p:cNvPr id="3" name="Picture 2" descr="Imagen cargada">
            <a:extLst>
              <a:ext uri="{FF2B5EF4-FFF2-40B4-BE49-F238E27FC236}">
                <a16:creationId xmlns:a16="http://schemas.microsoft.com/office/drawing/2014/main" id="{E4253209-DAC2-AD21-C585-101E05FBEE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50990" y="1722121"/>
            <a:ext cx="2773924" cy="27739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4173183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a 1">
            <a:extLst>
              <a:ext uri="{FF2B5EF4-FFF2-40B4-BE49-F238E27FC236}">
                <a16:creationId xmlns:a16="http://schemas.microsoft.com/office/drawing/2014/main" id="{DD20DA26-0A44-5AA5-4065-C4A6BCE2A0F4}"/>
              </a:ext>
            </a:extLst>
          </p:cNvPr>
          <p:cNvGraphicFramePr/>
          <p:nvPr/>
        </p:nvGraphicFramePr>
        <p:xfrm>
          <a:off x="3789779" y="1834089"/>
          <a:ext cx="8559060" cy="448708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Elipse 4">
            <a:extLst>
              <a:ext uri="{FF2B5EF4-FFF2-40B4-BE49-F238E27FC236}">
                <a16:creationId xmlns:a16="http://schemas.microsoft.com/office/drawing/2014/main" id="{37EE2A84-CFB9-779C-B639-28584BC6B9D7}"/>
              </a:ext>
            </a:extLst>
          </p:cNvPr>
          <p:cNvSpPr/>
          <p:nvPr/>
        </p:nvSpPr>
        <p:spPr>
          <a:xfrm>
            <a:off x="1188760" y="2577847"/>
            <a:ext cx="2441030" cy="2441030"/>
          </a:xfrm>
          <a:prstGeom prst="ellipse">
            <a:avLst/>
          </a:prstGeom>
          <a:solidFill>
            <a:srgbClr val="FFCD00"/>
          </a:solidFill>
          <a:ln w="28575"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O" sz="1800" b="0" i="0" u="none" strike="noStrike" kern="1200" cap="none" spc="0" normalizeH="0" baseline="0" noProof="0" dirty="0" err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A585E77C-CA04-C72E-8762-3C9BF58B2DB3}"/>
              </a:ext>
            </a:extLst>
          </p:cNvPr>
          <p:cNvSpPr txBox="1"/>
          <p:nvPr/>
        </p:nvSpPr>
        <p:spPr>
          <a:xfrm>
            <a:off x="1242971" y="3244335"/>
            <a:ext cx="2332608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Arial MT"/>
              </a:rPr>
              <a:t>8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Arial MT"/>
              </a:rPr>
              <a:t>Apuestas</a:t>
            </a:r>
            <a:endParaRPr kumimoji="0" lang="es-CO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object 3">
            <a:extLst>
              <a:ext uri="{FF2B5EF4-FFF2-40B4-BE49-F238E27FC236}">
                <a16:creationId xmlns:a16="http://schemas.microsoft.com/office/drawing/2014/main" id="{A4997262-83FD-CDC7-766E-57C29A366AC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358283" y="981664"/>
            <a:ext cx="8892122" cy="44371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5"/>
              </a:spcBef>
            </a:pPr>
            <a:r>
              <a:rPr lang="es-ES" sz="2800" b="1" dirty="0">
                <a:latin typeface="Verdana" panose="020B0604030504040204" pitchFamily="34" charset="0"/>
                <a:ea typeface="Verdana" panose="020B0604030504040204" pitchFamily="34" charset="0"/>
              </a:rPr>
              <a:t>Construcción de la Paz – Transversal al PND</a:t>
            </a:r>
          </a:p>
        </p:txBody>
      </p:sp>
    </p:spTree>
    <p:extLst>
      <p:ext uri="{BB962C8B-B14F-4D97-AF65-F5344CB8AC3E}">
        <p14:creationId xmlns:p14="http://schemas.microsoft.com/office/powerpoint/2010/main" val="122447810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2">
            <a:extLst>
              <a:ext uri="{FF2B5EF4-FFF2-40B4-BE49-F238E27FC236}">
                <a16:creationId xmlns:a16="http://schemas.microsoft.com/office/drawing/2014/main" id="{9FB3B549-9584-C399-D702-9BB89BB911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0" y="3226160"/>
            <a:ext cx="5176838" cy="669539"/>
          </a:xfrm>
        </p:spPr>
        <p:txBody>
          <a:bodyPr>
            <a:normAutofit fontScale="90000"/>
          </a:bodyPr>
          <a:lstStyle/>
          <a:p>
            <a:r>
              <a:rPr lang="es-MX" dirty="0"/>
              <a:t>ACTORES DIFERENCIALES PARA EL CAMBIO </a:t>
            </a:r>
          </a:p>
        </p:txBody>
      </p:sp>
      <p:pic>
        <p:nvPicPr>
          <p:cNvPr id="3" name="Picture 2" descr="Imagen cargada">
            <a:extLst>
              <a:ext uri="{FF2B5EF4-FFF2-40B4-BE49-F238E27FC236}">
                <a16:creationId xmlns:a16="http://schemas.microsoft.com/office/drawing/2014/main" id="{8002E313-CD0C-BAC4-D85B-86CDAD51C3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grayscl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  <a14:imgEffect>
                      <a14:brightnessContrast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2207" y="2058671"/>
            <a:ext cx="2551610" cy="25516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0574200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a 1">
            <a:extLst>
              <a:ext uri="{FF2B5EF4-FFF2-40B4-BE49-F238E27FC236}">
                <a16:creationId xmlns:a16="http://schemas.microsoft.com/office/drawing/2014/main" id="{DD20DA26-0A44-5AA5-4065-C4A6BCE2A0F4}"/>
              </a:ext>
            </a:extLst>
          </p:cNvPr>
          <p:cNvGraphicFramePr/>
          <p:nvPr/>
        </p:nvGraphicFramePr>
        <p:xfrm>
          <a:off x="3309130" y="2363938"/>
          <a:ext cx="8559060" cy="413895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pSp>
        <p:nvGrpSpPr>
          <p:cNvPr id="13" name="Grupo 12">
            <a:extLst>
              <a:ext uri="{FF2B5EF4-FFF2-40B4-BE49-F238E27FC236}">
                <a16:creationId xmlns:a16="http://schemas.microsoft.com/office/drawing/2014/main" id="{E90D0340-25DC-86D4-E337-2A72038B9FD1}"/>
              </a:ext>
            </a:extLst>
          </p:cNvPr>
          <p:cNvGrpSpPr/>
          <p:nvPr/>
        </p:nvGrpSpPr>
        <p:grpSpPr>
          <a:xfrm>
            <a:off x="5251929" y="1381539"/>
            <a:ext cx="5059045" cy="838534"/>
            <a:chOff x="1025536" y="4042663"/>
            <a:chExt cx="2441030" cy="2095669"/>
          </a:xfrm>
        </p:grpSpPr>
        <p:sp>
          <p:nvSpPr>
            <p:cNvPr id="5" name="Rectángulo: esquinas redondeadas 4">
              <a:extLst>
                <a:ext uri="{FF2B5EF4-FFF2-40B4-BE49-F238E27FC236}">
                  <a16:creationId xmlns:a16="http://schemas.microsoft.com/office/drawing/2014/main" id="{37EE2A84-CFB9-779C-B639-28584BC6B9D7}"/>
                </a:ext>
              </a:extLst>
            </p:cNvPr>
            <p:cNvSpPr/>
            <p:nvPr/>
          </p:nvSpPr>
          <p:spPr>
            <a:xfrm>
              <a:off x="1025536" y="4042663"/>
              <a:ext cx="2441030" cy="2095669"/>
            </a:xfrm>
            <a:prstGeom prst="roundRect">
              <a:avLst/>
            </a:prstGeom>
            <a:solidFill>
              <a:srgbClr val="FFCD00"/>
            </a:solidFill>
            <a:ln w="28575"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CO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CuadroTexto 6">
              <a:extLst>
                <a:ext uri="{FF2B5EF4-FFF2-40B4-BE49-F238E27FC236}">
                  <a16:creationId xmlns:a16="http://schemas.microsoft.com/office/drawing/2014/main" id="{A585E77C-CA04-C72E-8762-3C9BF58B2DB3}"/>
                </a:ext>
              </a:extLst>
            </p:cNvPr>
            <p:cNvSpPr txBox="1"/>
            <p:nvPr/>
          </p:nvSpPr>
          <p:spPr>
            <a:xfrm>
              <a:off x="1164757" y="4690010"/>
              <a:ext cx="2162588" cy="80097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MX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 panose="00000500000000000000" pitchFamily="2" charset="0"/>
                  <a:ea typeface="+mn-ea"/>
                  <a:cs typeface="Arial MT"/>
                </a:rPr>
                <a:t>10 Apuestas</a:t>
              </a:r>
              <a:endParaRPr kumimoji="0" lang="es-CO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8" name="object 3">
            <a:extLst>
              <a:ext uri="{FF2B5EF4-FFF2-40B4-BE49-F238E27FC236}">
                <a16:creationId xmlns:a16="http://schemas.microsoft.com/office/drawing/2014/main" id="{436555B1-60EA-87C4-2797-88B1FE147BAC}"/>
              </a:ext>
            </a:extLst>
          </p:cNvPr>
          <p:cNvSpPr txBox="1"/>
          <p:nvPr/>
        </p:nvSpPr>
        <p:spPr>
          <a:xfrm>
            <a:off x="2307133" y="355104"/>
            <a:ext cx="6585331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lang="es-MX" sz="2400" b="1" spc="-5" dirty="0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/>
              </a:rPr>
              <a:t>Actores Diferenciales para el Cambio </a:t>
            </a:r>
          </a:p>
        </p:txBody>
      </p:sp>
      <p:graphicFrame>
        <p:nvGraphicFramePr>
          <p:cNvPr id="12" name="Diagrama 11">
            <a:extLst>
              <a:ext uri="{FF2B5EF4-FFF2-40B4-BE49-F238E27FC236}">
                <a16:creationId xmlns:a16="http://schemas.microsoft.com/office/drawing/2014/main" id="{331DDB8D-9196-76A7-37A4-1F9FE859B0F5}"/>
              </a:ext>
            </a:extLst>
          </p:cNvPr>
          <p:cNvGraphicFramePr/>
          <p:nvPr/>
        </p:nvGraphicFramePr>
        <p:xfrm>
          <a:off x="232740" y="2363939"/>
          <a:ext cx="3631952" cy="345289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  <p:extLst>
      <p:ext uri="{BB962C8B-B14F-4D97-AF65-F5344CB8AC3E}">
        <p14:creationId xmlns:p14="http://schemas.microsoft.com/office/powerpoint/2010/main" val="141549198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2">
            <a:extLst>
              <a:ext uri="{FF2B5EF4-FFF2-40B4-BE49-F238E27FC236}">
                <a16:creationId xmlns:a16="http://schemas.microsoft.com/office/drawing/2014/main" id="{7A3973C5-C4CA-2DDC-332D-56628516D2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0" y="3226160"/>
            <a:ext cx="5176838" cy="669539"/>
          </a:xfrm>
        </p:spPr>
        <p:txBody>
          <a:bodyPr>
            <a:normAutofit fontScale="90000"/>
          </a:bodyPr>
          <a:lstStyle/>
          <a:p>
            <a:r>
              <a:rPr lang="es-CO" dirty="0"/>
              <a:t>ESTABILIDAD MACROECONÓMICA</a:t>
            </a:r>
            <a:endParaRPr lang="es-MX" dirty="0"/>
          </a:p>
        </p:txBody>
      </p:sp>
      <p:pic>
        <p:nvPicPr>
          <p:cNvPr id="3" name="Picture 2" descr="Imagen cargada">
            <a:extLst>
              <a:ext uri="{FF2B5EF4-FFF2-40B4-BE49-F238E27FC236}">
                <a16:creationId xmlns:a16="http://schemas.microsoft.com/office/drawing/2014/main" id="{9682859A-A641-F830-97EB-67808890AA2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05352" y="2045060"/>
            <a:ext cx="2362200" cy="2362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3228647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a 1">
            <a:extLst>
              <a:ext uri="{FF2B5EF4-FFF2-40B4-BE49-F238E27FC236}">
                <a16:creationId xmlns:a16="http://schemas.microsoft.com/office/drawing/2014/main" id="{DD20DA26-0A44-5AA5-4065-C4A6BCE2A0F4}"/>
              </a:ext>
            </a:extLst>
          </p:cNvPr>
          <p:cNvGraphicFramePr/>
          <p:nvPr/>
        </p:nvGraphicFramePr>
        <p:xfrm>
          <a:off x="3736513" y="1677880"/>
          <a:ext cx="8559060" cy="448708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Elipse 4">
            <a:extLst>
              <a:ext uri="{FF2B5EF4-FFF2-40B4-BE49-F238E27FC236}">
                <a16:creationId xmlns:a16="http://schemas.microsoft.com/office/drawing/2014/main" id="{37EE2A84-CFB9-779C-B639-28584BC6B9D7}"/>
              </a:ext>
            </a:extLst>
          </p:cNvPr>
          <p:cNvSpPr/>
          <p:nvPr/>
        </p:nvSpPr>
        <p:spPr>
          <a:xfrm>
            <a:off x="1188760" y="2444682"/>
            <a:ext cx="2441030" cy="2441030"/>
          </a:xfrm>
          <a:prstGeom prst="ellipse">
            <a:avLst/>
          </a:prstGeom>
          <a:solidFill>
            <a:srgbClr val="FFCD00"/>
          </a:solidFill>
          <a:ln w="28575"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O" sz="1800" b="0" i="0" u="none" strike="noStrike" kern="1200" cap="none" spc="0" normalizeH="0" baseline="0" noProof="0" dirty="0" err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A585E77C-CA04-C72E-8762-3C9BF58B2DB3}"/>
              </a:ext>
            </a:extLst>
          </p:cNvPr>
          <p:cNvSpPr txBox="1"/>
          <p:nvPr/>
        </p:nvSpPr>
        <p:spPr>
          <a:xfrm>
            <a:off x="1242971" y="3111169"/>
            <a:ext cx="2332608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MX" sz="2800" dirty="0">
                <a:solidFill>
                  <a:prstClr val="black"/>
                </a:solidFill>
                <a:latin typeface="Montserrat" panose="00000500000000000000" pitchFamily="2" charset="0"/>
                <a:cs typeface="Arial MT"/>
              </a:rPr>
              <a:t>4</a:t>
            </a:r>
            <a:r>
              <a:rPr kumimoji="0" lang="es-MX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Arial MT"/>
              </a:rPr>
              <a:t>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Arial MT"/>
              </a:rPr>
              <a:t>Apuestas</a:t>
            </a:r>
            <a:endParaRPr kumimoji="0" lang="es-CO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object 3">
            <a:extLst>
              <a:ext uri="{FF2B5EF4-FFF2-40B4-BE49-F238E27FC236}">
                <a16:creationId xmlns:a16="http://schemas.microsoft.com/office/drawing/2014/main" id="{D5BCD171-E3A0-1DCE-F7D2-D790687E0640}"/>
              </a:ext>
            </a:extLst>
          </p:cNvPr>
          <p:cNvSpPr txBox="1"/>
          <p:nvPr/>
        </p:nvSpPr>
        <p:spPr>
          <a:xfrm>
            <a:off x="3342085" y="666366"/>
            <a:ext cx="5986446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lang="es-MX" sz="2400" b="1" spc="-5" dirty="0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/>
              </a:rPr>
              <a:t>Estabilidad Macroeconómica</a:t>
            </a:r>
          </a:p>
        </p:txBody>
      </p:sp>
    </p:spTree>
    <p:extLst>
      <p:ext uri="{BB962C8B-B14F-4D97-AF65-F5344CB8AC3E}">
        <p14:creationId xmlns:p14="http://schemas.microsoft.com/office/powerpoint/2010/main" val="341929504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>
            <a:extLst>
              <a:ext uri="{FF2B5EF4-FFF2-40B4-BE49-F238E27FC236}">
                <a16:creationId xmlns:a16="http://schemas.microsoft.com/office/drawing/2014/main" id="{1A216511-AC35-1A97-B502-D798DD1E326D}"/>
              </a:ext>
            </a:extLst>
          </p:cNvPr>
          <p:cNvSpPr/>
          <p:nvPr/>
        </p:nvSpPr>
        <p:spPr>
          <a:xfrm>
            <a:off x="1529423" y="2673768"/>
            <a:ext cx="7412696" cy="151046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R="0" lvl="0" indent="-898525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4800" b="1" i="0" u="none" strike="noStrike" kern="1200" cap="none" spc="0" normalizeH="0" baseline="0" noProof="0" dirty="0">
                <a:ln>
                  <a:noFill/>
                </a:ln>
                <a:solidFill>
                  <a:srgbClr val="504F4E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Proyectos Estratégicos PPI</a:t>
            </a:r>
            <a:endParaRPr kumimoji="0" lang="es-CO" sz="4800" b="1" i="0" u="none" strike="noStrike" kern="1200" cap="none" spc="0" normalizeH="0" baseline="0" noProof="0" dirty="0">
              <a:ln>
                <a:noFill/>
              </a:ln>
              <a:solidFill>
                <a:srgbClr val="504F4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521224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Título 2">
            <a:extLst>
              <a:ext uri="{FF2B5EF4-FFF2-40B4-BE49-F238E27FC236}">
                <a16:creationId xmlns:a16="http://schemas.microsoft.com/office/drawing/2014/main" id="{9F212FFA-D359-1120-AE12-99883AD56D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0198" y="318193"/>
            <a:ext cx="7526765" cy="825247"/>
          </a:xfrm>
        </p:spPr>
        <p:txBody>
          <a:bodyPr>
            <a:noAutofit/>
          </a:bodyPr>
          <a:lstStyle/>
          <a:p>
            <a:pPr algn="ctr"/>
            <a:r>
              <a:rPr lang="es-CO" sz="2400" b="1" dirty="0">
                <a:latin typeface="Verdana" panose="020B0604030504040204" pitchFamily="34" charset="0"/>
                <a:ea typeface="Verdana" panose="020B0604030504040204" pitchFamily="34" charset="0"/>
              </a:rPr>
              <a:t>Norte de Santander – Cesar</a:t>
            </a:r>
            <a:br>
              <a:rPr lang="es-CO" sz="2400" b="1" dirty="0">
                <a:latin typeface="Verdana" panose="020B0604030504040204" pitchFamily="34" charset="0"/>
                <a:ea typeface="Verdana" panose="020B0604030504040204" pitchFamily="34" charset="0"/>
              </a:rPr>
            </a:br>
            <a:r>
              <a:rPr lang="es-CO" sz="2400" b="1" dirty="0">
                <a:latin typeface="Verdana" panose="020B0604030504040204" pitchFamily="34" charset="0"/>
                <a:ea typeface="Verdana" panose="020B0604030504040204" pitchFamily="34" charset="0"/>
              </a:rPr>
              <a:t>PPI - PND</a:t>
            </a:r>
          </a:p>
        </p:txBody>
      </p:sp>
      <p:sp>
        <p:nvSpPr>
          <p:cNvPr id="4" name="object 3">
            <a:extLst>
              <a:ext uri="{FF2B5EF4-FFF2-40B4-BE49-F238E27FC236}">
                <a16:creationId xmlns:a16="http://schemas.microsoft.com/office/drawing/2014/main" id="{7FC8EDB4-27BF-D146-956C-068794391218}"/>
              </a:ext>
            </a:extLst>
          </p:cNvPr>
          <p:cNvSpPr txBox="1"/>
          <p:nvPr/>
        </p:nvSpPr>
        <p:spPr>
          <a:xfrm>
            <a:off x="2743741" y="1507629"/>
            <a:ext cx="7038909" cy="56682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spcBef>
                <a:spcPts val="100"/>
              </a:spcBef>
            </a:pPr>
            <a:r>
              <a:rPr lang="es-ES" b="1" spc="-5" dirty="0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/>
              </a:rPr>
              <a:t>Ordenamiento Territorial Alrededor del Agua y la Justicia Ambiental </a:t>
            </a: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9A1E5FA9-16A6-7D94-683E-A1B70DDAA8E0}"/>
              </a:ext>
            </a:extLst>
          </p:cNvPr>
          <p:cNvSpPr txBox="1"/>
          <p:nvPr/>
        </p:nvSpPr>
        <p:spPr>
          <a:xfrm>
            <a:off x="3326049" y="3703045"/>
            <a:ext cx="8692190" cy="584775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>
            <a:spAutoFit/>
          </a:bodyPr>
          <a:lstStyle>
            <a:defPPr>
              <a:defRPr lang="es-CO"/>
            </a:defPPr>
            <a:lvl1pPr>
              <a:defRPr sz="1400"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MX" sz="1600" u="none" strike="noStrike">
                <a:effectLst/>
              </a:rPr>
              <a:t>Revitalización de los centros históricos y bienes de interés cultural, para vincularlos al desarrollo turístico y a la memoria colectiva e histórica</a:t>
            </a:r>
            <a:endParaRPr kumimoji="0" lang="es-CO" sz="1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A443DF32-3DED-FCC3-377B-A28F2AA770D9}"/>
              </a:ext>
            </a:extLst>
          </p:cNvPr>
          <p:cNvSpPr txBox="1"/>
          <p:nvPr/>
        </p:nvSpPr>
        <p:spPr>
          <a:xfrm>
            <a:off x="3330636" y="3170200"/>
            <a:ext cx="8691588" cy="338554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>
            <a:spAutoFit/>
          </a:bodyPr>
          <a:lstStyle>
            <a:defPPr>
              <a:defRPr lang="es-CO"/>
            </a:defPPr>
            <a:lvl1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600" u="none" strike="noStrike">
                <a:effectLst/>
              </a:defRPr>
            </a:lvl1pPr>
          </a:lstStyle>
          <a:p>
            <a:r>
              <a:rPr lang="es-MX" dirty="0"/>
              <a:t>Implementación de un programa de restauración y contención de la deforestación en el Catatumbo</a:t>
            </a:r>
            <a:endParaRPr lang="es-CO" dirty="0"/>
          </a:p>
        </p:txBody>
      </p:sp>
      <p:sp>
        <p:nvSpPr>
          <p:cNvPr id="20" name="object 3">
            <a:extLst>
              <a:ext uri="{FF2B5EF4-FFF2-40B4-BE49-F238E27FC236}">
                <a16:creationId xmlns:a16="http://schemas.microsoft.com/office/drawing/2014/main" id="{E883DEEB-F960-B510-1262-A54B600C67DC}"/>
              </a:ext>
            </a:extLst>
          </p:cNvPr>
          <p:cNvSpPr txBox="1"/>
          <p:nvPr/>
        </p:nvSpPr>
        <p:spPr>
          <a:xfrm>
            <a:off x="169756" y="2630826"/>
            <a:ext cx="2396023" cy="75148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ctr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2400" b="1" i="0" u="none" strike="noStrike" kern="1200" cap="none" spc="-10" normalizeH="0" baseline="0" noProof="0" dirty="0">
                <a:ln>
                  <a:noFill/>
                </a:ln>
                <a:solidFill>
                  <a:srgbClr val="FFCD00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Proyectos Estratégicos</a:t>
            </a:r>
            <a:endParaRPr kumimoji="0" sz="2400" b="1" i="0" u="none" strike="noStrike" kern="1200" cap="none" spc="-10" normalizeH="0" baseline="0" noProof="0" dirty="0">
              <a:ln>
                <a:noFill/>
              </a:ln>
              <a:solidFill>
                <a:srgbClr val="FFCD00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</p:txBody>
      </p:sp>
      <p:pic>
        <p:nvPicPr>
          <p:cNvPr id="23" name="Gráfico 22" descr="Agricultura con relleno sólido">
            <a:extLst>
              <a:ext uri="{FF2B5EF4-FFF2-40B4-BE49-F238E27FC236}">
                <a16:creationId xmlns:a16="http://schemas.microsoft.com/office/drawing/2014/main" id="{BC063EFB-3B02-4141-6866-567D71882D7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605155" y="5500380"/>
            <a:ext cx="501053" cy="501053"/>
          </a:xfrm>
          <a:prstGeom prst="rect">
            <a:avLst/>
          </a:prstGeom>
        </p:spPr>
      </p:pic>
      <p:pic>
        <p:nvPicPr>
          <p:cNvPr id="2056" name="Picture 8" descr="Humedal | Icono Gratis">
            <a:extLst>
              <a:ext uri="{FF2B5EF4-FFF2-40B4-BE49-F238E27FC236}">
                <a16:creationId xmlns:a16="http://schemas.microsoft.com/office/drawing/2014/main" id="{DEA24AE9-7DF1-1A77-9D3F-9A3A5F3409C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58848" y="2491673"/>
            <a:ext cx="501053" cy="5010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Picture 10" descr="Acueducto - Iconos gratis de naturaleza">
            <a:extLst>
              <a:ext uri="{FF2B5EF4-FFF2-40B4-BE49-F238E27FC236}">
                <a16:creationId xmlns:a16="http://schemas.microsoft.com/office/drawing/2014/main" id="{62C64FFD-72FE-E3B7-2390-60B1B4266FA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2697681" y="3114123"/>
            <a:ext cx="501053" cy="5010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object 3">
            <a:extLst>
              <a:ext uri="{FF2B5EF4-FFF2-40B4-BE49-F238E27FC236}">
                <a16:creationId xmlns:a16="http://schemas.microsoft.com/office/drawing/2014/main" id="{351B7B79-F702-0E46-8BD6-EDE6A79C4F19}"/>
              </a:ext>
            </a:extLst>
          </p:cNvPr>
          <p:cNvSpPr txBox="1"/>
          <p:nvPr/>
        </p:nvSpPr>
        <p:spPr>
          <a:xfrm>
            <a:off x="98315" y="4598145"/>
            <a:ext cx="2396023" cy="75148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ctr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2400" b="1" i="0" u="none" strike="noStrike" kern="1200" cap="none" spc="-10" normalizeH="0" baseline="0" noProof="0" dirty="0">
                <a:ln>
                  <a:noFill/>
                </a:ln>
                <a:solidFill>
                  <a:srgbClr val="FFCD00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Líneas de Inversión</a:t>
            </a:r>
            <a:endParaRPr kumimoji="0" sz="2400" b="1" i="0" u="none" strike="noStrike" kern="1200" cap="none" spc="-10" normalizeH="0" baseline="0" noProof="0" dirty="0">
              <a:ln>
                <a:noFill/>
              </a:ln>
              <a:solidFill>
                <a:srgbClr val="FFCD00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8BD5F9B7-EFBC-EF43-A11E-23615728F8A9}"/>
              </a:ext>
            </a:extLst>
          </p:cNvPr>
          <p:cNvSpPr txBox="1"/>
          <p:nvPr/>
        </p:nvSpPr>
        <p:spPr>
          <a:xfrm>
            <a:off x="3326653" y="5184853"/>
            <a:ext cx="8691586" cy="1384995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>
            <a:spAutoFit/>
          </a:bodyPr>
          <a:lstStyle>
            <a:defPPr>
              <a:defRPr lang="es-CO"/>
            </a:defPPr>
            <a:lvl1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600" u="none" strike="noStrike">
                <a:solidFill>
                  <a:schemeClr val="tx1"/>
                </a:solidFill>
                <a:effectLst/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pPr marL="342900" indent="-342900">
              <a:buFont typeface="+mj-lt"/>
              <a:buAutoNum type="arabicPeriod"/>
            </a:pPr>
            <a:r>
              <a:rPr lang="es-CO" sz="1400" dirty="0"/>
              <a:t>Conservación de la biodiversidad y restauración de los ecosistemas para la resiliencia climática.</a:t>
            </a:r>
          </a:p>
          <a:p>
            <a:pPr marL="342900" indent="-342900">
              <a:buFont typeface="+mj-lt"/>
              <a:buAutoNum type="arabicPeriod"/>
            </a:pPr>
            <a:r>
              <a:rPr lang="es-CO" sz="1400" dirty="0"/>
              <a:t>Prevención y gestión de riesgo de desastres para la adaptación.</a:t>
            </a:r>
          </a:p>
          <a:p>
            <a:pPr marL="342900" indent="-342900">
              <a:buFont typeface="+mj-lt"/>
              <a:buAutoNum type="arabicPeriod"/>
            </a:pPr>
            <a:r>
              <a:rPr lang="es-CO" sz="1400" dirty="0"/>
              <a:t>Compra, acceso, ordenamiento, regularización y uso productivo del suelo rural y urbano.</a:t>
            </a:r>
          </a:p>
          <a:p>
            <a:pPr marL="342900" indent="-342900">
              <a:buFont typeface="+mj-lt"/>
              <a:buAutoNum type="arabicPeriod"/>
            </a:pPr>
            <a:r>
              <a:rPr lang="es-CO" sz="1400" dirty="0"/>
              <a:t>Levantamiento y actualización del Catastro Multipropósito.</a:t>
            </a:r>
          </a:p>
          <a:p>
            <a:pPr marL="342900" indent="-342900">
              <a:buFont typeface="+mj-lt"/>
              <a:buAutoNum type="arabicPeriod"/>
            </a:pPr>
            <a:r>
              <a:rPr lang="es-CO" sz="1400" dirty="0"/>
              <a:t>Ordenamiento territorial alrededor del agua y gobernanza para la resolución de conflictos territoriales, sociales, productivos, ambientales, y la adaptación climática.</a:t>
            </a: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D644267F-A0A6-B64A-8E2E-E95C098CAF95}"/>
              </a:ext>
            </a:extLst>
          </p:cNvPr>
          <p:cNvSpPr txBox="1"/>
          <p:nvPr/>
        </p:nvSpPr>
        <p:spPr>
          <a:xfrm>
            <a:off x="3314435" y="2524014"/>
            <a:ext cx="8691587" cy="338554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>
            <a:spAutoFit/>
          </a:bodyPr>
          <a:lstStyle>
            <a:defPPr>
              <a:defRPr lang="es-CO"/>
            </a:defPPr>
            <a:lvl1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600" u="none" strike="noStrike">
                <a:effectLst/>
              </a:defRPr>
            </a:lvl1pPr>
          </a:lstStyle>
          <a:p>
            <a:r>
              <a:rPr lang="es-MX" dirty="0"/>
              <a:t>Construcción de infraestructura verde y gris que permita reducir el riesgo de sequías e inundaciones</a:t>
            </a:r>
            <a:endParaRPr lang="es-CO" dirty="0"/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18F61A8B-7358-014D-8CD4-B8E12EACB630}"/>
              </a:ext>
            </a:extLst>
          </p:cNvPr>
          <p:cNvSpPr txBox="1"/>
          <p:nvPr/>
        </p:nvSpPr>
        <p:spPr>
          <a:xfrm>
            <a:off x="3314435" y="4482111"/>
            <a:ext cx="6141492" cy="338554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>
            <a:spAutoFit/>
          </a:bodyPr>
          <a:lstStyle>
            <a:defPPr>
              <a:defRPr lang="es-CO"/>
            </a:defPPr>
            <a:lvl1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600" u="none" strike="noStrike">
                <a:effectLst/>
              </a:defRPr>
            </a:lvl1pPr>
          </a:lstStyle>
          <a:p>
            <a:r>
              <a:rPr lang="es-CO"/>
              <a:t>PTAR Metropolitana</a:t>
            </a:r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3067161352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3">
            <a:extLst>
              <a:ext uri="{FF2B5EF4-FFF2-40B4-BE49-F238E27FC236}">
                <a16:creationId xmlns:a16="http://schemas.microsoft.com/office/drawing/2014/main" id="{7FC8EDB4-27BF-D146-956C-068794391218}"/>
              </a:ext>
            </a:extLst>
          </p:cNvPr>
          <p:cNvSpPr txBox="1"/>
          <p:nvPr/>
        </p:nvSpPr>
        <p:spPr>
          <a:xfrm>
            <a:off x="2576545" y="782814"/>
            <a:ext cx="7038909" cy="3206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spcBef>
                <a:spcPts val="100"/>
              </a:spcBef>
            </a:pPr>
            <a:r>
              <a:rPr sz="2000" b="1" spc="-5" dirty="0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/>
              </a:rPr>
              <a:t>Seguridad Humana y Justicia Social</a:t>
            </a:r>
          </a:p>
        </p:txBody>
      </p:sp>
      <p:grpSp>
        <p:nvGrpSpPr>
          <p:cNvPr id="21" name="Grupo 20">
            <a:extLst>
              <a:ext uri="{FF2B5EF4-FFF2-40B4-BE49-F238E27FC236}">
                <a16:creationId xmlns:a16="http://schemas.microsoft.com/office/drawing/2014/main" id="{358A728A-19E0-477B-1298-90EC05DB2C0D}"/>
              </a:ext>
            </a:extLst>
          </p:cNvPr>
          <p:cNvGrpSpPr/>
          <p:nvPr/>
        </p:nvGrpSpPr>
        <p:grpSpPr>
          <a:xfrm>
            <a:off x="3228377" y="1227484"/>
            <a:ext cx="8746722" cy="2726975"/>
            <a:chOff x="1604281" y="2703816"/>
            <a:chExt cx="9575689" cy="2422174"/>
          </a:xfrm>
        </p:grpSpPr>
        <p:pic>
          <p:nvPicPr>
            <p:cNvPr id="17" name="Gráfico 16" descr="Trabajar desde casa con relleno sólido">
              <a:extLst>
                <a:ext uri="{FF2B5EF4-FFF2-40B4-BE49-F238E27FC236}">
                  <a16:creationId xmlns:a16="http://schemas.microsoft.com/office/drawing/2014/main" id="{82A2A366-28F6-0B3C-9E3B-4A8B9207680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1604281" y="2703816"/>
              <a:ext cx="460238" cy="373406"/>
            </a:xfrm>
            <a:prstGeom prst="rect">
              <a:avLst/>
            </a:prstGeom>
          </p:spPr>
        </p:pic>
        <p:sp>
          <p:nvSpPr>
            <p:cNvPr id="8" name="CuadroTexto 7">
              <a:extLst>
                <a:ext uri="{FF2B5EF4-FFF2-40B4-BE49-F238E27FC236}">
                  <a16:creationId xmlns:a16="http://schemas.microsoft.com/office/drawing/2014/main" id="{A443DF32-3DED-FCC3-377B-A28F2AA770D9}"/>
                </a:ext>
              </a:extLst>
            </p:cNvPr>
            <p:cNvSpPr txBox="1"/>
            <p:nvPr/>
          </p:nvSpPr>
          <p:spPr>
            <a:xfrm>
              <a:off x="2115395" y="2760222"/>
              <a:ext cx="9064575" cy="246038"/>
            </a:xfrm>
            <a:prstGeom prst="rect">
              <a:avLst/>
            </a:prstGeom>
            <a:noFill/>
            <a:ln>
              <a:solidFill>
                <a:schemeClr val="tx2">
                  <a:lumMod val="40000"/>
                  <a:lumOff val="60000"/>
                </a:schemeClr>
              </a:solidFill>
            </a:ln>
          </p:spPr>
          <p:txBody>
            <a:bodyPr wrap="square">
              <a:spAutoFit/>
            </a:bodyPr>
            <a:lstStyle>
              <a:defPPr>
                <a:defRPr lang="es-CO"/>
              </a:defPPr>
              <a:lvl1pPr marR="0" lvl="0" indent="0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600" b="1" i="0" u="none" strike="noStrike" cap="none" spc="0" normalizeH="0" baseline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defRPr>
              </a:lvl1pPr>
            </a:lstStyle>
            <a:p>
              <a:r>
                <a:rPr lang="es-CO" sz="1200" dirty="0"/>
                <a:t>Universidad del Catatumbo</a:t>
              </a:r>
            </a:p>
          </p:txBody>
        </p:sp>
        <p:sp>
          <p:nvSpPr>
            <p:cNvPr id="10" name="CuadroTexto 9">
              <a:extLst>
                <a:ext uri="{FF2B5EF4-FFF2-40B4-BE49-F238E27FC236}">
                  <a16:creationId xmlns:a16="http://schemas.microsoft.com/office/drawing/2014/main" id="{1BAFAEF9-0A21-B9A1-0E18-1F74E3C84E09}"/>
                </a:ext>
              </a:extLst>
            </p:cNvPr>
            <p:cNvSpPr txBox="1"/>
            <p:nvPr/>
          </p:nvSpPr>
          <p:spPr>
            <a:xfrm>
              <a:off x="2115393" y="3083179"/>
              <a:ext cx="9064577" cy="246038"/>
            </a:xfrm>
            <a:prstGeom prst="rect">
              <a:avLst/>
            </a:prstGeom>
            <a:noFill/>
            <a:ln>
              <a:solidFill>
                <a:schemeClr val="tx2">
                  <a:lumMod val="40000"/>
                  <a:lumOff val="60000"/>
                </a:schemeClr>
              </a:solidFill>
            </a:ln>
          </p:spPr>
          <p:txBody>
            <a:bodyPr wrap="square">
              <a:spAutoFit/>
            </a:bodyPr>
            <a:lstStyle>
              <a:defPPr>
                <a:defRPr lang="es-CO"/>
              </a:defPPr>
              <a:lvl1pPr marR="0" lvl="0" indent="0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400" b="1" i="0" u="none" strike="noStrike" cap="none" spc="0" normalizeH="0" baseline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defRPr>
              </a:lvl1pPr>
            </a:lstStyle>
            <a:p>
              <a:r>
                <a:rPr lang="es-CO" sz="1200" dirty="0"/>
                <a:t>Política de Drogas desde el territorio, con una focalización para la transformación territorial y productiva</a:t>
              </a:r>
            </a:p>
          </p:txBody>
        </p:sp>
        <p:sp>
          <p:nvSpPr>
            <p:cNvPr id="12" name="CuadroTexto 11">
              <a:extLst>
                <a:ext uri="{FF2B5EF4-FFF2-40B4-BE49-F238E27FC236}">
                  <a16:creationId xmlns:a16="http://schemas.microsoft.com/office/drawing/2014/main" id="{F701BC26-8B72-67A6-387F-0467DE322813}"/>
                </a:ext>
              </a:extLst>
            </p:cNvPr>
            <p:cNvSpPr txBox="1"/>
            <p:nvPr/>
          </p:nvSpPr>
          <p:spPr>
            <a:xfrm>
              <a:off x="2115396" y="4014372"/>
              <a:ext cx="9064574" cy="246038"/>
            </a:xfrm>
            <a:prstGeom prst="rect">
              <a:avLst/>
            </a:prstGeom>
            <a:noFill/>
            <a:ln>
              <a:solidFill>
                <a:schemeClr val="tx2">
                  <a:lumMod val="40000"/>
                  <a:lumOff val="60000"/>
                </a:schemeClr>
              </a:solidFill>
            </a:ln>
          </p:spPr>
          <p:txBody>
            <a:bodyPr wrap="square">
              <a:spAutoFit/>
            </a:bodyPr>
            <a:lstStyle>
              <a:defPPr>
                <a:defRPr lang="es-CO"/>
              </a:defPPr>
              <a:lvl1pPr marR="0" lvl="0" indent="0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600" b="1" i="0" u="none" strike="noStrike" cap="none" spc="0" normalizeH="0" baseline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defRPr>
              </a:lvl1pPr>
            </a:lstStyle>
            <a:p>
              <a:r>
                <a:rPr lang="es-CO" sz="1200" dirty="0"/>
                <a:t>Fortalecimiento del Programa Nacional de Casas de Justicia y Centros de Convivencia</a:t>
              </a:r>
            </a:p>
          </p:txBody>
        </p:sp>
        <p:sp>
          <p:nvSpPr>
            <p:cNvPr id="14" name="CuadroTexto 13">
              <a:extLst>
                <a:ext uri="{FF2B5EF4-FFF2-40B4-BE49-F238E27FC236}">
                  <a16:creationId xmlns:a16="http://schemas.microsoft.com/office/drawing/2014/main" id="{D5836FD2-3512-140A-BB1F-5C31979B6F55}"/>
                </a:ext>
              </a:extLst>
            </p:cNvPr>
            <p:cNvSpPr txBox="1"/>
            <p:nvPr/>
          </p:nvSpPr>
          <p:spPr>
            <a:xfrm>
              <a:off x="2115396" y="4715926"/>
              <a:ext cx="9064574" cy="410064"/>
            </a:xfrm>
            <a:prstGeom prst="rect">
              <a:avLst/>
            </a:prstGeom>
            <a:noFill/>
            <a:ln>
              <a:solidFill>
                <a:schemeClr val="tx2">
                  <a:lumMod val="40000"/>
                  <a:lumOff val="60000"/>
                </a:schemeClr>
              </a:solidFill>
            </a:ln>
          </p:spPr>
          <p:txBody>
            <a:bodyPr wrap="square">
              <a:spAutoFit/>
            </a:bodyPr>
            <a:lstStyle>
              <a:defPPr>
                <a:defRPr lang="es-CO"/>
              </a:defPPr>
              <a:lvl1pPr marR="0" lvl="0" indent="0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400" b="1" i="0" u="none" strike="noStrike" cap="none" spc="0" normalizeH="0" baseline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defRPr>
              </a:lvl1pPr>
            </a:lstStyle>
            <a:p>
              <a:r>
                <a:rPr lang="es-CO" sz="1200" dirty="0"/>
                <a:t>Estrategia de fronteras; terrestres y marítimas; para ello se activarán todos los instrumentos de carácter binacional a los cuales se les hará seguimiento permanente desde el sector defensa</a:t>
              </a:r>
            </a:p>
          </p:txBody>
        </p:sp>
      </p:grpSp>
      <p:sp>
        <p:nvSpPr>
          <p:cNvPr id="20" name="object 3">
            <a:extLst>
              <a:ext uri="{FF2B5EF4-FFF2-40B4-BE49-F238E27FC236}">
                <a16:creationId xmlns:a16="http://schemas.microsoft.com/office/drawing/2014/main" id="{E883DEEB-F960-B510-1262-A54B600C67DC}"/>
              </a:ext>
            </a:extLst>
          </p:cNvPr>
          <p:cNvSpPr txBox="1"/>
          <p:nvPr/>
        </p:nvSpPr>
        <p:spPr>
          <a:xfrm>
            <a:off x="159680" y="2533524"/>
            <a:ext cx="2857529" cy="93615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spcBef>
                <a:spcPts val="100"/>
              </a:spcBef>
            </a:pPr>
            <a:r>
              <a:rPr lang="es-CO" sz="3000" b="1" spc="-10" dirty="0">
                <a:solidFill>
                  <a:srgbClr val="FFCD00"/>
                </a:solidFill>
                <a:latin typeface="Verdana" panose="020B0604030504040204" pitchFamily="34" charset="0"/>
                <a:ea typeface="Verdana" panose="020B0604030504040204" pitchFamily="34" charset="0"/>
                <a:cs typeface="+mj-cs"/>
              </a:rPr>
              <a:t>Proyectos Estratégicos</a:t>
            </a:r>
            <a:endParaRPr sz="3000" b="1" spc="-10" dirty="0">
              <a:solidFill>
                <a:srgbClr val="FFCD00"/>
              </a:solidFill>
              <a:latin typeface="Verdana" panose="020B0604030504040204" pitchFamily="34" charset="0"/>
              <a:ea typeface="Verdana" panose="020B0604030504040204" pitchFamily="34" charset="0"/>
              <a:cs typeface="+mj-cs"/>
            </a:endParaRPr>
          </a:p>
        </p:txBody>
      </p:sp>
      <p:pic>
        <p:nvPicPr>
          <p:cNvPr id="26" name="Gráfico 25" descr="Meeting con relleno sólido">
            <a:extLst>
              <a:ext uri="{FF2B5EF4-FFF2-40B4-BE49-F238E27FC236}">
                <a16:creationId xmlns:a16="http://schemas.microsoft.com/office/drawing/2014/main" id="{3820E1C9-0778-934A-87BB-26072CC6F9E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261583" y="3076489"/>
            <a:ext cx="420395" cy="420395"/>
          </a:xfrm>
          <a:prstGeom prst="rect">
            <a:avLst/>
          </a:prstGeom>
        </p:spPr>
      </p:pic>
      <p:pic>
        <p:nvPicPr>
          <p:cNvPr id="37" name="Gráfico 36" descr="Rainy scene con relleno sólido">
            <a:extLst>
              <a:ext uri="{FF2B5EF4-FFF2-40B4-BE49-F238E27FC236}">
                <a16:creationId xmlns:a16="http://schemas.microsoft.com/office/drawing/2014/main" id="{4C1F40D4-8259-EE45-BD0A-9AAB016E900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293095" y="1698525"/>
            <a:ext cx="330520" cy="290692"/>
          </a:xfrm>
          <a:prstGeom prst="rect">
            <a:avLst/>
          </a:prstGeom>
        </p:spPr>
      </p:pic>
      <p:pic>
        <p:nvPicPr>
          <p:cNvPr id="39" name="Gráfico 38" descr="Highway scene con relleno sólido">
            <a:extLst>
              <a:ext uri="{FF2B5EF4-FFF2-40B4-BE49-F238E27FC236}">
                <a16:creationId xmlns:a16="http://schemas.microsoft.com/office/drawing/2014/main" id="{E3E5C3B0-8EB1-5A44-8D09-EF232AE39ED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3279497" y="3542041"/>
            <a:ext cx="367530" cy="407019"/>
          </a:xfrm>
          <a:prstGeom prst="rect">
            <a:avLst/>
          </a:prstGeom>
        </p:spPr>
      </p:pic>
      <p:sp>
        <p:nvSpPr>
          <p:cNvPr id="43" name="CuadroTexto 42">
            <a:extLst>
              <a:ext uri="{FF2B5EF4-FFF2-40B4-BE49-F238E27FC236}">
                <a16:creationId xmlns:a16="http://schemas.microsoft.com/office/drawing/2014/main" id="{AE55BEF7-DA09-1E4F-9180-657F8EAB934B}"/>
              </a:ext>
            </a:extLst>
          </p:cNvPr>
          <p:cNvSpPr txBox="1"/>
          <p:nvPr/>
        </p:nvSpPr>
        <p:spPr>
          <a:xfrm>
            <a:off x="3681979" y="5033461"/>
            <a:ext cx="8293117" cy="1615827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>
            <a:spAutoFit/>
          </a:bodyPr>
          <a:lstStyle>
            <a:defPPr>
              <a:defRPr lang="es-CO"/>
            </a:defPPr>
            <a:lvl1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1" i="0" u="none" strike="noStrike" cap="none" spc="0" normalizeH="0" baseline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defRPr>
            </a:lvl1pPr>
          </a:lstStyle>
          <a:p>
            <a:pPr marL="342900" indent="-342900">
              <a:buFont typeface="+mj-lt"/>
              <a:buAutoNum type="arabicPeriod"/>
            </a:pPr>
            <a:r>
              <a:rPr lang="es-CO" sz="1100" dirty="0"/>
              <a:t>Inclusión productiva y financiera de pequeños y medianos productores rurales; y promoción de la agroindustria sostenible, y de la agricultura y ganadería regenerativa.</a:t>
            </a:r>
          </a:p>
          <a:p>
            <a:pPr marL="342900" indent="-342900">
              <a:buFont typeface="+mj-lt"/>
              <a:buAutoNum type="arabicPeriod"/>
            </a:pPr>
            <a:r>
              <a:rPr lang="es-CO" sz="1100" dirty="0"/>
              <a:t>Reconocimiento de la economía del cuidado.</a:t>
            </a:r>
          </a:p>
          <a:p>
            <a:pPr marL="342900" indent="-342900">
              <a:buFont typeface="+mj-lt"/>
              <a:buAutoNum type="arabicPeriod"/>
            </a:pPr>
            <a:r>
              <a:rPr lang="es-CO" sz="1100" dirty="0"/>
              <a:t>Agua potable y saneamiento básico</a:t>
            </a:r>
          </a:p>
          <a:p>
            <a:pPr marL="342900" indent="-342900">
              <a:buFont typeface="+mj-lt"/>
              <a:buAutoNum type="arabicPeriod"/>
            </a:pPr>
            <a:r>
              <a:rPr lang="es-CO" sz="1100" dirty="0"/>
              <a:t>Fortalecimiento y construcción de infraestructura física y tecnológica de la educación superior, media, básica y preescolar, urbana y rural.</a:t>
            </a:r>
          </a:p>
          <a:p>
            <a:pPr marL="342900" indent="-342900">
              <a:buFont typeface="+mj-lt"/>
              <a:buAutoNum type="arabicPeriod"/>
            </a:pPr>
            <a:r>
              <a:rPr lang="es-CO" sz="1100" dirty="0"/>
              <a:t>Fortalecimiento de la infraestructura, los sistemas de información y el talento humano para la Atención Primaria en salud integral y universal.</a:t>
            </a:r>
          </a:p>
          <a:p>
            <a:pPr marL="342900" indent="-342900">
              <a:buFont typeface="+mj-lt"/>
              <a:buAutoNum type="arabicPeriod"/>
            </a:pPr>
            <a:r>
              <a:rPr lang="es-CO" sz="1100" dirty="0"/>
              <a:t>Fortalecimiento de las capacidades para la defensa y la seguridad </a:t>
            </a:r>
          </a:p>
        </p:txBody>
      </p:sp>
      <p:sp>
        <p:nvSpPr>
          <p:cNvPr id="44" name="object 3">
            <a:extLst>
              <a:ext uri="{FF2B5EF4-FFF2-40B4-BE49-F238E27FC236}">
                <a16:creationId xmlns:a16="http://schemas.microsoft.com/office/drawing/2014/main" id="{15833A8B-68AC-D84B-B3C8-33C4ED563693}"/>
              </a:ext>
            </a:extLst>
          </p:cNvPr>
          <p:cNvSpPr txBox="1"/>
          <p:nvPr/>
        </p:nvSpPr>
        <p:spPr>
          <a:xfrm>
            <a:off x="136616" y="4815278"/>
            <a:ext cx="2857529" cy="93615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ctr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3000" b="1" i="0" u="none" strike="noStrike" kern="1200" cap="none" spc="-10" normalizeH="0" baseline="0" noProof="0" dirty="0">
                <a:ln>
                  <a:noFill/>
                </a:ln>
                <a:solidFill>
                  <a:srgbClr val="FFCD00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Líneas de Inversión</a:t>
            </a:r>
          </a:p>
        </p:txBody>
      </p:sp>
      <p:pic>
        <p:nvPicPr>
          <p:cNvPr id="45" name="Imagen 44">
            <a:extLst>
              <a:ext uri="{FF2B5EF4-FFF2-40B4-BE49-F238E27FC236}">
                <a16:creationId xmlns:a16="http://schemas.microsoft.com/office/drawing/2014/main" id="{E8BC15F2-87C0-D14D-B382-FD123FFDF6EE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rightnessContrast brigh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175203" y="5512137"/>
            <a:ext cx="501140" cy="417149"/>
          </a:xfrm>
          <a:prstGeom prst="rect">
            <a:avLst/>
          </a:prstGeom>
        </p:spPr>
      </p:pic>
      <p:sp>
        <p:nvSpPr>
          <p:cNvPr id="22" name="CuadroTexto 21">
            <a:extLst>
              <a:ext uri="{FF2B5EF4-FFF2-40B4-BE49-F238E27FC236}">
                <a16:creationId xmlns:a16="http://schemas.microsoft.com/office/drawing/2014/main" id="{92843660-7EC0-5449-A8AE-806F319169B6}"/>
              </a:ext>
            </a:extLst>
          </p:cNvPr>
          <p:cNvSpPr txBox="1"/>
          <p:nvPr/>
        </p:nvSpPr>
        <p:spPr>
          <a:xfrm>
            <a:off x="3716485" y="3111978"/>
            <a:ext cx="8262755" cy="276999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>
            <a:spAutoFit/>
          </a:bodyPr>
          <a:lstStyle>
            <a:defPPr>
              <a:defRPr lang="es-CO"/>
            </a:defPPr>
            <a:lvl1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1" i="0" u="none" strike="noStrike" cap="none" spc="0" normalizeH="0" baseline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defRPr>
            </a:lvl1pPr>
          </a:lstStyle>
          <a:p>
            <a:r>
              <a:rPr lang="es-CO" sz="1200" dirty="0"/>
              <a:t>Implementación del Plan Decenal de Lenguas Nativas en Colombia</a:t>
            </a:r>
          </a:p>
        </p:txBody>
      </p:sp>
      <p:sp>
        <p:nvSpPr>
          <p:cNvPr id="2" name="Título 2">
            <a:extLst>
              <a:ext uri="{FF2B5EF4-FFF2-40B4-BE49-F238E27FC236}">
                <a16:creationId xmlns:a16="http://schemas.microsoft.com/office/drawing/2014/main" id="{31CA8C50-7BC2-5A33-A35B-D497601543DE}"/>
              </a:ext>
            </a:extLst>
          </p:cNvPr>
          <p:cNvSpPr txBox="1">
            <a:spLocks/>
          </p:cNvSpPr>
          <p:nvPr/>
        </p:nvSpPr>
        <p:spPr>
          <a:xfrm>
            <a:off x="2460198" y="78049"/>
            <a:ext cx="7526765" cy="538802"/>
          </a:xfr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CO" sz="2400" b="1" dirty="0">
                <a:latin typeface="Verdana" panose="020B0604030504040204" pitchFamily="34" charset="0"/>
                <a:ea typeface="Verdana" panose="020B0604030504040204" pitchFamily="34" charset="0"/>
              </a:rPr>
              <a:t>Norte de Santander – Cesar PPI - PND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3F3707E1-6852-1F74-A21B-589FC5994C12}"/>
              </a:ext>
            </a:extLst>
          </p:cNvPr>
          <p:cNvSpPr txBox="1"/>
          <p:nvPr/>
        </p:nvSpPr>
        <p:spPr>
          <a:xfrm>
            <a:off x="3681978" y="4331775"/>
            <a:ext cx="8293117" cy="276999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>
            <a:spAutoFit/>
          </a:bodyPr>
          <a:lstStyle>
            <a:defPPr>
              <a:defRPr lang="es-CO"/>
            </a:defPPr>
            <a:lvl1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200" b="1" i="0" u="none" strike="noStrike" cap="none" spc="0" normalizeH="0" baseline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defRPr>
            </a:lvl1pPr>
          </a:lstStyle>
          <a:p>
            <a:r>
              <a:rPr lang="es-CO" dirty="0"/>
              <a:t>Fortalecimiento de la conectividad digital regional</a:t>
            </a: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6C6FC38F-C64C-D152-094F-DF3505D8F26E}"/>
              </a:ext>
            </a:extLst>
          </p:cNvPr>
          <p:cNvSpPr txBox="1"/>
          <p:nvPr/>
        </p:nvSpPr>
        <p:spPr>
          <a:xfrm>
            <a:off x="3695244" y="2022543"/>
            <a:ext cx="8279854" cy="276999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>
            <a:spAutoFit/>
          </a:bodyPr>
          <a:lstStyle>
            <a:defPPr>
              <a:defRPr lang="es-CO"/>
            </a:defPPr>
            <a:lvl1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1" i="0" u="none" strike="noStrike" cap="none" spc="0" normalizeH="0" baseline="0">
                <a:ln>
                  <a:noFill/>
                </a:ln>
                <a:solidFill>
                  <a:prstClr val="black"/>
                </a:solidFill>
                <a:effectLst/>
                <a:highlight>
                  <a:srgbClr val="FFFF00"/>
                </a:highlight>
                <a:uLnTx/>
                <a:uFillTx/>
                <a:latin typeface="Calibri" panose="020F0502020204030204"/>
              </a:defRPr>
            </a:lvl1pPr>
          </a:lstStyle>
          <a:p>
            <a:r>
              <a:rPr lang="es-CO" sz="1200" dirty="0"/>
              <a:t>Tren del Catatumbo y conexión con corredor férreo central</a:t>
            </a:r>
          </a:p>
        </p:txBody>
      </p:sp>
      <p:sp>
        <p:nvSpPr>
          <p:cNvPr id="19" name="CuadroTexto 18">
            <a:extLst>
              <a:ext uri="{FF2B5EF4-FFF2-40B4-BE49-F238E27FC236}">
                <a16:creationId xmlns:a16="http://schemas.microsoft.com/office/drawing/2014/main" id="{19ACE5B4-ACCD-764C-24EA-96F7F44A36AD}"/>
              </a:ext>
            </a:extLst>
          </p:cNvPr>
          <p:cNvSpPr txBox="1"/>
          <p:nvPr/>
        </p:nvSpPr>
        <p:spPr>
          <a:xfrm>
            <a:off x="3695242" y="4011152"/>
            <a:ext cx="8279856" cy="276999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>
            <a:spAutoFit/>
          </a:bodyPr>
          <a:lstStyle>
            <a:defPPr>
              <a:defRPr lang="es-CO"/>
            </a:defPPr>
            <a:lvl1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1" i="0" u="none" strike="noStrike" cap="none" spc="0" normalizeH="0" baseline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defRPr>
            </a:lvl1pPr>
          </a:lstStyle>
          <a:p>
            <a:r>
              <a:rPr lang="es-CO" sz="1200" dirty="0"/>
              <a:t>Ampliación de la infraestructura y la capacidad instalada de la E.S.E Hospital Emiro Quintero Cañizares de Ocaña. Tercer Nivel </a:t>
            </a:r>
          </a:p>
        </p:txBody>
      </p:sp>
      <p:sp>
        <p:nvSpPr>
          <p:cNvPr id="23" name="CuadroTexto 22">
            <a:extLst>
              <a:ext uri="{FF2B5EF4-FFF2-40B4-BE49-F238E27FC236}">
                <a16:creationId xmlns:a16="http://schemas.microsoft.com/office/drawing/2014/main" id="{B98D43AC-09FE-9E5C-8095-15CA8E61C763}"/>
              </a:ext>
            </a:extLst>
          </p:cNvPr>
          <p:cNvSpPr txBox="1"/>
          <p:nvPr/>
        </p:nvSpPr>
        <p:spPr>
          <a:xfrm>
            <a:off x="3695242" y="2371972"/>
            <a:ext cx="8279854" cy="276999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>
            <a:spAutoFit/>
          </a:bodyPr>
          <a:lstStyle>
            <a:defPPr>
              <a:defRPr lang="es-CO"/>
            </a:defPPr>
            <a:lvl1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1" i="0" u="none" strike="noStrike" cap="none" spc="0" normalizeH="0" baseline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defRPr>
            </a:lvl1pPr>
          </a:lstStyle>
          <a:p>
            <a:r>
              <a:rPr lang="es-CO" sz="1200" dirty="0"/>
              <a:t>Construcción de un sistema integrado de transporte intermodal</a:t>
            </a:r>
          </a:p>
        </p:txBody>
      </p:sp>
      <p:pic>
        <p:nvPicPr>
          <p:cNvPr id="24" name="Gráfico 23" descr="Train contorno">
            <a:extLst>
              <a:ext uri="{FF2B5EF4-FFF2-40B4-BE49-F238E27FC236}">
                <a16:creationId xmlns:a16="http://schemas.microsoft.com/office/drawing/2014/main" id="{0259DA01-CE67-4E41-F108-67205918772F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3318251" y="2008152"/>
            <a:ext cx="330521" cy="290692"/>
          </a:xfrm>
          <a:prstGeom prst="rect">
            <a:avLst/>
          </a:prstGeom>
        </p:spPr>
      </p:pic>
      <p:pic>
        <p:nvPicPr>
          <p:cNvPr id="27" name="Picture 6" descr="Carreteras - Iconos gratis de viaje">
            <a:extLst>
              <a:ext uri="{FF2B5EF4-FFF2-40B4-BE49-F238E27FC236}">
                <a16:creationId xmlns:a16="http://schemas.microsoft.com/office/drawing/2014/main" id="{D8E6ACC1-D291-000B-9C3B-B1C1C8ED4C0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16506" y="2376761"/>
            <a:ext cx="330521" cy="3225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Gráfico 28" descr="Pesos desiguales con relleno sólido">
            <a:extLst>
              <a:ext uri="{FF2B5EF4-FFF2-40B4-BE49-F238E27FC236}">
                <a16:creationId xmlns:a16="http://schemas.microsoft.com/office/drawing/2014/main" id="{88722198-929B-DD8F-1192-8CDF47FCD6EA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3312442" y="2712146"/>
            <a:ext cx="309418" cy="322568"/>
          </a:xfrm>
          <a:prstGeom prst="rect">
            <a:avLst/>
          </a:prstGeom>
        </p:spPr>
      </p:pic>
      <p:pic>
        <p:nvPicPr>
          <p:cNvPr id="31" name="Gráfico 30" descr="Médico contorno">
            <a:extLst>
              <a:ext uri="{FF2B5EF4-FFF2-40B4-BE49-F238E27FC236}">
                <a16:creationId xmlns:a16="http://schemas.microsoft.com/office/drawing/2014/main" id="{6B4740F0-FB16-0F3E-088D-2B4751874CDF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>
            <a:off x="3312443" y="4026522"/>
            <a:ext cx="327570" cy="316493"/>
          </a:xfrm>
          <a:prstGeom prst="rect">
            <a:avLst/>
          </a:prstGeom>
        </p:spPr>
      </p:pic>
      <p:pic>
        <p:nvPicPr>
          <p:cNvPr id="33" name="Gráfico 32" descr="Enrutador inalámbrico con relleno sólido">
            <a:extLst>
              <a:ext uri="{FF2B5EF4-FFF2-40B4-BE49-F238E27FC236}">
                <a16:creationId xmlns:a16="http://schemas.microsoft.com/office/drawing/2014/main" id="{65DA1F63-5DB5-0568-E708-5FA962FADD2C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1"/>
              </a:ext>
            </a:extLst>
          </a:blip>
          <a:stretch>
            <a:fillRect/>
          </a:stretch>
        </p:blipFill>
        <p:spPr>
          <a:xfrm>
            <a:off x="3289291" y="4302681"/>
            <a:ext cx="385444" cy="316493"/>
          </a:xfrm>
          <a:prstGeom prst="rect">
            <a:avLst/>
          </a:prstGeom>
        </p:spPr>
      </p:pic>
      <p:sp>
        <p:nvSpPr>
          <p:cNvPr id="46" name="CuadroTexto 45">
            <a:extLst>
              <a:ext uri="{FF2B5EF4-FFF2-40B4-BE49-F238E27FC236}">
                <a16:creationId xmlns:a16="http://schemas.microsoft.com/office/drawing/2014/main" id="{76A7DE7F-608B-7D3A-205F-91E176BA70CE}"/>
              </a:ext>
            </a:extLst>
          </p:cNvPr>
          <p:cNvSpPr txBox="1"/>
          <p:nvPr/>
        </p:nvSpPr>
        <p:spPr>
          <a:xfrm>
            <a:off x="3663545" y="4666006"/>
            <a:ext cx="8293116" cy="276999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>
            <a:spAutoFit/>
          </a:bodyPr>
          <a:lstStyle>
            <a:defPPr>
              <a:defRPr lang="es-CO"/>
            </a:defPPr>
            <a:lvl1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200" b="1" i="0" u="none" strike="noStrike" cap="none" spc="0" normalizeH="0" baseline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defRPr>
            </a:lvl1pPr>
          </a:lstStyle>
          <a:p>
            <a:r>
              <a:rPr lang="es-CO" dirty="0"/>
              <a:t>Hábitat y vivienda digna.</a:t>
            </a:r>
          </a:p>
        </p:txBody>
      </p:sp>
      <p:pic>
        <p:nvPicPr>
          <p:cNvPr id="6" name="Gráfico 5" descr="Arquitectura con relleno sólido">
            <a:extLst>
              <a:ext uri="{FF2B5EF4-FFF2-40B4-BE49-F238E27FC236}">
                <a16:creationId xmlns:a16="http://schemas.microsoft.com/office/drawing/2014/main" id="{9DCEF108-8AB3-6783-0B04-EC9B21104A25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3"/>
              </a:ext>
            </a:extLst>
          </a:blip>
          <a:stretch>
            <a:fillRect/>
          </a:stretch>
        </p:blipFill>
        <p:spPr>
          <a:xfrm flipH="1">
            <a:off x="3271773" y="4601912"/>
            <a:ext cx="393407" cy="3934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33717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object 3">
            <a:extLst>
              <a:ext uri="{FF2B5EF4-FFF2-40B4-BE49-F238E27FC236}">
                <a16:creationId xmlns:a16="http://schemas.microsoft.com/office/drawing/2014/main" id="{E883DEEB-F960-B510-1262-A54B600C67DC}"/>
              </a:ext>
            </a:extLst>
          </p:cNvPr>
          <p:cNvSpPr txBox="1"/>
          <p:nvPr/>
        </p:nvSpPr>
        <p:spPr>
          <a:xfrm>
            <a:off x="691868" y="2673668"/>
            <a:ext cx="2109845" cy="75148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ctr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2400" b="1" i="0" u="none" strike="noStrike" kern="1200" cap="none" spc="-10" normalizeH="0" baseline="0" noProof="0" dirty="0">
                <a:ln>
                  <a:noFill/>
                </a:ln>
                <a:solidFill>
                  <a:srgbClr val="FFCD00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Proyectos Estratégicos</a:t>
            </a:r>
            <a:endParaRPr kumimoji="0" sz="2400" b="1" i="0" u="none" strike="noStrike" kern="1200" cap="none" spc="-10" normalizeH="0" baseline="0" noProof="0" dirty="0">
              <a:ln>
                <a:noFill/>
              </a:ln>
              <a:solidFill>
                <a:srgbClr val="FFCD00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</p:txBody>
      </p:sp>
      <p:sp>
        <p:nvSpPr>
          <p:cNvPr id="6" name="object 3">
            <a:extLst>
              <a:ext uri="{FF2B5EF4-FFF2-40B4-BE49-F238E27FC236}">
                <a16:creationId xmlns:a16="http://schemas.microsoft.com/office/drawing/2014/main" id="{447A2061-D9CB-39B8-771B-5892AD9C989F}"/>
              </a:ext>
            </a:extLst>
          </p:cNvPr>
          <p:cNvSpPr txBox="1"/>
          <p:nvPr/>
        </p:nvSpPr>
        <p:spPr>
          <a:xfrm>
            <a:off x="2078884" y="1198235"/>
            <a:ext cx="8134016" cy="3206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spcBef>
                <a:spcPts val="100"/>
              </a:spcBef>
            </a:pPr>
            <a:r>
              <a:rPr lang="es-ES" sz="2000" b="1" spc="-5" dirty="0">
                <a:solidFill>
                  <a:prstClr val="black"/>
                </a:solidFill>
                <a:latin typeface="Montserrat" panose="00000500000000000000" pitchFamily="2" charset="0"/>
                <a:cs typeface="Arial"/>
              </a:rPr>
              <a:t>Derecho Humano a la Alimentación </a:t>
            </a:r>
            <a:endParaRPr sz="2000" b="1" spc="-5" dirty="0">
              <a:solidFill>
                <a:prstClr val="black"/>
              </a:solidFill>
              <a:latin typeface="Montserrat" panose="00000500000000000000" pitchFamily="2" charset="0"/>
              <a:cs typeface="Arial"/>
            </a:endParaRPr>
          </a:p>
        </p:txBody>
      </p:sp>
      <p:grpSp>
        <p:nvGrpSpPr>
          <p:cNvPr id="31" name="Grupo 30">
            <a:extLst>
              <a:ext uri="{FF2B5EF4-FFF2-40B4-BE49-F238E27FC236}">
                <a16:creationId xmlns:a16="http://schemas.microsoft.com/office/drawing/2014/main" id="{0E46A548-A84B-5CC9-E4B1-AB6D6D0C5D1C}"/>
              </a:ext>
            </a:extLst>
          </p:cNvPr>
          <p:cNvGrpSpPr/>
          <p:nvPr/>
        </p:nvGrpSpPr>
        <p:grpSpPr>
          <a:xfrm>
            <a:off x="3533966" y="2243928"/>
            <a:ext cx="8192592" cy="1790738"/>
            <a:chOff x="3508479" y="2442284"/>
            <a:chExt cx="8304833" cy="1790738"/>
          </a:xfrm>
        </p:grpSpPr>
        <p:pic>
          <p:nvPicPr>
            <p:cNvPr id="26" name="Gráfico 25" descr="Escena de un puente con relleno sólido">
              <a:extLst>
                <a:ext uri="{FF2B5EF4-FFF2-40B4-BE49-F238E27FC236}">
                  <a16:creationId xmlns:a16="http://schemas.microsoft.com/office/drawing/2014/main" id="{59C925B6-5E7F-8AFC-9BD9-CC9A93AEC2B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3532177" y="3869818"/>
              <a:ext cx="602662" cy="363204"/>
            </a:xfrm>
            <a:prstGeom prst="rect">
              <a:avLst/>
            </a:prstGeom>
          </p:spPr>
        </p:pic>
        <p:pic>
          <p:nvPicPr>
            <p:cNvPr id="3078" name="Picture 6" descr="Carreteras - Iconos gratis de viaje">
              <a:extLst>
                <a:ext uri="{FF2B5EF4-FFF2-40B4-BE49-F238E27FC236}">
                  <a16:creationId xmlns:a16="http://schemas.microsoft.com/office/drawing/2014/main" id="{0102EFE4-9C58-409C-2B3D-459EC970EF8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508479" y="2442284"/>
              <a:ext cx="539315" cy="51922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21" name="Grupo 20">
              <a:extLst>
                <a:ext uri="{FF2B5EF4-FFF2-40B4-BE49-F238E27FC236}">
                  <a16:creationId xmlns:a16="http://schemas.microsoft.com/office/drawing/2014/main" id="{358A728A-19E0-477B-1298-90EC05DB2C0D}"/>
                </a:ext>
              </a:extLst>
            </p:cNvPr>
            <p:cNvGrpSpPr/>
            <p:nvPr/>
          </p:nvGrpSpPr>
          <p:grpSpPr>
            <a:xfrm>
              <a:off x="4184946" y="2502236"/>
              <a:ext cx="7628366" cy="1365506"/>
              <a:chOff x="3323390" y="2432898"/>
              <a:chExt cx="7250465" cy="1231380"/>
            </a:xfrm>
          </p:grpSpPr>
          <p:sp>
            <p:nvSpPr>
              <p:cNvPr id="2" name="CuadroTexto 1">
                <a:extLst>
                  <a:ext uri="{FF2B5EF4-FFF2-40B4-BE49-F238E27FC236}">
                    <a16:creationId xmlns:a16="http://schemas.microsoft.com/office/drawing/2014/main" id="{9A1E5FA9-16A6-7D94-683E-A1B70DDAA8E0}"/>
                  </a:ext>
                </a:extLst>
              </p:cNvPr>
              <p:cNvSpPr txBox="1"/>
              <p:nvPr/>
            </p:nvSpPr>
            <p:spPr>
              <a:xfrm>
                <a:off x="3323390" y="3386733"/>
                <a:ext cx="7250460" cy="277545"/>
              </a:xfrm>
              <a:prstGeom prst="rect">
                <a:avLst/>
              </a:prstGeom>
              <a:noFill/>
              <a:ln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txBody>
              <a:bodyPr wrap="square">
                <a:spAutoFit/>
              </a:bodyPr>
              <a:lstStyle>
                <a:defPPr>
                  <a:defRPr lang="es-CO"/>
                </a:defPPr>
                <a:lvl1pPr>
                  <a:defRPr sz="1400"/>
                </a:lvl1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s-CO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Vía Cúcuta - Ocaña</a:t>
                </a:r>
              </a:p>
            </p:txBody>
          </p:sp>
          <p:sp>
            <p:nvSpPr>
              <p:cNvPr id="5" name="CuadroTexto 4">
                <a:extLst>
                  <a:ext uri="{FF2B5EF4-FFF2-40B4-BE49-F238E27FC236}">
                    <a16:creationId xmlns:a16="http://schemas.microsoft.com/office/drawing/2014/main" id="{EF6C636D-DD70-65C5-2E98-530F2394A342}"/>
                  </a:ext>
                </a:extLst>
              </p:cNvPr>
              <p:cNvSpPr txBox="1"/>
              <p:nvPr/>
            </p:nvSpPr>
            <p:spPr>
              <a:xfrm>
                <a:off x="3323393" y="2432898"/>
                <a:ext cx="7250462" cy="277544"/>
              </a:xfrm>
              <a:prstGeom prst="rect">
                <a:avLst/>
              </a:prstGeom>
              <a:noFill/>
              <a:ln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txBody>
              <a:bodyPr wrap="square">
                <a:spAutoFit/>
              </a:bodyPr>
              <a:lstStyle>
                <a:defPPr>
                  <a:defRPr lang="es-CO"/>
                </a:defPPr>
                <a:lvl1pPr marR="0" lvl="0" indent="0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600" b="1" i="0" u="none" strike="noStrike" cap="none" spc="0" normalizeH="0" baseline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defRPr>
                </a:lvl1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s-MX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Rehabilitación y mejoramiento del corredor Ocaña - La Ye de Astilleros - Cúcuta</a:t>
                </a:r>
                <a:endParaRPr kumimoji="0" lang="es-CO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</p:grpSp>
      <p:sp>
        <p:nvSpPr>
          <p:cNvPr id="23" name="CuadroTexto 22">
            <a:extLst>
              <a:ext uri="{FF2B5EF4-FFF2-40B4-BE49-F238E27FC236}">
                <a16:creationId xmlns:a16="http://schemas.microsoft.com/office/drawing/2014/main" id="{72C13C47-9D25-0E4B-B1F7-AE7F1DE12400}"/>
              </a:ext>
            </a:extLst>
          </p:cNvPr>
          <p:cNvSpPr txBox="1"/>
          <p:nvPr/>
        </p:nvSpPr>
        <p:spPr>
          <a:xfrm>
            <a:off x="4176576" y="4553229"/>
            <a:ext cx="7525267" cy="1815882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>
            <a:spAutoFit/>
          </a:bodyPr>
          <a:lstStyle>
            <a:defPPr>
              <a:defRPr lang="es-CO"/>
            </a:defPPr>
            <a:lvl1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1" i="0" u="none" strike="noStrike" cap="none" spc="0" normalizeH="0" baseline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defRPr>
            </a:lvl1pPr>
          </a:lstStyle>
          <a:p>
            <a:pPr marL="342900" indent="-342900" algn="just">
              <a:buFont typeface="+mj-lt"/>
              <a:buAutoNum type="arabicPeriod"/>
            </a:pPr>
            <a:r>
              <a:rPr lang="es-CO" dirty="0"/>
              <a:t>Acceso físico y económico para la disponibilidad y adecuación de los alimentos.</a:t>
            </a:r>
          </a:p>
          <a:p>
            <a:pPr marL="342900" indent="-342900" algn="just">
              <a:buFont typeface="+mj-lt"/>
              <a:buAutoNum type="arabicPeriod"/>
            </a:pPr>
            <a:r>
              <a:rPr lang="es-CO" dirty="0"/>
              <a:t>Inclusión productiva y financiera de pequeños y medianos productores rurales; y promoción de la agroindustria sostenible, y de la agricultura y ganadería regenerativa.</a:t>
            </a:r>
          </a:p>
          <a:p>
            <a:pPr marL="342900" indent="-342900" algn="just">
              <a:buFont typeface="+mj-lt"/>
              <a:buAutoNum type="arabicPeriod"/>
            </a:pPr>
            <a:r>
              <a:rPr lang="es-CO" dirty="0"/>
              <a:t>Intervención de la infraestructura regional, (vías secundarias, terciarias, muelles y aeródromos) mediante circuitos estratégicos que permiten la conectividad, convergencia regional y adaptabilidad climática.</a:t>
            </a:r>
          </a:p>
          <a:p>
            <a:pPr marL="342900" indent="-342900" algn="just">
              <a:buFont typeface="+mj-lt"/>
              <a:buAutoNum type="arabicPeriod"/>
            </a:pPr>
            <a:r>
              <a:rPr lang="es-CO" dirty="0"/>
              <a:t>Fortalecimiento de la infraestructura y sistema de transporte férreo, aéreo, fluvial, marítimo y terrestre.</a:t>
            </a:r>
          </a:p>
        </p:txBody>
      </p:sp>
      <p:sp>
        <p:nvSpPr>
          <p:cNvPr id="25" name="CuadroTexto 24">
            <a:extLst>
              <a:ext uri="{FF2B5EF4-FFF2-40B4-BE49-F238E27FC236}">
                <a16:creationId xmlns:a16="http://schemas.microsoft.com/office/drawing/2014/main" id="{B4448CE4-A5D3-CA49-9432-C6FCCCB23869}"/>
              </a:ext>
            </a:extLst>
          </p:cNvPr>
          <p:cNvSpPr txBox="1"/>
          <p:nvPr/>
        </p:nvSpPr>
        <p:spPr>
          <a:xfrm>
            <a:off x="4201292" y="1922682"/>
            <a:ext cx="7525264" cy="307777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>
            <a:spAutoFit/>
          </a:bodyPr>
          <a:lstStyle>
            <a:defPPr>
              <a:defRPr lang="es-CO"/>
            </a:defPPr>
            <a:lvl1pPr>
              <a:defRPr sz="1400"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Construcción y mejoramiento de la red vial terciaria</a:t>
            </a:r>
            <a:endParaRPr kumimoji="0" lang="es-CO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1" name="Gráfico 10" descr="Train contorno">
            <a:extLst>
              <a:ext uri="{FF2B5EF4-FFF2-40B4-BE49-F238E27FC236}">
                <a16:creationId xmlns:a16="http://schemas.microsoft.com/office/drawing/2014/main" id="{C6598E1A-FF72-D547-B206-CC2A49C002E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3582059" y="2996145"/>
            <a:ext cx="594517" cy="594517"/>
          </a:xfrm>
          <a:prstGeom prst="rect">
            <a:avLst/>
          </a:prstGeom>
        </p:spPr>
      </p:pic>
      <p:sp>
        <p:nvSpPr>
          <p:cNvPr id="34" name="CuadroTexto 33">
            <a:extLst>
              <a:ext uri="{FF2B5EF4-FFF2-40B4-BE49-F238E27FC236}">
                <a16:creationId xmlns:a16="http://schemas.microsoft.com/office/drawing/2014/main" id="{84C22E53-B8F2-AA43-B16D-7F792C2EFE01}"/>
              </a:ext>
            </a:extLst>
          </p:cNvPr>
          <p:cNvSpPr txBox="1"/>
          <p:nvPr/>
        </p:nvSpPr>
        <p:spPr>
          <a:xfrm>
            <a:off x="4201291" y="2957427"/>
            <a:ext cx="7525262" cy="307777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>
            <a:spAutoFit/>
          </a:bodyPr>
          <a:lstStyle>
            <a:defPPr>
              <a:defRPr lang="es-CO"/>
            </a:defPPr>
            <a:lvl1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1" i="0" u="none" strike="noStrike" cap="none" spc="0" normalizeH="0" baseline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defRPr>
            </a:lvl1pPr>
          </a:lstStyle>
          <a:p>
            <a:r>
              <a:rPr lang="es-CO" dirty="0"/>
              <a:t>Anillo vial de Paz</a:t>
            </a:r>
          </a:p>
        </p:txBody>
      </p:sp>
      <p:sp>
        <p:nvSpPr>
          <p:cNvPr id="35" name="object 3">
            <a:extLst>
              <a:ext uri="{FF2B5EF4-FFF2-40B4-BE49-F238E27FC236}">
                <a16:creationId xmlns:a16="http://schemas.microsoft.com/office/drawing/2014/main" id="{D4E96A68-1BAE-324D-AB49-A2C5D725F177}"/>
              </a:ext>
            </a:extLst>
          </p:cNvPr>
          <p:cNvSpPr txBox="1"/>
          <p:nvPr/>
        </p:nvSpPr>
        <p:spPr>
          <a:xfrm>
            <a:off x="318025" y="5212109"/>
            <a:ext cx="2857529" cy="75148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defPPr>
              <a:defRPr lang="es-CO"/>
            </a:defPPr>
            <a:lvl1pPr marL="12700" marR="0" lvl="0" indent="0" algn="ctr" fontAlgn="auto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1" i="0" u="none" strike="noStrike" cap="none" spc="-10" normalizeH="0" baseline="0">
                <a:ln>
                  <a:noFill/>
                </a:ln>
                <a:solidFill>
                  <a:srgbClr val="FFCD00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r>
              <a:rPr lang="es-CO" dirty="0"/>
              <a:t>Líneas de Inversión</a:t>
            </a:r>
            <a:endParaRPr dirty="0"/>
          </a:p>
        </p:txBody>
      </p:sp>
      <p:pic>
        <p:nvPicPr>
          <p:cNvPr id="15" name="Gráfico 14" descr="GMO con relleno sólido">
            <a:extLst>
              <a:ext uri="{FF2B5EF4-FFF2-40B4-BE49-F238E27FC236}">
                <a16:creationId xmlns:a16="http://schemas.microsoft.com/office/drawing/2014/main" id="{F6EE149B-1614-0544-93BC-A72A6F8362B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3520273" y="5227960"/>
            <a:ext cx="619232" cy="452436"/>
          </a:xfrm>
          <a:prstGeom prst="rect">
            <a:avLst/>
          </a:prstGeom>
        </p:spPr>
      </p:pic>
      <p:sp>
        <p:nvSpPr>
          <p:cNvPr id="3" name="Título 2">
            <a:extLst>
              <a:ext uri="{FF2B5EF4-FFF2-40B4-BE49-F238E27FC236}">
                <a16:creationId xmlns:a16="http://schemas.microsoft.com/office/drawing/2014/main" id="{290AB212-8D60-1CEE-9658-13C0C5ABC853}"/>
              </a:ext>
            </a:extLst>
          </p:cNvPr>
          <p:cNvSpPr txBox="1">
            <a:spLocks/>
          </p:cNvSpPr>
          <p:nvPr/>
        </p:nvSpPr>
        <p:spPr>
          <a:xfrm>
            <a:off x="2460198" y="268730"/>
            <a:ext cx="7526765" cy="538802"/>
          </a:xfr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CO" sz="2400" b="1" dirty="0">
                <a:latin typeface="Verdana" panose="020B0604030504040204" pitchFamily="34" charset="0"/>
                <a:ea typeface="Verdana" panose="020B0604030504040204" pitchFamily="34" charset="0"/>
              </a:rPr>
              <a:t>Norte de Santander – Cesar </a:t>
            </a:r>
          </a:p>
          <a:p>
            <a:pPr algn="ctr"/>
            <a:r>
              <a:rPr lang="es-CO" sz="2400" b="1" dirty="0">
                <a:latin typeface="Verdana" panose="020B0604030504040204" pitchFamily="34" charset="0"/>
                <a:ea typeface="Verdana" panose="020B0604030504040204" pitchFamily="34" charset="0"/>
              </a:rPr>
              <a:t>PPI - PND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DC701B78-3BDA-921E-DAA5-948C4C7E6AC7}"/>
              </a:ext>
            </a:extLst>
          </p:cNvPr>
          <p:cNvSpPr txBox="1"/>
          <p:nvPr/>
        </p:nvSpPr>
        <p:spPr>
          <a:xfrm>
            <a:off x="4201291" y="2586317"/>
            <a:ext cx="7525262" cy="307777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>
            <a:spAutoFit/>
          </a:bodyPr>
          <a:lstStyle>
            <a:defPPr>
              <a:defRPr lang="es-CO"/>
            </a:defPPr>
            <a:lvl1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1" i="0" u="none" strike="noStrike" cap="none" spc="0" normalizeH="0" baseline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defRPr>
            </a:lvl1pPr>
          </a:lstStyle>
          <a:p>
            <a:r>
              <a:rPr lang="es-CO" dirty="0"/>
              <a:t>Mantenimiento "vía de la soberanía"</a:t>
            </a: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76D3D989-674B-42B3-1C6E-E40E07F016E5}"/>
              </a:ext>
            </a:extLst>
          </p:cNvPr>
          <p:cNvSpPr txBox="1"/>
          <p:nvPr/>
        </p:nvSpPr>
        <p:spPr>
          <a:xfrm>
            <a:off x="4201291" y="3741975"/>
            <a:ext cx="7525262" cy="307777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>
            <a:spAutoFit/>
          </a:bodyPr>
          <a:lstStyle>
            <a:defPPr>
              <a:defRPr lang="es-CO"/>
            </a:defPPr>
            <a:lvl1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1" i="0" u="none" strike="noStrike" cap="none" spc="0" normalizeH="0" baseline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defRPr>
            </a:lvl1pPr>
          </a:lstStyle>
          <a:p>
            <a:r>
              <a:rPr lang="es-CO" dirty="0"/>
              <a:t>Vía "La Gran Alianza"</a:t>
            </a:r>
          </a:p>
        </p:txBody>
      </p:sp>
    </p:spTree>
    <p:extLst>
      <p:ext uri="{BB962C8B-B14F-4D97-AF65-F5344CB8AC3E}">
        <p14:creationId xmlns:p14="http://schemas.microsoft.com/office/powerpoint/2010/main" val="4037826750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object 3">
            <a:extLst>
              <a:ext uri="{FF2B5EF4-FFF2-40B4-BE49-F238E27FC236}">
                <a16:creationId xmlns:a16="http://schemas.microsoft.com/office/drawing/2014/main" id="{E883DEEB-F960-B510-1262-A54B600C67DC}"/>
              </a:ext>
            </a:extLst>
          </p:cNvPr>
          <p:cNvSpPr txBox="1"/>
          <p:nvPr/>
        </p:nvSpPr>
        <p:spPr>
          <a:xfrm>
            <a:off x="73344" y="2978637"/>
            <a:ext cx="2109845" cy="68993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ctr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2200" b="1" i="0" u="none" strike="noStrike" kern="1200" cap="none" spc="-10" normalizeH="0" baseline="0" noProof="0" dirty="0">
                <a:ln>
                  <a:noFill/>
                </a:ln>
                <a:solidFill>
                  <a:srgbClr val="FFCD00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Proyectos Estratégicos</a:t>
            </a:r>
            <a:endParaRPr kumimoji="0" sz="2200" b="1" i="0" u="none" strike="noStrike" kern="1200" cap="none" spc="-10" normalizeH="0" baseline="0" noProof="0" dirty="0">
              <a:ln>
                <a:noFill/>
              </a:ln>
              <a:solidFill>
                <a:srgbClr val="FFCD00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</p:txBody>
      </p:sp>
      <p:grpSp>
        <p:nvGrpSpPr>
          <p:cNvPr id="21" name="Grupo 20">
            <a:extLst>
              <a:ext uri="{FF2B5EF4-FFF2-40B4-BE49-F238E27FC236}">
                <a16:creationId xmlns:a16="http://schemas.microsoft.com/office/drawing/2014/main" id="{358A728A-19E0-477B-1298-90EC05DB2C0D}"/>
              </a:ext>
            </a:extLst>
          </p:cNvPr>
          <p:cNvGrpSpPr/>
          <p:nvPr/>
        </p:nvGrpSpPr>
        <p:grpSpPr>
          <a:xfrm>
            <a:off x="2947915" y="2655899"/>
            <a:ext cx="8906238" cy="1697957"/>
            <a:chOff x="1835785" y="2516382"/>
            <a:chExt cx="8581008" cy="1531178"/>
          </a:xfrm>
        </p:grpSpPr>
        <p:sp>
          <p:nvSpPr>
            <p:cNvPr id="7" name="CuadroTexto 6">
              <a:extLst>
                <a:ext uri="{FF2B5EF4-FFF2-40B4-BE49-F238E27FC236}">
                  <a16:creationId xmlns:a16="http://schemas.microsoft.com/office/drawing/2014/main" id="{0AAF7E2F-B613-5C45-38E8-42A21163D0F6}"/>
                </a:ext>
              </a:extLst>
            </p:cNvPr>
            <p:cNvSpPr txBox="1"/>
            <p:nvPr/>
          </p:nvSpPr>
          <p:spPr>
            <a:xfrm>
              <a:off x="1835785" y="2516382"/>
              <a:ext cx="8568353" cy="277545"/>
            </a:xfrm>
            <a:prstGeom prst="rect">
              <a:avLst/>
            </a:prstGeom>
            <a:noFill/>
            <a:ln>
              <a:solidFill>
                <a:schemeClr val="tx2">
                  <a:lumMod val="40000"/>
                  <a:lumOff val="60000"/>
                </a:schemeClr>
              </a:solidFill>
            </a:ln>
          </p:spPr>
          <p:txBody>
            <a:bodyPr wrap="square">
              <a:spAutoFit/>
            </a:bodyPr>
            <a:lstStyle>
              <a:defPPr>
                <a:defRPr lang="es-CO"/>
              </a:defPPr>
              <a:lvl1pPr marR="0" lvl="0" indent="0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600" b="1" i="0" u="none" strike="noStrike" cap="none" spc="0" normalizeH="0" baseline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defRPr>
              </a:lvl1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ES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Implementación de los Centros de Desarrollo Productivo </a:t>
              </a:r>
              <a:r>
                <a:rPr kumimoji="0" lang="es-ES" sz="14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ZASCAs</a:t>
              </a:r>
              <a:endParaRPr kumimoji="0" lang="es-CO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" name="CuadroTexto 7">
              <a:extLst>
                <a:ext uri="{FF2B5EF4-FFF2-40B4-BE49-F238E27FC236}">
                  <a16:creationId xmlns:a16="http://schemas.microsoft.com/office/drawing/2014/main" id="{A443DF32-3DED-FCC3-377B-A28F2AA770D9}"/>
                </a:ext>
              </a:extLst>
            </p:cNvPr>
            <p:cNvSpPr txBox="1"/>
            <p:nvPr/>
          </p:nvSpPr>
          <p:spPr>
            <a:xfrm>
              <a:off x="1845690" y="2835651"/>
              <a:ext cx="8553306" cy="277545"/>
            </a:xfrm>
            <a:prstGeom prst="rect">
              <a:avLst/>
            </a:prstGeom>
            <a:noFill/>
            <a:ln>
              <a:solidFill>
                <a:schemeClr val="tx2">
                  <a:lumMod val="40000"/>
                  <a:lumOff val="60000"/>
                </a:schemeClr>
              </a:solidFill>
            </a:ln>
          </p:spPr>
          <p:txBody>
            <a:bodyPr wrap="square">
              <a:spAutoFit/>
            </a:bodyPr>
            <a:lstStyle>
              <a:defPPr>
                <a:defRPr lang="es-CO"/>
              </a:defPPr>
              <a:lvl1pPr marR="0" lvl="0" indent="0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600" b="1" i="0" u="none" strike="noStrike" cap="none" spc="0" normalizeH="0" baseline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defRPr>
              </a:lvl1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ES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Territorios Turísticos de Paz</a:t>
              </a:r>
              <a:endParaRPr kumimoji="0" lang="es-CO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" name="CuadroTexto 11">
              <a:extLst>
                <a:ext uri="{FF2B5EF4-FFF2-40B4-BE49-F238E27FC236}">
                  <a16:creationId xmlns:a16="http://schemas.microsoft.com/office/drawing/2014/main" id="{F701BC26-8B72-67A6-387F-0467DE322813}"/>
                </a:ext>
              </a:extLst>
            </p:cNvPr>
            <p:cNvSpPr txBox="1"/>
            <p:nvPr/>
          </p:nvSpPr>
          <p:spPr>
            <a:xfrm>
              <a:off x="1863487" y="3770015"/>
              <a:ext cx="8553306" cy="277545"/>
            </a:xfrm>
            <a:prstGeom prst="rect">
              <a:avLst/>
            </a:prstGeom>
            <a:noFill/>
            <a:ln>
              <a:solidFill>
                <a:schemeClr val="tx2">
                  <a:lumMod val="40000"/>
                  <a:lumOff val="60000"/>
                </a:schemeClr>
              </a:solidFill>
            </a:ln>
          </p:spPr>
          <p:txBody>
            <a:bodyPr wrap="square">
              <a:spAutoFit/>
            </a:bodyPr>
            <a:lstStyle>
              <a:defPPr>
                <a:defRPr lang="es-CO"/>
              </a:defPPr>
              <a:lvl1pPr marR="0" lvl="0" indent="0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400" b="1" i="0" u="none" strike="noStrike" cap="none" spc="0" normalizeH="0" baseline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defRPr>
              </a:lvl1pPr>
            </a:lstStyle>
            <a:p>
              <a:r>
                <a:rPr lang="es-ES" dirty="0"/>
                <a:t>Fortalecimiento de la industria TIC al servicio de la transformación del país</a:t>
              </a:r>
              <a:endParaRPr lang="es-CO" dirty="0"/>
            </a:p>
          </p:txBody>
        </p:sp>
      </p:grpSp>
      <p:sp>
        <p:nvSpPr>
          <p:cNvPr id="3" name="object 3">
            <a:extLst>
              <a:ext uri="{FF2B5EF4-FFF2-40B4-BE49-F238E27FC236}">
                <a16:creationId xmlns:a16="http://schemas.microsoft.com/office/drawing/2014/main" id="{92EE98BC-022F-C251-D47C-07D2DA13E1E5}"/>
              </a:ext>
            </a:extLst>
          </p:cNvPr>
          <p:cNvSpPr txBox="1"/>
          <p:nvPr/>
        </p:nvSpPr>
        <p:spPr>
          <a:xfrm>
            <a:off x="1240910" y="1412911"/>
            <a:ext cx="9879763" cy="3206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spcBef>
                <a:spcPts val="100"/>
              </a:spcBef>
            </a:pPr>
            <a:r>
              <a:rPr lang="es-ES" sz="2000" b="1" spc="-5" dirty="0">
                <a:solidFill>
                  <a:prstClr val="black"/>
                </a:solidFill>
                <a:latin typeface="Montserrat" panose="00000500000000000000" pitchFamily="2" charset="0"/>
                <a:cs typeface="Arial"/>
              </a:rPr>
              <a:t>Transformación Productiva, Internacionalización y Acción Climática</a:t>
            </a:r>
            <a:endParaRPr sz="2000" b="1" spc="-5" dirty="0">
              <a:solidFill>
                <a:prstClr val="black"/>
              </a:solidFill>
              <a:latin typeface="Montserrat" panose="00000500000000000000" pitchFamily="2" charset="0"/>
              <a:cs typeface="Arial"/>
            </a:endParaRPr>
          </a:p>
        </p:txBody>
      </p:sp>
      <p:pic>
        <p:nvPicPr>
          <p:cNvPr id="4098" name="Picture 2" descr="planta en maceta con ilustración de vector de icono de línea ...">
            <a:extLst>
              <a:ext uri="{FF2B5EF4-FFF2-40B4-BE49-F238E27FC236}">
                <a16:creationId xmlns:a16="http://schemas.microsoft.com/office/drawing/2014/main" id="{1183F4F5-A684-7CBC-079D-07860680E3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2297674" y="3247943"/>
            <a:ext cx="601157" cy="6011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icono de garabato moderno de deforestación 7868635 Vector en Vecteezy">
            <a:extLst>
              <a:ext uri="{FF2B5EF4-FFF2-40B4-BE49-F238E27FC236}">
                <a16:creationId xmlns:a16="http://schemas.microsoft.com/office/drawing/2014/main" id="{2E515464-C959-A0D8-DF0C-B8763DC66C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2311814" y="1987747"/>
            <a:ext cx="572879" cy="5728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4" name="Picture 8" descr="Icono De Paloma De Paz Simple. Imagen De Icono De Paloma Voladora De Paz.  Icono De Concepto De Paz. Ilustración del Vector - Ilustración de iglesia,  fondo: 195156009">
            <a:extLst>
              <a:ext uri="{FF2B5EF4-FFF2-40B4-BE49-F238E27FC236}">
                <a16:creationId xmlns:a16="http://schemas.microsoft.com/office/drawing/2014/main" id="{18598840-EE6D-F793-A0F4-8582650A893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700"/>
          <a:stretch/>
        </p:blipFill>
        <p:spPr bwMode="auto">
          <a:xfrm>
            <a:off x="2373075" y="3882224"/>
            <a:ext cx="576303" cy="5010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8" name="Picture 12" descr="Antena de frecuencia - Iconos gratis de tecnología">
            <a:extLst>
              <a:ext uri="{FF2B5EF4-FFF2-40B4-BE49-F238E27FC236}">
                <a16:creationId xmlns:a16="http://schemas.microsoft.com/office/drawing/2014/main" id="{442070CD-809E-858A-9221-E20FF1534EA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2383640" y="2630013"/>
            <a:ext cx="501053" cy="5010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AutoShape 14" descr="Parque industrial imágenes de stock de arte vectorial | Depositphotos">
            <a:extLst>
              <a:ext uri="{FF2B5EF4-FFF2-40B4-BE49-F238E27FC236}">
                <a16:creationId xmlns:a16="http://schemas.microsoft.com/office/drawing/2014/main" id="{A5EA33AD-35D5-16AE-9F05-BF21972C30B5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  <p:sp>
        <p:nvSpPr>
          <p:cNvPr id="17" name="AutoShape 16" descr="Parque industrial imágenes de stock de arte vectorial | Depositphotos">
            <a:extLst>
              <a:ext uri="{FF2B5EF4-FFF2-40B4-BE49-F238E27FC236}">
                <a16:creationId xmlns:a16="http://schemas.microsoft.com/office/drawing/2014/main" id="{8CD9CA43-9256-5202-22F2-3C278A0C0B36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096000" y="34290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  <p:sp>
        <p:nvSpPr>
          <p:cNvPr id="25" name="object 3">
            <a:extLst>
              <a:ext uri="{FF2B5EF4-FFF2-40B4-BE49-F238E27FC236}">
                <a16:creationId xmlns:a16="http://schemas.microsoft.com/office/drawing/2014/main" id="{B10A9F06-2401-0349-A350-24561EA508DF}"/>
              </a:ext>
            </a:extLst>
          </p:cNvPr>
          <p:cNvSpPr txBox="1"/>
          <p:nvPr/>
        </p:nvSpPr>
        <p:spPr>
          <a:xfrm>
            <a:off x="300249" y="5158481"/>
            <a:ext cx="1774209" cy="68993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defPPr>
              <a:defRPr lang="es-CO"/>
            </a:defPPr>
            <a:lvl1pPr marL="12700" marR="0" lvl="0" indent="0" algn="ctr" fontAlgn="auto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1" i="0" u="none" strike="noStrike" cap="none" spc="-10" normalizeH="0" baseline="0">
                <a:ln>
                  <a:noFill/>
                </a:ln>
                <a:solidFill>
                  <a:srgbClr val="FFCD00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r>
              <a:rPr lang="es-CO" sz="2200" dirty="0"/>
              <a:t>Líneas de Inversión</a:t>
            </a:r>
            <a:endParaRPr sz="2200" dirty="0"/>
          </a:p>
        </p:txBody>
      </p:sp>
      <p:sp>
        <p:nvSpPr>
          <p:cNvPr id="29" name="CuadroTexto 28">
            <a:extLst>
              <a:ext uri="{FF2B5EF4-FFF2-40B4-BE49-F238E27FC236}">
                <a16:creationId xmlns:a16="http://schemas.microsoft.com/office/drawing/2014/main" id="{BDE58212-70DD-3E47-9B21-74671C3D9D27}"/>
              </a:ext>
            </a:extLst>
          </p:cNvPr>
          <p:cNvSpPr txBox="1"/>
          <p:nvPr/>
        </p:nvSpPr>
        <p:spPr>
          <a:xfrm>
            <a:off x="2972035" y="4622975"/>
            <a:ext cx="8877486" cy="1754326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>
            <a:spAutoFit/>
          </a:bodyPr>
          <a:lstStyle>
            <a:defPPr>
              <a:defRPr lang="es-CO"/>
            </a:defPPr>
            <a:lvl1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1" i="0" u="none" strike="noStrike" cap="none" spc="0" normalizeH="0" baseline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defRPr>
            </a:lvl1pPr>
          </a:lstStyle>
          <a:p>
            <a:pPr marL="342900" indent="-342900" algn="just">
              <a:buFont typeface="+mj-lt"/>
              <a:buAutoNum type="arabicPeriod"/>
            </a:pPr>
            <a:r>
              <a:rPr lang="es-CO" sz="1200" dirty="0"/>
              <a:t>Conectividad y transformación digital como motor de oportunidades, riqueza e igualdad.</a:t>
            </a:r>
          </a:p>
          <a:p>
            <a:pPr marL="342900" indent="-342900" algn="just">
              <a:buFont typeface="+mj-lt"/>
              <a:buAutoNum type="arabicPeriod"/>
            </a:pPr>
            <a:r>
              <a:rPr lang="es-CO" sz="1200" dirty="0"/>
              <a:t>Transición energética justa, democratización de la generación y el consumo energético, desarrollo de comunidades energéticas, impulso a las energías limpias, (hidrógeno verde, eólica, solar, entre otras) y minerales estratégicos.</a:t>
            </a:r>
          </a:p>
          <a:p>
            <a:pPr marL="342900" indent="-342900" algn="just">
              <a:buFont typeface="+mj-lt"/>
              <a:buAutoNum type="arabicPeriod"/>
            </a:pPr>
            <a:r>
              <a:rPr lang="es-CO" sz="1200" dirty="0"/>
              <a:t>Ciencia, tecnología e innovación para la transformación productiva y la resolución de desafíos sociales, económicos y ambientales del país; y la construcción de una sociedad del conocimiento.</a:t>
            </a:r>
          </a:p>
          <a:p>
            <a:pPr marL="342900" indent="-342900" algn="just">
              <a:buFont typeface="+mj-lt"/>
              <a:buAutoNum type="arabicPeriod"/>
            </a:pPr>
            <a:r>
              <a:rPr lang="es-CO" sz="1200" dirty="0"/>
              <a:t>Inclusión productiva y financiera de pequeños y medianos productores rurales; y promoción de la agroindustria sostenible, y de la agricultura y ganadería regenerativa.</a:t>
            </a:r>
          </a:p>
          <a:p>
            <a:pPr marL="342900" indent="-342900" algn="just">
              <a:buFont typeface="+mj-lt"/>
              <a:buAutoNum type="arabicPeriod"/>
            </a:pPr>
            <a:r>
              <a:rPr lang="es-CO" sz="1200" dirty="0"/>
              <a:t>Reindustrialización, transformación productiva sostenible, economía circular, internacionalización, inclusión financiera e impulso a la economía popular, comunitaria, y solidaria; desescalando el modelo extractivista.</a:t>
            </a:r>
          </a:p>
        </p:txBody>
      </p:sp>
      <p:pic>
        <p:nvPicPr>
          <p:cNvPr id="19" name="Gráfico 18" descr="Seaweed con relleno sólido">
            <a:extLst>
              <a:ext uri="{FF2B5EF4-FFF2-40B4-BE49-F238E27FC236}">
                <a16:creationId xmlns:a16="http://schemas.microsoft.com/office/drawing/2014/main" id="{758EEA08-56A1-0C4B-8AF3-A0414B42928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2381113" y="5209497"/>
            <a:ext cx="551104" cy="551104"/>
          </a:xfrm>
          <a:prstGeom prst="rect">
            <a:avLst/>
          </a:prstGeom>
        </p:spPr>
      </p:pic>
      <p:sp>
        <p:nvSpPr>
          <p:cNvPr id="22" name="CuadroTexto 21">
            <a:extLst>
              <a:ext uri="{FF2B5EF4-FFF2-40B4-BE49-F238E27FC236}">
                <a16:creationId xmlns:a16="http://schemas.microsoft.com/office/drawing/2014/main" id="{E71DB7E6-9F27-5B48-A204-7BD6B25E8E30}"/>
              </a:ext>
            </a:extLst>
          </p:cNvPr>
          <p:cNvSpPr txBox="1"/>
          <p:nvPr/>
        </p:nvSpPr>
        <p:spPr>
          <a:xfrm>
            <a:off x="2936087" y="1964526"/>
            <a:ext cx="8904932" cy="307777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>
            <a:spAutoFit/>
          </a:bodyPr>
          <a:lstStyle>
            <a:defPPr>
              <a:defRPr lang="es-CO"/>
            </a:defPPr>
            <a:lvl1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1" i="0" u="none" strike="noStrike" cap="none" spc="0" normalizeH="0" baseline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defRPr>
            </a:lvl1pPr>
          </a:lstStyle>
          <a:p>
            <a:r>
              <a:rPr lang="es-MX" dirty="0"/>
              <a:t>Construcción de infraestructura verde y gris que permita reducir el riesgo de sequías e inundaciones</a:t>
            </a:r>
            <a:endParaRPr lang="es-CO" dirty="0"/>
          </a:p>
        </p:txBody>
      </p:sp>
      <p:sp>
        <p:nvSpPr>
          <p:cNvPr id="23" name="CuadroTexto 22">
            <a:extLst>
              <a:ext uri="{FF2B5EF4-FFF2-40B4-BE49-F238E27FC236}">
                <a16:creationId xmlns:a16="http://schemas.microsoft.com/office/drawing/2014/main" id="{82A61754-50F7-464B-A8B8-00DBE72EDFCD}"/>
              </a:ext>
            </a:extLst>
          </p:cNvPr>
          <p:cNvSpPr txBox="1"/>
          <p:nvPr/>
        </p:nvSpPr>
        <p:spPr>
          <a:xfrm>
            <a:off x="2947915" y="2319695"/>
            <a:ext cx="8887766" cy="307777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>
            <a:spAutoFit/>
          </a:bodyPr>
          <a:lstStyle>
            <a:defPPr>
              <a:defRPr lang="es-CO"/>
            </a:defPPr>
            <a:lvl1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1" i="0" u="none" strike="noStrike" cap="none" spc="0" normalizeH="0" baseline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defRPr>
            </a:lvl1pPr>
          </a:lstStyle>
          <a:p>
            <a:r>
              <a:rPr lang="es-MX" dirty="0"/>
              <a:t>Implementación de un programa de restauración y contención de la deforestación en el Catatumbo</a:t>
            </a:r>
            <a:endParaRPr lang="es-CO" dirty="0"/>
          </a:p>
        </p:txBody>
      </p:sp>
      <p:sp>
        <p:nvSpPr>
          <p:cNvPr id="2" name="Título 2">
            <a:extLst>
              <a:ext uri="{FF2B5EF4-FFF2-40B4-BE49-F238E27FC236}">
                <a16:creationId xmlns:a16="http://schemas.microsoft.com/office/drawing/2014/main" id="{E65A85C8-4531-1A88-1F68-1FF9153604F5}"/>
              </a:ext>
            </a:extLst>
          </p:cNvPr>
          <p:cNvSpPr txBox="1">
            <a:spLocks/>
          </p:cNvSpPr>
          <p:nvPr/>
        </p:nvSpPr>
        <p:spPr>
          <a:xfrm>
            <a:off x="2460198" y="268730"/>
            <a:ext cx="7526765" cy="538802"/>
          </a:xfr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CO" sz="2400" b="1" dirty="0">
                <a:latin typeface="Verdana" panose="020B0604030504040204" pitchFamily="34" charset="0"/>
                <a:ea typeface="Verdana" panose="020B0604030504040204" pitchFamily="34" charset="0"/>
              </a:rPr>
              <a:t>Norte de Santander – Cesar</a:t>
            </a:r>
            <a:br>
              <a:rPr lang="es-CO" sz="2400" b="1" dirty="0">
                <a:latin typeface="Verdana" panose="020B0604030504040204" pitchFamily="34" charset="0"/>
                <a:ea typeface="Verdana" panose="020B0604030504040204" pitchFamily="34" charset="0"/>
              </a:rPr>
            </a:br>
            <a:r>
              <a:rPr lang="es-CO" sz="2400" b="1" dirty="0">
                <a:latin typeface="Verdana" panose="020B0604030504040204" pitchFamily="34" charset="0"/>
                <a:ea typeface="Verdana" panose="020B0604030504040204" pitchFamily="34" charset="0"/>
              </a:rPr>
              <a:t>PPI - PND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D35F829C-A53B-9EB8-022E-8C554002E557}"/>
              </a:ext>
            </a:extLst>
          </p:cNvPr>
          <p:cNvSpPr txBox="1"/>
          <p:nvPr/>
        </p:nvSpPr>
        <p:spPr>
          <a:xfrm>
            <a:off x="2972035" y="3412154"/>
            <a:ext cx="8829244" cy="52322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>
            <a:spAutoFit/>
          </a:bodyPr>
          <a:lstStyle>
            <a:defPPr>
              <a:defRPr lang="es-CO"/>
            </a:defPPr>
            <a:lvl1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1" i="0" u="none" strike="noStrike" cap="none" spc="0" normalizeH="0" baseline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defRPr>
            </a:lvl1pPr>
          </a:lstStyle>
          <a:p>
            <a:r>
              <a:rPr lang="es-CO" dirty="0"/>
              <a:t>Estrategia de contención de la deforestación e implementación de los núcleos de desarrollo forestal y bioeconomía de Paramillo, Catatumbo, Serranía de San Lucas y Pacífico</a:t>
            </a:r>
          </a:p>
        </p:txBody>
      </p:sp>
    </p:spTree>
    <p:extLst>
      <p:ext uri="{BB962C8B-B14F-4D97-AF65-F5344CB8AC3E}">
        <p14:creationId xmlns:p14="http://schemas.microsoft.com/office/powerpoint/2010/main" val="1651490108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object 3">
            <a:extLst>
              <a:ext uri="{FF2B5EF4-FFF2-40B4-BE49-F238E27FC236}">
                <a16:creationId xmlns:a16="http://schemas.microsoft.com/office/drawing/2014/main" id="{E883DEEB-F960-B510-1262-A54B600C67DC}"/>
              </a:ext>
            </a:extLst>
          </p:cNvPr>
          <p:cNvSpPr txBox="1"/>
          <p:nvPr/>
        </p:nvSpPr>
        <p:spPr>
          <a:xfrm>
            <a:off x="691868" y="2673668"/>
            <a:ext cx="2109845" cy="75148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ctr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2400" b="1" i="0" u="none" strike="noStrike" kern="1200" cap="none" spc="-10" normalizeH="0" baseline="0" noProof="0" dirty="0">
                <a:ln>
                  <a:noFill/>
                </a:ln>
                <a:solidFill>
                  <a:srgbClr val="FFCD00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Proyectos Estratégicos</a:t>
            </a:r>
            <a:endParaRPr kumimoji="0" sz="2400" b="1" i="0" u="none" strike="noStrike" kern="1200" cap="none" spc="-10" normalizeH="0" baseline="0" noProof="0" dirty="0">
              <a:ln>
                <a:noFill/>
              </a:ln>
              <a:solidFill>
                <a:srgbClr val="FFCD00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</p:txBody>
      </p:sp>
      <p:grpSp>
        <p:nvGrpSpPr>
          <p:cNvPr id="31" name="Grupo 30">
            <a:extLst>
              <a:ext uri="{FF2B5EF4-FFF2-40B4-BE49-F238E27FC236}">
                <a16:creationId xmlns:a16="http://schemas.microsoft.com/office/drawing/2014/main" id="{0E46A548-A84B-5CC9-E4B1-AB6D6D0C5D1C}"/>
              </a:ext>
            </a:extLst>
          </p:cNvPr>
          <p:cNvGrpSpPr/>
          <p:nvPr/>
        </p:nvGrpSpPr>
        <p:grpSpPr>
          <a:xfrm>
            <a:off x="3512608" y="1869375"/>
            <a:ext cx="8231703" cy="2519470"/>
            <a:chOff x="3468830" y="2349221"/>
            <a:chExt cx="8344482" cy="2549916"/>
          </a:xfrm>
        </p:grpSpPr>
        <p:pic>
          <p:nvPicPr>
            <p:cNvPr id="26" name="Gráfico 25" descr="Escena de un puente con relleno sólido">
              <a:extLst>
                <a:ext uri="{FF2B5EF4-FFF2-40B4-BE49-F238E27FC236}">
                  <a16:creationId xmlns:a16="http://schemas.microsoft.com/office/drawing/2014/main" id="{59C925B6-5E7F-8AFC-9BD9-CC9A93AEC2B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3468830" y="4535933"/>
              <a:ext cx="602662" cy="363204"/>
            </a:xfrm>
            <a:prstGeom prst="rect">
              <a:avLst/>
            </a:prstGeom>
          </p:spPr>
        </p:pic>
        <p:pic>
          <p:nvPicPr>
            <p:cNvPr id="3078" name="Picture 6" descr="Carreteras - Iconos gratis de viaje">
              <a:extLst>
                <a:ext uri="{FF2B5EF4-FFF2-40B4-BE49-F238E27FC236}">
                  <a16:creationId xmlns:a16="http://schemas.microsoft.com/office/drawing/2014/main" id="{0102EFE4-9C58-409C-2B3D-459EC970EF8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513031" y="3452321"/>
              <a:ext cx="539315" cy="51922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21" name="Grupo 20">
              <a:extLst>
                <a:ext uri="{FF2B5EF4-FFF2-40B4-BE49-F238E27FC236}">
                  <a16:creationId xmlns:a16="http://schemas.microsoft.com/office/drawing/2014/main" id="{358A728A-19E0-477B-1298-90EC05DB2C0D}"/>
                </a:ext>
              </a:extLst>
            </p:cNvPr>
            <p:cNvGrpSpPr/>
            <p:nvPr/>
          </p:nvGrpSpPr>
          <p:grpSpPr>
            <a:xfrm>
              <a:off x="4184946" y="2349221"/>
              <a:ext cx="7628366" cy="1270847"/>
              <a:chOff x="3323390" y="2294920"/>
              <a:chExt cx="7250465" cy="1146020"/>
            </a:xfrm>
          </p:grpSpPr>
          <p:sp>
            <p:nvSpPr>
              <p:cNvPr id="2" name="CuadroTexto 1">
                <a:extLst>
                  <a:ext uri="{FF2B5EF4-FFF2-40B4-BE49-F238E27FC236}">
                    <a16:creationId xmlns:a16="http://schemas.microsoft.com/office/drawing/2014/main" id="{9A1E5FA9-16A6-7D94-683E-A1B70DDAA8E0}"/>
                  </a:ext>
                </a:extLst>
              </p:cNvPr>
              <p:cNvSpPr txBox="1"/>
              <p:nvPr/>
            </p:nvSpPr>
            <p:spPr>
              <a:xfrm>
                <a:off x="3323390" y="3202175"/>
                <a:ext cx="7250460" cy="238765"/>
              </a:xfrm>
              <a:prstGeom prst="rect">
                <a:avLst/>
              </a:prstGeom>
              <a:noFill/>
              <a:ln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txBody>
              <a:bodyPr wrap="square">
                <a:spAutoFit/>
              </a:bodyPr>
              <a:lstStyle>
                <a:defPPr>
                  <a:defRPr lang="es-CO"/>
                </a:defPPr>
                <a:lvl1pPr>
                  <a:defRPr sz="1400"/>
                </a:lvl1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s-CO" sz="11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Vía Cúcuta - Ocaña</a:t>
                </a:r>
              </a:p>
            </p:txBody>
          </p:sp>
          <p:sp>
            <p:nvSpPr>
              <p:cNvPr id="5" name="CuadroTexto 4">
                <a:extLst>
                  <a:ext uri="{FF2B5EF4-FFF2-40B4-BE49-F238E27FC236}">
                    <a16:creationId xmlns:a16="http://schemas.microsoft.com/office/drawing/2014/main" id="{EF6C636D-DD70-65C5-2E98-530F2394A342}"/>
                  </a:ext>
                </a:extLst>
              </p:cNvPr>
              <p:cNvSpPr txBox="1"/>
              <p:nvPr/>
            </p:nvSpPr>
            <p:spPr>
              <a:xfrm>
                <a:off x="3323393" y="2294920"/>
                <a:ext cx="7250462" cy="238765"/>
              </a:xfrm>
              <a:prstGeom prst="rect">
                <a:avLst/>
              </a:prstGeom>
              <a:noFill/>
              <a:ln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txBody>
              <a:bodyPr wrap="square">
                <a:spAutoFit/>
              </a:bodyPr>
              <a:lstStyle>
                <a:defPPr>
                  <a:defRPr lang="es-CO"/>
                </a:defPPr>
                <a:lvl1pPr marR="0" lvl="0" indent="0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1600" b="1" i="0" u="none" strike="noStrike" cap="none" spc="0" normalizeH="0" baseline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defRPr>
                </a:lvl1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s-MX" sz="11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Rehabilitación y mejoramiento del corredor Ocaña - La Ye de Astilleros - Cúcuta</a:t>
                </a:r>
                <a:endParaRPr kumimoji="0" lang="es-CO" sz="11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</p:grpSp>
      <p:sp>
        <p:nvSpPr>
          <p:cNvPr id="23" name="CuadroTexto 22">
            <a:extLst>
              <a:ext uri="{FF2B5EF4-FFF2-40B4-BE49-F238E27FC236}">
                <a16:creationId xmlns:a16="http://schemas.microsoft.com/office/drawing/2014/main" id="{72C13C47-9D25-0E4B-B1F7-AE7F1DE12400}"/>
              </a:ext>
            </a:extLst>
          </p:cNvPr>
          <p:cNvSpPr txBox="1"/>
          <p:nvPr/>
        </p:nvSpPr>
        <p:spPr>
          <a:xfrm>
            <a:off x="4176576" y="5540894"/>
            <a:ext cx="7525267" cy="1107996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>
            <a:spAutoFit/>
          </a:bodyPr>
          <a:lstStyle>
            <a:defPPr>
              <a:defRPr lang="es-CO"/>
            </a:defPPr>
            <a:lvl1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1" i="0" u="none" strike="noStrike" cap="none" spc="0" normalizeH="0" baseline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defRPr>
            </a:lvl1pPr>
          </a:lstStyle>
          <a:p>
            <a:pPr marL="342900" indent="-342900" algn="just">
              <a:buFont typeface="+mj-lt"/>
              <a:buAutoNum type="arabicPeriod"/>
            </a:pPr>
            <a:r>
              <a:rPr lang="es-CO" sz="1100" dirty="0"/>
              <a:t>Acceso físico y económico para la disponibilidad y adecuación de los alimentos.</a:t>
            </a:r>
          </a:p>
          <a:p>
            <a:pPr marL="342900" indent="-342900" algn="just">
              <a:buFont typeface="+mj-lt"/>
              <a:buAutoNum type="arabicPeriod"/>
            </a:pPr>
            <a:r>
              <a:rPr lang="es-CO" sz="1100" dirty="0"/>
              <a:t>Inclusión productiva y financiera de pequeños y medianos productores rurales; y promoción de la agroindustria sostenible, y de la agricultura y ganadería regenerativa.</a:t>
            </a:r>
          </a:p>
          <a:p>
            <a:pPr marL="342900" indent="-342900" algn="just">
              <a:buFont typeface="+mj-lt"/>
              <a:buAutoNum type="arabicPeriod"/>
            </a:pPr>
            <a:r>
              <a:rPr lang="es-CO" sz="1100" dirty="0"/>
              <a:t>Intervención de la infraestructura regional, (vías secundarias, terciarias, muelles y aeródromos) mediante circuitos estratégicos que permiten la conectividad, convergencia regional y adaptabilidad climática.</a:t>
            </a:r>
          </a:p>
          <a:p>
            <a:pPr marL="342900" indent="-342900" algn="just">
              <a:buFont typeface="+mj-lt"/>
              <a:buAutoNum type="arabicPeriod"/>
            </a:pPr>
            <a:r>
              <a:rPr lang="es-CO" sz="1100" dirty="0"/>
              <a:t>Fortalecimiento de la infraestructura y sistema de transporte férreo, aéreo, fluvial, marítimo y terrestre.</a:t>
            </a:r>
          </a:p>
        </p:txBody>
      </p:sp>
      <p:sp>
        <p:nvSpPr>
          <p:cNvPr id="25" name="CuadroTexto 24">
            <a:extLst>
              <a:ext uri="{FF2B5EF4-FFF2-40B4-BE49-F238E27FC236}">
                <a16:creationId xmlns:a16="http://schemas.microsoft.com/office/drawing/2014/main" id="{B4448CE4-A5D3-CA49-9432-C6FCCCB23869}"/>
              </a:ext>
            </a:extLst>
          </p:cNvPr>
          <p:cNvSpPr txBox="1"/>
          <p:nvPr/>
        </p:nvSpPr>
        <p:spPr>
          <a:xfrm>
            <a:off x="4211647" y="4138734"/>
            <a:ext cx="7490196" cy="2616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>
            <a:spAutoFit/>
          </a:bodyPr>
          <a:lstStyle>
            <a:defPPr>
              <a:defRPr lang="es-CO"/>
            </a:defPPr>
            <a:lvl1pPr>
              <a:defRPr sz="1400"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1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Construcción y mejoramiento de la red vial terciaria</a:t>
            </a:r>
            <a:endParaRPr kumimoji="0" lang="es-CO" sz="11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1" name="Gráfico 10" descr="Train contorno">
            <a:extLst>
              <a:ext uri="{FF2B5EF4-FFF2-40B4-BE49-F238E27FC236}">
                <a16:creationId xmlns:a16="http://schemas.microsoft.com/office/drawing/2014/main" id="{C6598E1A-FF72-D547-B206-CC2A49C002E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3582059" y="1671916"/>
            <a:ext cx="594517" cy="594517"/>
          </a:xfrm>
          <a:prstGeom prst="rect">
            <a:avLst/>
          </a:prstGeom>
        </p:spPr>
      </p:pic>
      <p:sp>
        <p:nvSpPr>
          <p:cNvPr id="34" name="CuadroTexto 33">
            <a:extLst>
              <a:ext uri="{FF2B5EF4-FFF2-40B4-BE49-F238E27FC236}">
                <a16:creationId xmlns:a16="http://schemas.microsoft.com/office/drawing/2014/main" id="{84C22E53-B8F2-AA43-B16D-7F792C2EFE01}"/>
              </a:ext>
            </a:extLst>
          </p:cNvPr>
          <p:cNvSpPr txBox="1"/>
          <p:nvPr/>
        </p:nvSpPr>
        <p:spPr>
          <a:xfrm>
            <a:off x="4219047" y="2544986"/>
            <a:ext cx="7525262" cy="2616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>
            <a:spAutoFit/>
          </a:bodyPr>
          <a:lstStyle>
            <a:defPPr>
              <a:defRPr lang="es-CO"/>
            </a:defPPr>
            <a:lvl1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1" i="0" u="none" strike="noStrike" cap="none" spc="0" normalizeH="0" baseline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defRPr>
            </a:lvl1pPr>
          </a:lstStyle>
          <a:p>
            <a:r>
              <a:rPr lang="es-CO" sz="1100" dirty="0"/>
              <a:t>Anillo vial de Paz</a:t>
            </a:r>
          </a:p>
        </p:txBody>
      </p:sp>
      <p:sp>
        <p:nvSpPr>
          <p:cNvPr id="35" name="object 3">
            <a:extLst>
              <a:ext uri="{FF2B5EF4-FFF2-40B4-BE49-F238E27FC236}">
                <a16:creationId xmlns:a16="http://schemas.microsoft.com/office/drawing/2014/main" id="{D4E96A68-1BAE-324D-AB49-A2C5D725F177}"/>
              </a:ext>
            </a:extLst>
          </p:cNvPr>
          <p:cNvSpPr txBox="1"/>
          <p:nvPr/>
        </p:nvSpPr>
        <p:spPr>
          <a:xfrm>
            <a:off x="362415" y="5185476"/>
            <a:ext cx="2857529" cy="75148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defPPr>
              <a:defRPr lang="es-CO"/>
            </a:defPPr>
            <a:lvl1pPr marL="12700" marR="0" lvl="0" indent="0" algn="ctr" fontAlgn="auto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1" i="0" u="none" strike="noStrike" cap="none" spc="-10" normalizeH="0" baseline="0">
                <a:ln>
                  <a:noFill/>
                </a:ln>
                <a:solidFill>
                  <a:srgbClr val="FFCD00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r>
              <a:rPr lang="es-CO" dirty="0"/>
              <a:t>Líneas de Inversión</a:t>
            </a:r>
            <a:endParaRPr dirty="0"/>
          </a:p>
        </p:txBody>
      </p:sp>
      <p:pic>
        <p:nvPicPr>
          <p:cNvPr id="15" name="Gráfico 14" descr="GMO con relleno sólido">
            <a:extLst>
              <a:ext uri="{FF2B5EF4-FFF2-40B4-BE49-F238E27FC236}">
                <a16:creationId xmlns:a16="http://schemas.microsoft.com/office/drawing/2014/main" id="{F6EE149B-1614-0544-93BC-A72A6F8362B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3494853" y="5561220"/>
            <a:ext cx="619232" cy="452436"/>
          </a:xfrm>
          <a:prstGeom prst="rect">
            <a:avLst/>
          </a:prstGeom>
        </p:spPr>
      </p:pic>
      <p:sp>
        <p:nvSpPr>
          <p:cNvPr id="3" name="Título 2">
            <a:extLst>
              <a:ext uri="{FF2B5EF4-FFF2-40B4-BE49-F238E27FC236}">
                <a16:creationId xmlns:a16="http://schemas.microsoft.com/office/drawing/2014/main" id="{290AB212-8D60-1CEE-9658-13C0C5ABC853}"/>
              </a:ext>
            </a:extLst>
          </p:cNvPr>
          <p:cNvSpPr txBox="1">
            <a:spLocks/>
          </p:cNvSpPr>
          <p:nvPr/>
        </p:nvSpPr>
        <p:spPr>
          <a:xfrm>
            <a:off x="2460198" y="74767"/>
            <a:ext cx="7526765" cy="538802"/>
          </a:xfr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CO" sz="2400" b="1" dirty="0">
                <a:latin typeface="Verdana" panose="020B0604030504040204" pitchFamily="34" charset="0"/>
                <a:ea typeface="Verdana" panose="020B0604030504040204" pitchFamily="34" charset="0"/>
              </a:rPr>
              <a:t>Norte de Santander – Cesar </a:t>
            </a:r>
          </a:p>
          <a:p>
            <a:pPr algn="ctr"/>
            <a:r>
              <a:rPr lang="es-CO" sz="2400" b="1" dirty="0">
                <a:latin typeface="Verdana" panose="020B0604030504040204" pitchFamily="34" charset="0"/>
                <a:ea typeface="Verdana" panose="020B0604030504040204" pitchFamily="34" charset="0"/>
              </a:rPr>
              <a:t>PPI - PND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DC701B78-3BDA-921E-DAA5-948C4C7E6AC7}"/>
              </a:ext>
            </a:extLst>
          </p:cNvPr>
          <p:cNvSpPr txBox="1"/>
          <p:nvPr/>
        </p:nvSpPr>
        <p:spPr>
          <a:xfrm>
            <a:off x="4219047" y="2204564"/>
            <a:ext cx="7525262" cy="2616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>
            <a:spAutoFit/>
          </a:bodyPr>
          <a:lstStyle>
            <a:defPPr>
              <a:defRPr lang="es-CO"/>
            </a:defPPr>
            <a:lvl1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1" i="0" u="none" strike="noStrike" cap="none" spc="0" normalizeH="0" baseline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defRPr>
            </a:lvl1pPr>
          </a:lstStyle>
          <a:p>
            <a:r>
              <a:rPr lang="es-CO" sz="1100" dirty="0"/>
              <a:t>Mantenimiento "vía de la soberanía"</a:t>
            </a: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76D3D989-674B-42B3-1C6E-E40E07F016E5}"/>
              </a:ext>
            </a:extLst>
          </p:cNvPr>
          <p:cNvSpPr txBox="1"/>
          <p:nvPr/>
        </p:nvSpPr>
        <p:spPr>
          <a:xfrm>
            <a:off x="4200677" y="3184169"/>
            <a:ext cx="7525262" cy="2616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>
            <a:spAutoFit/>
          </a:bodyPr>
          <a:lstStyle>
            <a:defPPr>
              <a:defRPr lang="es-CO"/>
            </a:defPPr>
            <a:lvl1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1" i="0" u="none" strike="noStrike" cap="none" spc="0" normalizeH="0" baseline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defRPr>
            </a:lvl1pPr>
          </a:lstStyle>
          <a:p>
            <a:r>
              <a:rPr lang="es-CO" sz="1100" dirty="0"/>
              <a:t>Vía "La Gran Alianza"</a:t>
            </a: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291E39AE-FEE2-B0AC-9663-CE159D3E1D34}"/>
              </a:ext>
            </a:extLst>
          </p:cNvPr>
          <p:cNvSpPr txBox="1"/>
          <p:nvPr/>
        </p:nvSpPr>
        <p:spPr>
          <a:xfrm>
            <a:off x="4213022" y="4468741"/>
            <a:ext cx="7501949" cy="2616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>
            <a:spAutoFit/>
          </a:bodyPr>
          <a:lstStyle>
            <a:defPPr>
              <a:defRPr lang="es-CO"/>
            </a:defPPr>
            <a:lvl1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1" i="0" u="none" strike="noStrike" cap="none" spc="0" normalizeH="0" baseline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defRPr>
            </a:lvl1pPr>
          </a:lstStyle>
          <a:p>
            <a:r>
              <a:rPr lang="es-CO" sz="1100" dirty="0"/>
              <a:t>Construcción de un sistema integrado de transporte intermodal</a:t>
            </a:r>
          </a:p>
        </p:txBody>
      </p:sp>
      <p:sp>
        <p:nvSpPr>
          <p:cNvPr id="17" name="CuadroTexto 16">
            <a:extLst>
              <a:ext uri="{FF2B5EF4-FFF2-40B4-BE49-F238E27FC236}">
                <a16:creationId xmlns:a16="http://schemas.microsoft.com/office/drawing/2014/main" id="{1ED46426-E8E0-FF0C-F4DB-0DC07D2EB288}"/>
              </a:ext>
            </a:extLst>
          </p:cNvPr>
          <p:cNvSpPr txBox="1"/>
          <p:nvPr/>
        </p:nvSpPr>
        <p:spPr>
          <a:xfrm>
            <a:off x="4211647" y="1206112"/>
            <a:ext cx="7525262" cy="2616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>
            <a:spAutoFit/>
          </a:bodyPr>
          <a:lstStyle>
            <a:defPPr>
              <a:defRPr lang="es-CO"/>
            </a:defPPr>
            <a:lvl1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1" i="0" u="none" strike="noStrike" cap="none" spc="0" normalizeH="0" baseline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defRPr>
            </a:lvl1pPr>
          </a:lstStyle>
          <a:p>
            <a:r>
              <a:rPr lang="es-CO" sz="1100" dirty="0"/>
              <a:t>Tren del Catatumbo y conexión con corredor férreo central</a:t>
            </a:r>
          </a:p>
        </p:txBody>
      </p:sp>
      <p:sp>
        <p:nvSpPr>
          <p:cNvPr id="4" name="object 3">
            <a:extLst>
              <a:ext uri="{FF2B5EF4-FFF2-40B4-BE49-F238E27FC236}">
                <a16:creationId xmlns:a16="http://schemas.microsoft.com/office/drawing/2014/main" id="{6080324B-4C03-A873-2615-9FD5B53A7F19}"/>
              </a:ext>
            </a:extLst>
          </p:cNvPr>
          <p:cNvSpPr txBox="1"/>
          <p:nvPr/>
        </p:nvSpPr>
        <p:spPr>
          <a:xfrm>
            <a:off x="3692887" y="852952"/>
            <a:ext cx="4873370" cy="3206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defPPr>
              <a:defRPr lang="es-CO"/>
            </a:defPPr>
            <a:lvl1pPr marL="12700" algn="ctr">
              <a:spcBef>
                <a:spcPts val="100"/>
              </a:spcBef>
              <a:defRPr sz="2000" b="1" spc="-5">
                <a:solidFill>
                  <a:prstClr val="black"/>
                </a:solidFill>
                <a:latin typeface="Montserrat" panose="00000500000000000000" pitchFamily="2" charset="0"/>
                <a:cs typeface="Arial"/>
              </a:defRPr>
            </a:lvl1pPr>
          </a:lstStyle>
          <a:p>
            <a:r>
              <a:rPr lang="es-ES" dirty="0"/>
              <a:t>Convergencia Regional </a:t>
            </a:r>
            <a:endParaRPr dirty="0"/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C9A9AB08-00E8-A28F-C1E6-E2DE497DBA53}"/>
              </a:ext>
            </a:extLst>
          </p:cNvPr>
          <p:cNvSpPr txBox="1"/>
          <p:nvPr/>
        </p:nvSpPr>
        <p:spPr>
          <a:xfrm>
            <a:off x="4213023" y="1531325"/>
            <a:ext cx="7510281" cy="2616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>
            <a:spAutoFit/>
          </a:bodyPr>
          <a:lstStyle>
            <a:defPPr>
              <a:defRPr lang="es-CO"/>
            </a:defPPr>
            <a:lvl1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1" i="0" u="none" strike="noStrike" cap="none" spc="0" normalizeH="0" baseline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defRPr>
            </a:lvl1pPr>
          </a:lstStyle>
          <a:p>
            <a:r>
              <a:rPr lang="es-CO" sz="1100" dirty="0"/>
              <a:t>Red férrea Dorada – </a:t>
            </a:r>
            <a:r>
              <a:rPr lang="es-CO" sz="1100" dirty="0" err="1"/>
              <a:t>Chiriguaná</a:t>
            </a:r>
            <a:endParaRPr lang="es-CO" sz="1100" dirty="0"/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01D34685-D033-EA4D-06DB-09D0DF4BF302}"/>
              </a:ext>
            </a:extLst>
          </p:cNvPr>
          <p:cNvSpPr txBox="1"/>
          <p:nvPr/>
        </p:nvSpPr>
        <p:spPr>
          <a:xfrm>
            <a:off x="4226152" y="5169613"/>
            <a:ext cx="7488820" cy="2616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>
            <a:spAutoFit/>
          </a:bodyPr>
          <a:lstStyle>
            <a:defPPr>
              <a:defRPr lang="es-CO"/>
            </a:defPPr>
            <a:lvl1pPr>
              <a:defRPr sz="1400"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1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Territorios Turísticos para la Paz</a:t>
            </a:r>
            <a:endParaRPr kumimoji="0" lang="es-CO" sz="11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9797D9CC-9BA3-366E-4B93-4291336CE863}"/>
              </a:ext>
            </a:extLst>
          </p:cNvPr>
          <p:cNvSpPr txBox="1"/>
          <p:nvPr/>
        </p:nvSpPr>
        <p:spPr>
          <a:xfrm>
            <a:off x="4211647" y="3502621"/>
            <a:ext cx="7503323" cy="369332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>
            <a:spAutoFit/>
          </a:bodyPr>
          <a:lstStyle>
            <a:defPPr>
              <a:defRPr lang="es-CO"/>
            </a:defPPr>
            <a:lvl1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100" b="1" i="0" u="none" strike="noStrike" cap="none" spc="0" normalizeH="0" baseline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defRPr>
            </a:lvl1pPr>
          </a:lstStyle>
          <a:p>
            <a:r>
              <a:rPr lang="es-ES" dirty="0"/>
              <a:t>Mejoramiento del corredor Ocaña - Aguachica - Gamarra</a:t>
            </a:r>
            <a:endParaRPr lang="es-CO" dirty="0"/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A38846B7-1E90-197C-A045-D44EC6CFE4BE}"/>
              </a:ext>
            </a:extLst>
          </p:cNvPr>
          <p:cNvSpPr txBox="1"/>
          <p:nvPr/>
        </p:nvSpPr>
        <p:spPr>
          <a:xfrm>
            <a:off x="4221355" y="4793005"/>
            <a:ext cx="7501949" cy="2616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>
            <a:spAutoFit/>
          </a:bodyPr>
          <a:lstStyle>
            <a:defPPr>
              <a:defRPr lang="es-CO"/>
            </a:defPPr>
            <a:lvl1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1" i="0" u="none" strike="noStrike" cap="none" spc="0" normalizeH="0" baseline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defRPr>
            </a:lvl1pPr>
          </a:lstStyle>
          <a:p>
            <a:r>
              <a:rPr lang="es-CO" sz="1100" dirty="0"/>
              <a:t>Desarrollo económico en zonas de frontera</a:t>
            </a: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47E2113E-2B72-2030-B63B-9C0D4761A51A}"/>
              </a:ext>
            </a:extLst>
          </p:cNvPr>
          <p:cNvSpPr txBox="1"/>
          <p:nvPr/>
        </p:nvSpPr>
        <p:spPr>
          <a:xfrm>
            <a:off x="4213122" y="3832574"/>
            <a:ext cx="7503323" cy="2616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>
            <a:spAutoFit/>
          </a:bodyPr>
          <a:lstStyle>
            <a:defPPr>
              <a:defRPr lang="es-CO"/>
            </a:defPPr>
            <a:lvl1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1" i="0" u="none" strike="noStrike" cap="none" spc="0" normalizeH="0" baseline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defRPr>
            </a:lvl1pPr>
          </a:lstStyle>
          <a:p>
            <a:r>
              <a:rPr lang="es-CO" sz="1100" dirty="0"/>
              <a:t>Transversal del Catatumbo</a:t>
            </a:r>
          </a:p>
        </p:txBody>
      </p:sp>
    </p:spTree>
    <p:extLst>
      <p:ext uri="{BB962C8B-B14F-4D97-AF65-F5344CB8AC3E}">
        <p14:creationId xmlns:p14="http://schemas.microsoft.com/office/powerpoint/2010/main" val="2114208706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0671000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877D126F9B58054EAA0920A8DA463E18" ma:contentTypeVersion="14" ma:contentTypeDescription="Crear nuevo documento." ma:contentTypeScope="" ma:versionID="57dc314e16647838dd0d995944b2b027">
  <xsd:schema xmlns:xsd="http://www.w3.org/2001/XMLSchema" xmlns:xs="http://www.w3.org/2001/XMLSchema" xmlns:p="http://schemas.microsoft.com/office/2006/metadata/properties" xmlns:ns2="525a9a5a-557d-4d58-b7e8-455566e49c7a" xmlns:ns3="21a86abb-5fde-4cb7-9e5f-4a8515e08b58" targetNamespace="http://schemas.microsoft.com/office/2006/metadata/properties" ma:root="true" ma:fieldsID="bcfbfb78b1055c2d415f390e1e7ba0d7" ns2:_="" ns3:_="">
    <xsd:import namespace="525a9a5a-557d-4d58-b7e8-455566e49c7a"/>
    <xsd:import namespace="21a86abb-5fde-4cb7-9e5f-4a8515e08b58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LengthInSecond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lcf76f155ced4ddcb4097134ff3c332f" minOccurs="0"/>
                <xsd:element ref="ns3:TaxCatchAll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25a9a5a-557d-4d58-b7e8-455566e49c7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3" nillable="true" ma:displayName="MediaLengthInSeconds" ma:hidden="true" ma:internalName="MediaLengthInSeconds" ma:readOnly="true">
      <xsd:simpleType>
        <xsd:restriction base="dms:Unknown"/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19" nillable="true" ma:taxonomy="true" ma:internalName="lcf76f155ced4ddcb4097134ff3c332f" ma:taxonomyFieldName="MediaServiceImageTags" ma:displayName="Etiquetas de imagen" ma:readOnly="false" ma:fieldId="{5cf76f15-5ced-4ddc-b409-7134ff3c332f}" ma:taxonomyMulti="true" ma:sspId="b62b1f75-36e8-497c-b113-7998821e9fb4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1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1a86abb-5fde-4cb7-9e5f-4a8515e08b58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Compartido con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Detalles de uso compartido" ma:internalName="SharedWithDetails" ma:readOnly="true">
      <xsd:simpleType>
        <xsd:restriction base="dms:Note">
          <xsd:maxLength value="255"/>
        </xsd:restriction>
      </xsd:simpleType>
    </xsd:element>
    <xsd:element name="TaxCatchAll" ma:index="20" nillable="true" ma:displayName="Taxonomy Catch All Column" ma:hidden="true" ma:list="{ed135d78-a64f-44a1-8bf3-e6d2911b09b4}" ma:internalName="TaxCatchAll" ma:showField="CatchAllData" ma:web="21a86abb-5fde-4cb7-9e5f-4a8515e08b5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525a9a5a-557d-4d58-b7e8-455566e49c7a">
      <Terms xmlns="http://schemas.microsoft.com/office/infopath/2007/PartnerControls"/>
    </lcf76f155ced4ddcb4097134ff3c332f>
    <TaxCatchAll xmlns="21a86abb-5fde-4cb7-9e5f-4a8515e08b58" xsi:nil="true"/>
  </documentManagement>
</p:properties>
</file>

<file path=customXml/itemProps1.xml><?xml version="1.0" encoding="utf-8"?>
<ds:datastoreItem xmlns:ds="http://schemas.openxmlformats.org/officeDocument/2006/customXml" ds:itemID="{768A4003-47E1-4F74-9374-1B9D8BD91A91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498805FB-6A7A-4C20-AB91-29E8258638C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525a9a5a-557d-4d58-b7e8-455566e49c7a"/>
    <ds:schemaRef ds:uri="21a86abb-5fde-4cb7-9e5f-4a8515e08b58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F9303F3C-7EAE-4994-9E16-7BAD1B21E82D}">
  <ds:schemaRefs>
    <ds:schemaRef ds:uri="21a86abb-5fde-4cb7-9e5f-4a8515e08b58"/>
    <ds:schemaRef ds:uri="525a9a5a-557d-4d58-b7e8-455566e49c7a"/>
    <ds:schemaRef ds:uri="http://schemas.microsoft.com/office/2006/metadata/properties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12232</TotalTime>
  <Words>3107</Words>
  <Application>Microsoft Macintosh PowerPoint</Application>
  <PresentationFormat>Panorámica</PresentationFormat>
  <Paragraphs>558</Paragraphs>
  <Slides>45</Slides>
  <Notes>5</Notes>
  <HiddenSlides>0</HiddenSlides>
  <MMClips>0</MMClips>
  <ScaleCrop>false</ScaleCrop>
  <HeadingPairs>
    <vt:vector size="6" baseType="variant">
      <vt:variant>
        <vt:lpstr>Fuentes usadas</vt:lpstr>
      </vt:variant>
      <vt:variant>
        <vt:i4>14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45</vt:i4>
      </vt:variant>
    </vt:vector>
  </HeadingPairs>
  <TitlesOfParts>
    <vt:vector size="60" baseType="lpstr">
      <vt:lpstr>Arial</vt:lpstr>
      <vt:lpstr>Arial MT</vt:lpstr>
      <vt:lpstr>Calibri</vt:lpstr>
      <vt:lpstr>Calibri Light</vt:lpstr>
      <vt:lpstr>Montserrat</vt:lpstr>
      <vt:lpstr>Montserrat Black</vt:lpstr>
      <vt:lpstr>Montserrat ExtraBold</vt:lpstr>
      <vt:lpstr>Montserrat Light</vt:lpstr>
      <vt:lpstr>Montserrat Medium</vt:lpstr>
      <vt:lpstr>Montserrat SemiBold</vt:lpstr>
      <vt:lpstr>Tahoma</vt:lpstr>
      <vt:lpstr>Times New Roman</vt:lpstr>
      <vt:lpstr>Verdana</vt:lpstr>
      <vt:lpstr>Wingdings</vt:lpstr>
      <vt:lpstr>Tema de Office</vt:lpstr>
      <vt:lpstr>Presentación de PowerPoint</vt:lpstr>
      <vt:lpstr>Presentación de PowerPoint</vt:lpstr>
      <vt:lpstr>Objetivo</vt:lpstr>
      <vt:lpstr>Presentación de PowerPoint</vt:lpstr>
      <vt:lpstr>Presentación de PowerPoint</vt:lpstr>
      <vt:lpstr>Presentación de PowerPoint</vt:lpstr>
      <vt:lpstr>¿Cómo fue la construcción del PND? “Colombia Potencia Mundial de la Vida”</vt:lpstr>
      <vt:lpstr>Presentación de PowerPoint</vt:lpstr>
      <vt:lpstr>Presentación de PowerPoint</vt:lpstr>
      <vt:lpstr>Presentación de PowerPoint</vt:lpstr>
      <vt:lpstr>Presentación de PowerPoint</vt:lpstr>
      <vt:lpstr>1. Ordenamiento del Territorio</vt:lpstr>
      <vt:lpstr>Ordenamiento del territorio alrededor del agua y justicia ambiental </vt:lpstr>
      <vt:lpstr>Ordenamiento del territorio alrededor del agua y justicia ambiental </vt:lpstr>
      <vt:lpstr>$ 28,8 billones</vt:lpstr>
      <vt:lpstr>Presentación de PowerPoint</vt:lpstr>
      <vt:lpstr>Presentación de PowerPoint</vt:lpstr>
      <vt:lpstr>Presentación de PowerPoint</vt:lpstr>
      <vt:lpstr>$ 743,7 billones</vt:lpstr>
      <vt:lpstr>$ 743,7 billones</vt:lpstr>
      <vt:lpstr>3. Derecho humano a la alimentación</vt:lpstr>
      <vt:lpstr>Presentación de PowerPoint</vt:lpstr>
      <vt:lpstr>$ 46,1 billones</vt:lpstr>
      <vt:lpstr>4. Transformación productiva</vt:lpstr>
      <vt:lpstr>Presentación de PowerPoint</vt:lpstr>
      <vt:lpstr>Presentación de PowerPoint</vt:lpstr>
      <vt:lpstr>$ 114,4 billones</vt:lpstr>
      <vt:lpstr>5. Convergencia Regional</vt:lpstr>
      <vt:lpstr>Convergencia Regional</vt:lpstr>
      <vt:lpstr>Presentación de PowerPoint</vt:lpstr>
      <vt:lpstr>Presentación de PowerPoint</vt:lpstr>
      <vt:lpstr>$ 138,4 billones</vt:lpstr>
      <vt:lpstr>PAZ TOTAL</vt:lpstr>
      <vt:lpstr>Construcción de la Paz – Transversal al PND</vt:lpstr>
      <vt:lpstr>ACTORES DIFERENCIALES PARA EL CAMBIO </vt:lpstr>
      <vt:lpstr>Presentación de PowerPoint</vt:lpstr>
      <vt:lpstr>ESTABILIDAD MACROECONÓMICA</vt:lpstr>
      <vt:lpstr>Presentación de PowerPoint</vt:lpstr>
      <vt:lpstr>Presentación de PowerPoint</vt:lpstr>
      <vt:lpstr>Norte de Santander – Cesar PPI - PND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Ana Maria del Pilar Mora Garcia</dc:creator>
  <cp:lastModifiedBy>Lisbeth Patricia Buitrago Quevedo</cp:lastModifiedBy>
  <cp:revision>37</cp:revision>
  <dcterms:created xsi:type="dcterms:W3CDTF">2023-05-24T20:24:21Z</dcterms:created>
  <dcterms:modified xsi:type="dcterms:W3CDTF">2023-07-06T13:08:21Z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0x010100877D126F9B58054EAA0920A8DA463E18</vt:lpwstr>
  </property>
  <property fmtid="{D5CDD505-2E9C-101B-9397-08002B2CF9AE}" pid="3" name="MediaServiceImageTags">
    <vt:lpwstr/>
  </property>
</Properties>
</file>