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2" r:id="rId4"/>
    <p:sldId id="261" r:id="rId5"/>
    <p:sldId id="264" r:id="rId6"/>
    <p:sldId id="267" r:id="rId7"/>
    <p:sldId id="268" r:id="rId8"/>
    <p:sldId id="269" r:id="rId9"/>
    <p:sldId id="270" r:id="rId10"/>
    <p:sldId id="271" r:id="rId11"/>
    <p:sldId id="273" r:id="rId12"/>
    <p:sldId id="278" r:id="rId13"/>
    <p:sldId id="265" r:id="rId14"/>
    <p:sldId id="274" r:id="rId15"/>
    <p:sldId id="279" r:id="rId16"/>
    <p:sldId id="260" r:id="rId1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3C47"/>
    <a:srgbClr val="4B4A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69" d="100"/>
          <a:sy n="69" d="100"/>
        </p:scale>
        <p:origin x="5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AC3A44-2565-4689-8011-E3A2A8A847F7}" type="doc">
      <dgm:prSet loTypeId="urn:microsoft.com/office/officeart/2005/8/layout/radial3" loCatId="cycle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s-CO"/>
        </a:p>
      </dgm:t>
    </dgm:pt>
    <dgm:pt modelId="{F3EA2888-F1A8-452C-882F-6B0F6640500D}">
      <dgm:prSet phldrT="[Texto]"/>
      <dgm:spPr>
        <a:solidFill>
          <a:srgbClr val="D03C47"/>
        </a:solidFill>
      </dgm:spPr>
      <dgm:t>
        <a:bodyPr/>
        <a:lstStyle/>
        <a:p>
          <a:r>
            <a:rPr lang="es-CO" dirty="0" smtClean="0">
              <a:solidFill>
                <a:schemeClr val="bg1"/>
              </a:solidFill>
            </a:rPr>
            <a:t>Fortalecimiento de las entidades territoriales </a:t>
          </a:r>
          <a:endParaRPr lang="es-CO" dirty="0">
            <a:solidFill>
              <a:schemeClr val="bg1"/>
            </a:solidFill>
          </a:endParaRPr>
        </a:p>
      </dgm:t>
    </dgm:pt>
    <dgm:pt modelId="{585B2DAF-3A6A-4B6E-9AEA-7ED9DF2309B2}" type="parTrans" cxnId="{C9294FE0-28AC-4F4B-BF6D-0DD7F906C8B7}">
      <dgm:prSet/>
      <dgm:spPr/>
      <dgm:t>
        <a:bodyPr/>
        <a:lstStyle/>
        <a:p>
          <a:endParaRPr lang="es-CO"/>
        </a:p>
      </dgm:t>
    </dgm:pt>
    <dgm:pt modelId="{E9DC5639-F0EA-422C-8FEC-ABA144E67509}" type="sibTrans" cxnId="{C9294FE0-28AC-4F4B-BF6D-0DD7F906C8B7}">
      <dgm:prSet/>
      <dgm:spPr/>
      <dgm:t>
        <a:bodyPr/>
        <a:lstStyle/>
        <a:p>
          <a:endParaRPr lang="es-CO"/>
        </a:p>
      </dgm:t>
    </dgm:pt>
    <dgm:pt modelId="{87EA51C3-1647-40B6-9DDB-E1A54CCD95EA}">
      <dgm:prSet phldrT="[Texto]"/>
      <dgm:spPr>
        <a:solidFill>
          <a:srgbClr val="D03C47"/>
        </a:solidFill>
      </dgm:spPr>
      <dgm:t>
        <a:bodyPr/>
        <a:lstStyle/>
        <a:p>
          <a:r>
            <a:rPr lang="es-CO" dirty="0" smtClean="0">
              <a:solidFill>
                <a:schemeClr val="bg1"/>
              </a:solidFill>
            </a:rPr>
            <a:t>Consolidación</a:t>
          </a:r>
        </a:p>
        <a:p>
          <a:r>
            <a:rPr lang="es-CO" dirty="0" smtClean="0">
              <a:solidFill>
                <a:schemeClr val="bg1"/>
              </a:solidFill>
            </a:rPr>
            <a:t>De la Democracia </a:t>
          </a:r>
          <a:endParaRPr lang="es-CO" dirty="0">
            <a:solidFill>
              <a:schemeClr val="bg1"/>
            </a:solidFill>
          </a:endParaRPr>
        </a:p>
      </dgm:t>
    </dgm:pt>
    <dgm:pt modelId="{B99611D9-BDE0-46C1-90F3-C8537AA8451D}" type="parTrans" cxnId="{BEAAB18E-2ABD-484D-86E4-7A8BA726500C}">
      <dgm:prSet/>
      <dgm:spPr/>
      <dgm:t>
        <a:bodyPr/>
        <a:lstStyle/>
        <a:p>
          <a:endParaRPr lang="es-CO"/>
        </a:p>
      </dgm:t>
    </dgm:pt>
    <dgm:pt modelId="{E772DE1F-FBA2-48D8-BEAC-392FC189EC62}" type="sibTrans" cxnId="{BEAAB18E-2ABD-484D-86E4-7A8BA726500C}">
      <dgm:prSet/>
      <dgm:spPr/>
      <dgm:t>
        <a:bodyPr/>
        <a:lstStyle/>
        <a:p>
          <a:endParaRPr lang="es-CO"/>
        </a:p>
      </dgm:t>
    </dgm:pt>
    <dgm:pt modelId="{3CC1DFE9-71B8-4718-B1C9-A531916AE603}">
      <dgm:prSet phldrT="[Texto]"/>
      <dgm:spPr>
        <a:solidFill>
          <a:srgbClr val="D03C47"/>
        </a:solidFill>
      </dgm:spPr>
      <dgm:t>
        <a:bodyPr/>
        <a:lstStyle/>
        <a:p>
          <a:r>
            <a:rPr lang="es-CO" dirty="0" smtClean="0">
              <a:solidFill>
                <a:schemeClr val="bg1"/>
              </a:solidFill>
            </a:rPr>
            <a:t>Empoderamiento de los gobiernos territoriales </a:t>
          </a:r>
        </a:p>
      </dgm:t>
    </dgm:pt>
    <dgm:pt modelId="{02B1DC64-14D3-4AFC-8E3A-2C7609DF8903}" type="parTrans" cxnId="{0C8FACC8-9434-474E-92E4-CB94484B4229}">
      <dgm:prSet/>
      <dgm:spPr/>
      <dgm:t>
        <a:bodyPr/>
        <a:lstStyle/>
        <a:p>
          <a:endParaRPr lang="es-CO"/>
        </a:p>
      </dgm:t>
    </dgm:pt>
    <dgm:pt modelId="{945868E4-F98A-4951-ACE0-74ADD0A232EA}" type="sibTrans" cxnId="{0C8FACC8-9434-474E-92E4-CB94484B4229}">
      <dgm:prSet/>
      <dgm:spPr/>
      <dgm:t>
        <a:bodyPr/>
        <a:lstStyle/>
        <a:p>
          <a:endParaRPr lang="es-CO"/>
        </a:p>
      </dgm:t>
    </dgm:pt>
    <dgm:pt modelId="{13281322-B7EB-45CB-81AC-1D4121936791}">
      <dgm:prSet phldrT="[Texto]"/>
      <dgm:spPr>
        <a:solidFill>
          <a:srgbClr val="D03C47"/>
        </a:solidFill>
      </dgm:spPr>
      <dgm:t>
        <a:bodyPr/>
        <a:lstStyle/>
        <a:p>
          <a:r>
            <a:rPr lang="es-CO" dirty="0" smtClean="0">
              <a:solidFill>
                <a:schemeClr val="bg1"/>
              </a:solidFill>
            </a:rPr>
            <a:t>Posición Política del Gobierno </a:t>
          </a:r>
          <a:endParaRPr lang="es-CO" dirty="0">
            <a:solidFill>
              <a:schemeClr val="bg1"/>
            </a:solidFill>
          </a:endParaRPr>
        </a:p>
      </dgm:t>
    </dgm:pt>
    <dgm:pt modelId="{6F3597B0-141F-45A0-8B05-B245F7DAC938}" type="parTrans" cxnId="{6B85CCD8-93CF-436A-A534-4717D30FD38B}">
      <dgm:prSet/>
      <dgm:spPr/>
      <dgm:t>
        <a:bodyPr/>
        <a:lstStyle/>
        <a:p>
          <a:endParaRPr lang="es-CO"/>
        </a:p>
      </dgm:t>
    </dgm:pt>
    <dgm:pt modelId="{277ED640-A8D8-4482-A87E-B40ADE3D0BCE}" type="sibTrans" cxnId="{6B85CCD8-93CF-436A-A534-4717D30FD38B}">
      <dgm:prSet/>
      <dgm:spPr/>
      <dgm:t>
        <a:bodyPr/>
        <a:lstStyle/>
        <a:p>
          <a:endParaRPr lang="es-CO"/>
        </a:p>
      </dgm:t>
    </dgm:pt>
    <dgm:pt modelId="{C2C25F9C-E51D-46B6-A477-B4F7AA8CF5B5}">
      <dgm:prSet phldrT="[Texto]"/>
      <dgm:spPr>
        <a:solidFill>
          <a:srgbClr val="D03C47"/>
        </a:solidFill>
      </dgm:spPr>
      <dgm:t>
        <a:bodyPr/>
        <a:lstStyle/>
        <a:p>
          <a:r>
            <a:rPr lang="es-CO" dirty="0" smtClean="0">
              <a:solidFill>
                <a:schemeClr val="bg1"/>
              </a:solidFill>
            </a:rPr>
            <a:t>Convergencia Regional </a:t>
          </a:r>
          <a:endParaRPr lang="es-CO" dirty="0">
            <a:solidFill>
              <a:schemeClr val="bg1"/>
            </a:solidFill>
          </a:endParaRPr>
        </a:p>
      </dgm:t>
    </dgm:pt>
    <dgm:pt modelId="{2552CCC3-E41A-4C7F-BED1-EEB87E0C57EF}" type="parTrans" cxnId="{DDE2F74C-8F8B-4E16-9DDC-C5F63ED1B480}">
      <dgm:prSet/>
      <dgm:spPr/>
      <dgm:t>
        <a:bodyPr/>
        <a:lstStyle/>
        <a:p>
          <a:endParaRPr lang="es-CO"/>
        </a:p>
      </dgm:t>
    </dgm:pt>
    <dgm:pt modelId="{117522E6-951A-43D5-B2F1-9F8BFCF5E248}" type="sibTrans" cxnId="{DDE2F74C-8F8B-4E16-9DDC-C5F63ED1B480}">
      <dgm:prSet/>
      <dgm:spPr/>
      <dgm:t>
        <a:bodyPr/>
        <a:lstStyle/>
        <a:p>
          <a:endParaRPr lang="es-CO"/>
        </a:p>
      </dgm:t>
    </dgm:pt>
    <dgm:pt modelId="{5B5A8620-557A-47A2-A775-88B002F9C622}" type="pres">
      <dgm:prSet presAssocID="{A4AC3A44-2565-4689-8011-E3A2A8A847F7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E191FFBF-D423-4D0A-A270-B778B55D3B13}" type="pres">
      <dgm:prSet presAssocID="{A4AC3A44-2565-4689-8011-E3A2A8A847F7}" presName="radial" presStyleCnt="0">
        <dgm:presLayoutVars>
          <dgm:animLvl val="ctr"/>
        </dgm:presLayoutVars>
      </dgm:prSet>
      <dgm:spPr/>
    </dgm:pt>
    <dgm:pt modelId="{5245C04D-813C-4CD1-AC2F-6B5E147918C9}" type="pres">
      <dgm:prSet presAssocID="{F3EA2888-F1A8-452C-882F-6B0F6640500D}" presName="centerShape" presStyleLbl="vennNode1" presStyleIdx="0" presStyleCnt="5"/>
      <dgm:spPr/>
      <dgm:t>
        <a:bodyPr/>
        <a:lstStyle/>
        <a:p>
          <a:endParaRPr lang="es-CO"/>
        </a:p>
      </dgm:t>
    </dgm:pt>
    <dgm:pt modelId="{CBCF8709-C380-4BB8-8D49-48A8A7A86274}" type="pres">
      <dgm:prSet presAssocID="{87EA51C3-1647-40B6-9DDB-E1A54CCD95EA}" presName="node" presStyleLbl="vennNode1" presStyleIdx="1" presStyleCnt="5" custScaleX="182783" custScaleY="162191" custRadScaleRad="105145" custRadScaleInc="27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C7ECAEC-33A0-49E1-AA2F-2655F8E0C99B}" type="pres">
      <dgm:prSet presAssocID="{3CC1DFE9-71B8-4718-B1C9-A531916AE603}" presName="node" presStyleLbl="vennNode1" presStyleIdx="2" presStyleCnt="5" custScaleX="205412" custScaleY="182151" custRadScaleRad="150295" custRadScaleInc="137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6DC80B9-133A-4754-8F47-07A1ACE15A95}" type="pres">
      <dgm:prSet presAssocID="{13281322-B7EB-45CB-81AC-1D4121936791}" presName="node" presStyleLbl="vennNode1" presStyleIdx="3" presStyleCnt="5" custScaleX="193112" custScaleY="164033" custRadScaleRad="107674" custRadScaleInc="-160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767CC8F-BAE0-46B7-AFAE-EAEA6BBAD11B}" type="pres">
      <dgm:prSet presAssocID="{C2C25F9C-E51D-46B6-A477-B4F7AA8CF5B5}" presName="node" presStyleLbl="vennNode1" presStyleIdx="4" presStyleCnt="5" custScaleX="205412" custScaleY="182151" custRadScaleRad="142146" custRadScaleInc="-149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6DED6987-97F7-4A94-AD96-503D82AB05FC}" type="presOf" srcId="{C2C25F9C-E51D-46B6-A477-B4F7AA8CF5B5}" destId="{F767CC8F-BAE0-46B7-AFAE-EAEA6BBAD11B}" srcOrd="0" destOrd="0" presId="urn:microsoft.com/office/officeart/2005/8/layout/radial3"/>
    <dgm:cxn modelId="{C9294FE0-28AC-4F4B-BF6D-0DD7F906C8B7}" srcId="{A4AC3A44-2565-4689-8011-E3A2A8A847F7}" destId="{F3EA2888-F1A8-452C-882F-6B0F6640500D}" srcOrd="0" destOrd="0" parTransId="{585B2DAF-3A6A-4B6E-9AEA-7ED9DF2309B2}" sibTransId="{E9DC5639-F0EA-422C-8FEC-ABA144E67509}"/>
    <dgm:cxn modelId="{659123BE-E340-426F-8051-D0FFC6AA834A}" type="presOf" srcId="{13281322-B7EB-45CB-81AC-1D4121936791}" destId="{66DC80B9-133A-4754-8F47-07A1ACE15A95}" srcOrd="0" destOrd="0" presId="urn:microsoft.com/office/officeart/2005/8/layout/radial3"/>
    <dgm:cxn modelId="{66E5D8DF-8A97-4949-BFE4-D4B2A22AF084}" type="presOf" srcId="{87EA51C3-1647-40B6-9DDB-E1A54CCD95EA}" destId="{CBCF8709-C380-4BB8-8D49-48A8A7A86274}" srcOrd="0" destOrd="0" presId="urn:microsoft.com/office/officeart/2005/8/layout/radial3"/>
    <dgm:cxn modelId="{E992F8D7-50E6-422F-8444-C85F9A74DC78}" type="presOf" srcId="{3CC1DFE9-71B8-4718-B1C9-A531916AE603}" destId="{1C7ECAEC-33A0-49E1-AA2F-2655F8E0C99B}" srcOrd="0" destOrd="0" presId="urn:microsoft.com/office/officeart/2005/8/layout/radial3"/>
    <dgm:cxn modelId="{DDE2F74C-8F8B-4E16-9DDC-C5F63ED1B480}" srcId="{F3EA2888-F1A8-452C-882F-6B0F6640500D}" destId="{C2C25F9C-E51D-46B6-A477-B4F7AA8CF5B5}" srcOrd="3" destOrd="0" parTransId="{2552CCC3-E41A-4C7F-BED1-EEB87E0C57EF}" sibTransId="{117522E6-951A-43D5-B2F1-9F8BFCF5E248}"/>
    <dgm:cxn modelId="{DC1A127D-D5DB-436D-84EA-513813A6E130}" type="presOf" srcId="{A4AC3A44-2565-4689-8011-E3A2A8A847F7}" destId="{5B5A8620-557A-47A2-A775-88B002F9C622}" srcOrd="0" destOrd="0" presId="urn:microsoft.com/office/officeart/2005/8/layout/radial3"/>
    <dgm:cxn modelId="{9E8F86DA-AED4-4F4F-A192-FBFC61923418}" type="presOf" srcId="{F3EA2888-F1A8-452C-882F-6B0F6640500D}" destId="{5245C04D-813C-4CD1-AC2F-6B5E147918C9}" srcOrd="0" destOrd="0" presId="urn:microsoft.com/office/officeart/2005/8/layout/radial3"/>
    <dgm:cxn modelId="{6B85CCD8-93CF-436A-A534-4717D30FD38B}" srcId="{F3EA2888-F1A8-452C-882F-6B0F6640500D}" destId="{13281322-B7EB-45CB-81AC-1D4121936791}" srcOrd="2" destOrd="0" parTransId="{6F3597B0-141F-45A0-8B05-B245F7DAC938}" sibTransId="{277ED640-A8D8-4482-A87E-B40ADE3D0BCE}"/>
    <dgm:cxn modelId="{0C8FACC8-9434-474E-92E4-CB94484B4229}" srcId="{F3EA2888-F1A8-452C-882F-6B0F6640500D}" destId="{3CC1DFE9-71B8-4718-B1C9-A531916AE603}" srcOrd="1" destOrd="0" parTransId="{02B1DC64-14D3-4AFC-8E3A-2C7609DF8903}" sibTransId="{945868E4-F98A-4951-ACE0-74ADD0A232EA}"/>
    <dgm:cxn modelId="{BEAAB18E-2ABD-484D-86E4-7A8BA726500C}" srcId="{F3EA2888-F1A8-452C-882F-6B0F6640500D}" destId="{87EA51C3-1647-40B6-9DDB-E1A54CCD95EA}" srcOrd="0" destOrd="0" parTransId="{B99611D9-BDE0-46C1-90F3-C8537AA8451D}" sibTransId="{E772DE1F-FBA2-48D8-BEAC-392FC189EC62}"/>
    <dgm:cxn modelId="{D10DE6AA-5348-4358-B84E-966EF5AA389A}" type="presParOf" srcId="{5B5A8620-557A-47A2-A775-88B002F9C622}" destId="{E191FFBF-D423-4D0A-A270-B778B55D3B13}" srcOrd="0" destOrd="0" presId="urn:microsoft.com/office/officeart/2005/8/layout/radial3"/>
    <dgm:cxn modelId="{67E799B1-648D-404F-886C-DACF8E58C60C}" type="presParOf" srcId="{E191FFBF-D423-4D0A-A270-B778B55D3B13}" destId="{5245C04D-813C-4CD1-AC2F-6B5E147918C9}" srcOrd="0" destOrd="0" presId="urn:microsoft.com/office/officeart/2005/8/layout/radial3"/>
    <dgm:cxn modelId="{DC06EBF1-E0E8-4F24-8BA6-B244F0EF2E64}" type="presParOf" srcId="{E191FFBF-D423-4D0A-A270-B778B55D3B13}" destId="{CBCF8709-C380-4BB8-8D49-48A8A7A86274}" srcOrd="1" destOrd="0" presId="urn:microsoft.com/office/officeart/2005/8/layout/radial3"/>
    <dgm:cxn modelId="{C83AD9F6-04E2-471D-A1B1-2ABD58700D3D}" type="presParOf" srcId="{E191FFBF-D423-4D0A-A270-B778B55D3B13}" destId="{1C7ECAEC-33A0-49E1-AA2F-2655F8E0C99B}" srcOrd="2" destOrd="0" presId="urn:microsoft.com/office/officeart/2005/8/layout/radial3"/>
    <dgm:cxn modelId="{41036235-339E-4165-A65A-482F96906371}" type="presParOf" srcId="{E191FFBF-D423-4D0A-A270-B778B55D3B13}" destId="{66DC80B9-133A-4754-8F47-07A1ACE15A95}" srcOrd="3" destOrd="0" presId="urn:microsoft.com/office/officeart/2005/8/layout/radial3"/>
    <dgm:cxn modelId="{64FB58E0-8F33-45ED-A44C-9F935F3679A2}" type="presParOf" srcId="{E191FFBF-D423-4D0A-A270-B778B55D3B13}" destId="{F767CC8F-BAE0-46B7-AFAE-EAEA6BBAD11B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9DA176-24D0-4749-A40A-7CAF151AAF07}" type="doc">
      <dgm:prSet loTypeId="urn:microsoft.com/office/officeart/2005/8/layout/vList4" loCatId="list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CO"/>
        </a:p>
      </dgm:t>
    </dgm:pt>
    <dgm:pt modelId="{EFD08187-116F-461B-BC6B-12762B4A098B}">
      <dgm:prSet phldrT="[Texto]"/>
      <dgm:spPr>
        <a:solidFill>
          <a:srgbClr val="4B4A4A"/>
        </a:solidFill>
      </dgm:spPr>
      <dgm:t>
        <a:bodyPr/>
        <a:lstStyle/>
        <a:p>
          <a:r>
            <a:rPr lang="es-CO" dirty="0"/>
            <a:t>Para el candidato o candidata </a:t>
          </a:r>
        </a:p>
      </dgm:t>
    </dgm:pt>
    <dgm:pt modelId="{C9E3ECE3-5BCE-4BE4-80F2-4B550A534A13}" type="parTrans" cxnId="{821E6FB4-21B2-4471-B588-2A1BBF72B084}">
      <dgm:prSet/>
      <dgm:spPr/>
      <dgm:t>
        <a:bodyPr/>
        <a:lstStyle/>
        <a:p>
          <a:endParaRPr lang="es-CO"/>
        </a:p>
      </dgm:t>
    </dgm:pt>
    <dgm:pt modelId="{A2386764-77BC-4B40-88E4-F963F65E5FAE}" type="sibTrans" cxnId="{821E6FB4-21B2-4471-B588-2A1BBF72B084}">
      <dgm:prSet/>
      <dgm:spPr/>
      <dgm:t>
        <a:bodyPr/>
        <a:lstStyle/>
        <a:p>
          <a:endParaRPr lang="es-CO"/>
        </a:p>
      </dgm:t>
    </dgm:pt>
    <dgm:pt modelId="{5C042DEE-9C1D-4343-9B57-27BE70BD2A1D}">
      <dgm:prSet phldrT="[Texto]"/>
      <dgm:spPr>
        <a:solidFill>
          <a:srgbClr val="4B4A4A"/>
        </a:solidFill>
      </dgm:spPr>
      <dgm:t>
        <a:bodyPr/>
        <a:lstStyle/>
        <a:p>
          <a:r>
            <a:rPr lang="es-CO" dirty="0"/>
            <a:t>Dar a conocer su propuesta </a:t>
          </a:r>
        </a:p>
      </dgm:t>
    </dgm:pt>
    <dgm:pt modelId="{AC184824-3F2D-4B8A-8632-71DDFB1675C2}" type="parTrans" cxnId="{D193345A-1F45-4B8A-A2DD-90183F2CE2E8}">
      <dgm:prSet/>
      <dgm:spPr/>
      <dgm:t>
        <a:bodyPr/>
        <a:lstStyle/>
        <a:p>
          <a:endParaRPr lang="es-CO"/>
        </a:p>
      </dgm:t>
    </dgm:pt>
    <dgm:pt modelId="{155DF0C7-F27B-4EB0-B69C-D0A3ABC7C8A1}" type="sibTrans" cxnId="{D193345A-1F45-4B8A-A2DD-90183F2CE2E8}">
      <dgm:prSet/>
      <dgm:spPr/>
      <dgm:t>
        <a:bodyPr/>
        <a:lstStyle/>
        <a:p>
          <a:endParaRPr lang="es-CO"/>
        </a:p>
      </dgm:t>
    </dgm:pt>
    <dgm:pt modelId="{B04E37E4-3E79-4752-B1A3-B1C824AD4AA4}">
      <dgm:prSet phldrT="[Texto]"/>
      <dgm:spPr>
        <a:solidFill>
          <a:srgbClr val="4B4A4A"/>
        </a:solidFill>
      </dgm:spPr>
      <dgm:t>
        <a:bodyPr/>
        <a:lstStyle/>
        <a:p>
          <a:r>
            <a:rPr lang="es-CO" dirty="0"/>
            <a:t>Reconocimiento como líder con iniciativa</a:t>
          </a:r>
        </a:p>
      </dgm:t>
    </dgm:pt>
    <dgm:pt modelId="{75674C1E-B193-4CF2-B6E4-2893B692421A}" type="parTrans" cxnId="{03C0B443-AF0B-4833-A6BE-8C582972337F}">
      <dgm:prSet/>
      <dgm:spPr/>
      <dgm:t>
        <a:bodyPr/>
        <a:lstStyle/>
        <a:p>
          <a:endParaRPr lang="es-CO"/>
        </a:p>
      </dgm:t>
    </dgm:pt>
    <dgm:pt modelId="{CAB85CF6-0E4E-4F3B-B69F-64EFEBDEE16A}" type="sibTrans" cxnId="{03C0B443-AF0B-4833-A6BE-8C582972337F}">
      <dgm:prSet/>
      <dgm:spPr/>
      <dgm:t>
        <a:bodyPr/>
        <a:lstStyle/>
        <a:p>
          <a:endParaRPr lang="es-CO"/>
        </a:p>
      </dgm:t>
    </dgm:pt>
    <dgm:pt modelId="{C4117538-2C52-4572-86F9-DB6F78088C41}">
      <dgm:prSet phldrT="[Texto]"/>
      <dgm:spPr>
        <a:solidFill>
          <a:srgbClr val="D03C47"/>
        </a:solidFill>
      </dgm:spPr>
      <dgm:t>
        <a:bodyPr/>
        <a:lstStyle/>
        <a:p>
          <a:r>
            <a:rPr lang="es-CO" dirty="0"/>
            <a:t>Para la ciudadanía </a:t>
          </a:r>
        </a:p>
      </dgm:t>
    </dgm:pt>
    <dgm:pt modelId="{F575CC74-A510-4BBC-9D1B-FA149D87FD7E}" type="parTrans" cxnId="{04114E87-FF71-4534-9B33-CBBF0CACB76F}">
      <dgm:prSet/>
      <dgm:spPr/>
      <dgm:t>
        <a:bodyPr/>
        <a:lstStyle/>
        <a:p>
          <a:endParaRPr lang="es-CO"/>
        </a:p>
      </dgm:t>
    </dgm:pt>
    <dgm:pt modelId="{C1F2E9EF-FA8B-44F3-AA49-B4E5871EDE3C}" type="sibTrans" cxnId="{04114E87-FF71-4534-9B33-CBBF0CACB76F}">
      <dgm:prSet/>
      <dgm:spPr/>
      <dgm:t>
        <a:bodyPr/>
        <a:lstStyle/>
        <a:p>
          <a:endParaRPr lang="es-CO"/>
        </a:p>
      </dgm:t>
    </dgm:pt>
    <dgm:pt modelId="{5EAFE3BA-32C3-4ED5-8E78-E1AA644FE698}">
      <dgm:prSet phldrT="[Texto]"/>
      <dgm:spPr>
        <a:solidFill>
          <a:srgbClr val="D03C47"/>
        </a:solidFill>
      </dgm:spPr>
      <dgm:t>
        <a:bodyPr/>
        <a:lstStyle/>
        <a:p>
          <a:r>
            <a:rPr lang="es-CO" dirty="0"/>
            <a:t>Tener insumos para ejercer su derecho al voto </a:t>
          </a:r>
        </a:p>
      </dgm:t>
    </dgm:pt>
    <dgm:pt modelId="{B15F9E7D-EF34-43F4-913F-A394B699ADD9}" type="parTrans" cxnId="{B5768D29-BBDE-4E16-8020-FFE566F93542}">
      <dgm:prSet/>
      <dgm:spPr/>
      <dgm:t>
        <a:bodyPr/>
        <a:lstStyle/>
        <a:p>
          <a:endParaRPr lang="es-CO"/>
        </a:p>
      </dgm:t>
    </dgm:pt>
    <dgm:pt modelId="{EC8C81EB-3D10-48FD-B244-868C2926834E}" type="sibTrans" cxnId="{B5768D29-BBDE-4E16-8020-FFE566F93542}">
      <dgm:prSet/>
      <dgm:spPr/>
      <dgm:t>
        <a:bodyPr/>
        <a:lstStyle/>
        <a:p>
          <a:endParaRPr lang="es-CO"/>
        </a:p>
      </dgm:t>
    </dgm:pt>
    <dgm:pt modelId="{C4C0BFB3-F701-4312-8A16-596351C97A73}">
      <dgm:prSet phldrT="[Texto]"/>
      <dgm:spPr>
        <a:solidFill>
          <a:srgbClr val="D03C47"/>
        </a:solidFill>
      </dgm:spPr>
      <dgm:t>
        <a:bodyPr/>
        <a:lstStyle/>
        <a:p>
          <a:r>
            <a:rPr lang="es-CO" dirty="0"/>
            <a:t>Contar con un punto de partida para ejercer control ciudadano </a:t>
          </a:r>
        </a:p>
      </dgm:t>
    </dgm:pt>
    <dgm:pt modelId="{3C706AB5-D073-4691-A226-64DD8BA76E7D}" type="parTrans" cxnId="{FBCB40EF-0033-406E-8904-3B6F0E41232D}">
      <dgm:prSet/>
      <dgm:spPr/>
      <dgm:t>
        <a:bodyPr/>
        <a:lstStyle/>
        <a:p>
          <a:endParaRPr lang="es-CO"/>
        </a:p>
      </dgm:t>
    </dgm:pt>
    <dgm:pt modelId="{75049618-7BE4-4D59-9E15-5915E853A76F}" type="sibTrans" cxnId="{FBCB40EF-0033-406E-8904-3B6F0E41232D}">
      <dgm:prSet/>
      <dgm:spPr/>
      <dgm:t>
        <a:bodyPr/>
        <a:lstStyle/>
        <a:p>
          <a:endParaRPr lang="es-CO"/>
        </a:p>
      </dgm:t>
    </dgm:pt>
    <dgm:pt modelId="{2FA09A52-7B8E-4021-B769-03F1882FA2D7}">
      <dgm:prSet phldrT="[Texto]"/>
      <dgm:spPr>
        <a:solidFill>
          <a:srgbClr val="4B4A4A"/>
        </a:solidFill>
      </dgm:spPr>
      <dgm:t>
        <a:bodyPr/>
        <a:lstStyle/>
        <a:p>
          <a:r>
            <a:rPr lang="es-CO" dirty="0"/>
            <a:t>Captar la atención de diferentes poblaciones </a:t>
          </a:r>
        </a:p>
      </dgm:t>
    </dgm:pt>
    <dgm:pt modelId="{709D0797-956C-4634-BA25-571E56AAFDF8}" type="parTrans" cxnId="{1F845475-1511-4004-BEE8-EDAFBFF2DFDF}">
      <dgm:prSet/>
      <dgm:spPr/>
      <dgm:t>
        <a:bodyPr/>
        <a:lstStyle/>
        <a:p>
          <a:endParaRPr lang="es-CO"/>
        </a:p>
      </dgm:t>
    </dgm:pt>
    <dgm:pt modelId="{C8604734-5801-4FAA-A023-FFCCBC673ABA}" type="sibTrans" cxnId="{1F845475-1511-4004-BEE8-EDAFBFF2DFDF}">
      <dgm:prSet/>
      <dgm:spPr/>
      <dgm:t>
        <a:bodyPr/>
        <a:lstStyle/>
        <a:p>
          <a:endParaRPr lang="es-CO"/>
        </a:p>
      </dgm:t>
    </dgm:pt>
    <dgm:pt modelId="{C8E52D93-31C7-4A08-B549-8C432001D4B4}">
      <dgm:prSet phldrT="[Texto]"/>
      <dgm:spPr>
        <a:solidFill>
          <a:srgbClr val="4B4A4A"/>
        </a:solidFill>
      </dgm:spPr>
      <dgm:t>
        <a:bodyPr/>
        <a:lstStyle/>
        <a:p>
          <a:r>
            <a:rPr lang="es-CO" dirty="0"/>
            <a:t>Contar con un insumo para la construcción de su PDT</a:t>
          </a:r>
        </a:p>
      </dgm:t>
    </dgm:pt>
    <dgm:pt modelId="{7EB518CE-4C15-42D3-87E7-95965F9E079B}" type="parTrans" cxnId="{E89F4C81-C290-459F-997A-4034742F4AF3}">
      <dgm:prSet/>
      <dgm:spPr/>
      <dgm:t>
        <a:bodyPr/>
        <a:lstStyle/>
        <a:p>
          <a:endParaRPr lang="es-CO"/>
        </a:p>
      </dgm:t>
    </dgm:pt>
    <dgm:pt modelId="{5B8DCED6-CA38-465A-9216-144104AE51B5}" type="sibTrans" cxnId="{E89F4C81-C290-459F-997A-4034742F4AF3}">
      <dgm:prSet/>
      <dgm:spPr/>
      <dgm:t>
        <a:bodyPr/>
        <a:lstStyle/>
        <a:p>
          <a:endParaRPr lang="es-CO"/>
        </a:p>
      </dgm:t>
    </dgm:pt>
    <dgm:pt modelId="{2F584F27-BDDE-4D91-8E51-239F4F3E1EBE}">
      <dgm:prSet phldrT="[Texto]"/>
      <dgm:spPr>
        <a:solidFill>
          <a:srgbClr val="D03C47"/>
        </a:solidFill>
      </dgm:spPr>
      <dgm:t>
        <a:bodyPr/>
        <a:lstStyle/>
        <a:p>
          <a:r>
            <a:rPr lang="es-CO" dirty="0"/>
            <a:t>Movilizar la opinión pública entorno a sus temas de interés </a:t>
          </a:r>
        </a:p>
      </dgm:t>
    </dgm:pt>
    <dgm:pt modelId="{4F0BD23D-E345-44C4-BC9A-DF039B159B29}" type="parTrans" cxnId="{F26B6A61-8989-4A5F-BB1D-CD246B98DFB2}">
      <dgm:prSet/>
      <dgm:spPr/>
      <dgm:t>
        <a:bodyPr/>
        <a:lstStyle/>
        <a:p>
          <a:endParaRPr lang="es-CO"/>
        </a:p>
      </dgm:t>
    </dgm:pt>
    <dgm:pt modelId="{CE8C6771-7520-4763-BA94-3FE020280F04}" type="sibTrans" cxnId="{F26B6A61-8989-4A5F-BB1D-CD246B98DFB2}">
      <dgm:prSet/>
      <dgm:spPr/>
      <dgm:t>
        <a:bodyPr/>
        <a:lstStyle/>
        <a:p>
          <a:endParaRPr lang="es-CO"/>
        </a:p>
      </dgm:t>
    </dgm:pt>
    <dgm:pt modelId="{8C752DE0-EB7F-4278-AB56-BED38F94928A}" type="pres">
      <dgm:prSet presAssocID="{8E9DA176-24D0-4749-A40A-7CAF151AAF0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D48DC3E2-3E05-4D26-B69A-E72ECBAA52C6}" type="pres">
      <dgm:prSet presAssocID="{EFD08187-116F-461B-BC6B-12762B4A098B}" presName="comp" presStyleCnt="0"/>
      <dgm:spPr/>
    </dgm:pt>
    <dgm:pt modelId="{6C0372EC-E7F3-4FED-A52E-1155A83CDD50}" type="pres">
      <dgm:prSet presAssocID="{EFD08187-116F-461B-BC6B-12762B4A098B}" presName="box" presStyleLbl="node1" presStyleIdx="0" presStyleCnt="2" custLinFactNeighborY="-7297"/>
      <dgm:spPr/>
      <dgm:t>
        <a:bodyPr/>
        <a:lstStyle/>
        <a:p>
          <a:endParaRPr lang="es-CO"/>
        </a:p>
      </dgm:t>
    </dgm:pt>
    <dgm:pt modelId="{7AFF0DB4-0B1A-4741-B1C2-F0E4476C363A}" type="pres">
      <dgm:prSet presAssocID="{EFD08187-116F-461B-BC6B-12762B4A098B}" presName="img" presStyleLbl="fgImgPlace1" presStyleIdx="0" presStyleCnt="2" custScaleX="78645" custLinFactNeighborX="5379" custLinFactNeighborY="-232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</dgm:pt>
    <dgm:pt modelId="{43ABF17A-2C52-4E28-B606-44044FD8E864}" type="pres">
      <dgm:prSet presAssocID="{EFD08187-116F-461B-BC6B-12762B4A098B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EC81957-CFAA-4235-AC9D-4A7ECC363B6D}" type="pres">
      <dgm:prSet presAssocID="{A2386764-77BC-4B40-88E4-F963F65E5FAE}" presName="spacer" presStyleCnt="0"/>
      <dgm:spPr/>
    </dgm:pt>
    <dgm:pt modelId="{C795D358-607E-43FF-BCD2-17C8C32FFFB8}" type="pres">
      <dgm:prSet presAssocID="{C4117538-2C52-4572-86F9-DB6F78088C41}" presName="comp" presStyleCnt="0"/>
      <dgm:spPr/>
    </dgm:pt>
    <dgm:pt modelId="{92437C10-FE34-412B-9417-F3A0279D1031}" type="pres">
      <dgm:prSet presAssocID="{C4117538-2C52-4572-86F9-DB6F78088C41}" presName="box" presStyleLbl="node1" presStyleIdx="1" presStyleCnt="2"/>
      <dgm:spPr/>
      <dgm:t>
        <a:bodyPr/>
        <a:lstStyle/>
        <a:p>
          <a:endParaRPr lang="es-CO"/>
        </a:p>
      </dgm:t>
    </dgm:pt>
    <dgm:pt modelId="{0728FFF4-54E3-476C-810A-A0248CCDFA93}" type="pres">
      <dgm:prSet presAssocID="{C4117538-2C52-4572-86F9-DB6F78088C41}" presName="img" presStyleLbl="fgImgPlace1" presStyleIdx="1" presStyleCnt="2" custScaleX="8136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91DA4AF9-2E73-4C40-91D2-3C3E68CFCA78}" type="pres">
      <dgm:prSet presAssocID="{C4117538-2C52-4572-86F9-DB6F78088C41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DD112EF6-C076-4826-99E6-FC56502A47AC}" type="presOf" srcId="{2FA09A52-7B8E-4021-B769-03F1882FA2D7}" destId="{6C0372EC-E7F3-4FED-A52E-1155A83CDD50}" srcOrd="0" destOrd="3" presId="urn:microsoft.com/office/officeart/2005/8/layout/vList4"/>
    <dgm:cxn modelId="{56B69F64-8E3F-4886-A83B-186CDE07DEFF}" type="presOf" srcId="{B04E37E4-3E79-4752-B1A3-B1C824AD4AA4}" destId="{43ABF17A-2C52-4E28-B606-44044FD8E864}" srcOrd="1" destOrd="2" presId="urn:microsoft.com/office/officeart/2005/8/layout/vList4"/>
    <dgm:cxn modelId="{258AD758-AADC-4DE9-8BB6-B57FB1BBB0C5}" type="presOf" srcId="{C8E52D93-31C7-4A08-B549-8C432001D4B4}" destId="{6C0372EC-E7F3-4FED-A52E-1155A83CDD50}" srcOrd="0" destOrd="4" presId="urn:microsoft.com/office/officeart/2005/8/layout/vList4"/>
    <dgm:cxn modelId="{6FB6B798-A702-4954-B67D-8E6D849DEBC0}" type="presOf" srcId="{2F584F27-BDDE-4D91-8E51-239F4F3E1EBE}" destId="{92437C10-FE34-412B-9417-F3A0279D1031}" srcOrd="0" destOrd="3" presId="urn:microsoft.com/office/officeart/2005/8/layout/vList4"/>
    <dgm:cxn modelId="{60A7513D-E123-43BA-9552-D0A11D483371}" type="presOf" srcId="{EFD08187-116F-461B-BC6B-12762B4A098B}" destId="{6C0372EC-E7F3-4FED-A52E-1155A83CDD50}" srcOrd="0" destOrd="0" presId="urn:microsoft.com/office/officeart/2005/8/layout/vList4"/>
    <dgm:cxn modelId="{04114E87-FF71-4534-9B33-CBBF0CACB76F}" srcId="{8E9DA176-24D0-4749-A40A-7CAF151AAF07}" destId="{C4117538-2C52-4572-86F9-DB6F78088C41}" srcOrd="1" destOrd="0" parTransId="{F575CC74-A510-4BBC-9D1B-FA149D87FD7E}" sibTransId="{C1F2E9EF-FA8B-44F3-AA49-B4E5871EDE3C}"/>
    <dgm:cxn modelId="{821E6FB4-21B2-4471-B588-2A1BBF72B084}" srcId="{8E9DA176-24D0-4749-A40A-7CAF151AAF07}" destId="{EFD08187-116F-461B-BC6B-12762B4A098B}" srcOrd="0" destOrd="0" parTransId="{C9E3ECE3-5BCE-4BE4-80F2-4B550A534A13}" sibTransId="{A2386764-77BC-4B40-88E4-F963F65E5FAE}"/>
    <dgm:cxn modelId="{1F845475-1511-4004-BEE8-EDAFBFF2DFDF}" srcId="{EFD08187-116F-461B-BC6B-12762B4A098B}" destId="{2FA09A52-7B8E-4021-B769-03F1882FA2D7}" srcOrd="2" destOrd="0" parTransId="{709D0797-956C-4634-BA25-571E56AAFDF8}" sibTransId="{C8604734-5801-4FAA-A023-FFCCBC673ABA}"/>
    <dgm:cxn modelId="{3A714D84-B650-4F95-9DCA-DF7056E90716}" type="presOf" srcId="{C4C0BFB3-F701-4312-8A16-596351C97A73}" destId="{91DA4AF9-2E73-4C40-91D2-3C3E68CFCA78}" srcOrd="1" destOrd="2" presId="urn:microsoft.com/office/officeart/2005/8/layout/vList4"/>
    <dgm:cxn modelId="{6B95C10A-9E70-4879-B2E6-567FDCB7859B}" type="presOf" srcId="{C4117538-2C52-4572-86F9-DB6F78088C41}" destId="{91DA4AF9-2E73-4C40-91D2-3C3E68CFCA78}" srcOrd="1" destOrd="0" presId="urn:microsoft.com/office/officeart/2005/8/layout/vList4"/>
    <dgm:cxn modelId="{B7ADD6B6-304C-40C2-BCA6-0899ABA483F0}" type="presOf" srcId="{5C042DEE-9C1D-4343-9B57-27BE70BD2A1D}" destId="{43ABF17A-2C52-4E28-B606-44044FD8E864}" srcOrd="1" destOrd="1" presId="urn:microsoft.com/office/officeart/2005/8/layout/vList4"/>
    <dgm:cxn modelId="{A68F003D-8DFD-4308-ADB6-2CA0A401690F}" type="presOf" srcId="{B04E37E4-3E79-4752-B1A3-B1C824AD4AA4}" destId="{6C0372EC-E7F3-4FED-A52E-1155A83CDD50}" srcOrd="0" destOrd="2" presId="urn:microsoft.com/office/officeart/2005/8/layout/vList4"/>
    <dgm:cxn modelId="{E89F4C81-C290-459F-997A-4034742F4AF3}" srcId="{EFD08187-116F-461B-BC6B-12762B4A098B}" destId="{C8E52D93-31C7-4A08-B549-8C432001D4B4}" srcOrd="3" destOrd="0" parTransId="{7EB518CE-4C15-42D3-87E7-95965F9E079B}" sibTransId="{5B8DCED6-CA38-465A-9216-144104AE51B5}"/>
    <dgm:cxn modelId="{FBCB40EF-0033-406E-8904-3B6F0E41232D}" srcId="{C4117538-2C52-4572-86F9-DB6F78088C41}" destId="{C4C0BFB3-F701-4312-8A16-596351C97A73}" srcOrd="1" destOrd="0" parTransId="{3C706AB5-D073-4691-A226-64DD8BA76E7D}" sibTransId="{75049618-7BE4-4D59-9E15-5915E853A76F}"/>
    <dgm:cxn modelId="{147C0742-FA28-4003-9331-B4994F230551}" type="presOf" srcId="{8E9DA176-24D0-4749-A40A-7CAF151AAF07}" destId="{8C752DE0-EB7F-4278-AB56-BED38F94928A}" srcOrd="0" destOrd="0" presId="urn:microsoft.com/office/officeart/2005/8/layout/vList4"/>
    <dgm:cxn modelId="{FB5CEC7F-1655-4EDB-B1C0-B7DE24F02951}" type="presOf" srcId="{EFD08187-116F-461B-BC6B-12762B4A098B}" destId="{43ABF17A-2C52-4E28-B606-44044FD8E864}" srcOrd="1" destOrd="0" presId="urn:microsoft.com/office/officeart/2005/8/layout/vList4"/>
    <dgm:cxn modelId="{B5768D29-BBDE-4E16-8020-FFE566F93542}" srcId="{C4117538-2C52-4572-86F9-DB6F78088C41}" destId="{5EAFE3BA-32C3-4ED5-8E78-E1AA644FE698}" srcOrd="0" destOrd="0" parTransId="{B15F9E7D-EF34-43F4-913F-A394B699ADD9}" sibTransId="{EC8C81EB-3D10-48FD-B244-868C2926834E}"/>
    <dgm:cxn modelId="{D800496E-9A71-4602-93DD-04DE9441C0A0}" type="presOf" srcId="{2FA09A52-7B8E-4021-B769-03F1882FA2D7}" destId="{43ABF17A-2C52-4E28-B606-44044FD8E864}" srcOrd="1" destOrd="3" presId="urn:microsoft.com/office/officeart/2005/8/layout/vList4"/>
    <dgm:cxn modelId="{37F501CF-4B5E-434C-9D17-87106A7D2C8E}" type="presOf" srcId="{C4117538-2C52-4572-86F9-DB6F78088C41}" destId="{92437C10-FE34-412B-9417-F3A0279D1031}" srcOrd="0" destOrd="0" presId="urn:microsoft.com/office/officeart/2005/8/layout/vList4"/>
    <dgm:cxn modelId="{450E7CB5-D7B5-4293-BE7A-EC01C86D37F5}" type="presOf" srcId="{2F584F27-BDDE-4D91-8E51-239F4F3E1EBE}" destId="{91DA4AF9-2E73-4C40-91D2-3C3E68CFCA78}" srcOrd="1" destOrd="3" presId="urn:microsoft.com/office/officeart/2005/8/layout/vList4"/>
    <dgm:cxn modelId="{F26B6A61-8989-4A5F-BB1D-CD246B98DFB2}" srcId="{C4117538-2C52-4572-86F9-DB6F78088C41}" destId="{2F584F27-BDDE-4D91-8E51-239F4F3E1EBE}" srcOrd="2" destOrd="0" parTransId="{4F0BD23D-E345-44C4-BC9A-DF039B159B29}" sibTransId="{CE8C6771-7520-4763-BA94-3FE020280F04}"/>
    <dgm:cxn modelId="{7237380B-9FE0-470D-B9B7-67B590D51A8B}" type="presOf" srcId="{C4C0BFB3-F701-4312-8A16-596351C97A73}" destId="{92437C10-FE34-412B-9417-F3A0279D1031}" srcOrd="0" destOrd="2" presId="urn:microsoft.com/office/officeart/2005/8/layout/vList4"/>
    <dgm:cxn modelId="{7BC45306-F72C-42A2-BFCB-781F2C109701}" type="presOf" srcId="{5C042DEE-9C1D-4343-9B57-27BE70BD2A1D}" destId="{6C0372EC-E7F3-4FED-A52E-1155A83CDD50}" srcOrd="0" destOrd="1" presId="urn:microsoft.com/office/officeart/2005/8/layout/vList4"/>
    <dgm:cxn modelId="{D193345A-1F45-4B8A-A2DD-90183F2CE2E8}" srcId="{EFD08187-116F-461B-BC6B-12762B4A098B}" destId="{5C042DEE-9C1D-4343-9B57-27BE70BD2A1D}" srcOrd="0" destOrd="0" parTransId="{AC184824-3F2D-4B8A-8632-71DDFB1675C2}" sibTransId="{155DF0C7-F27B-4EB0-B69C-D0A3ABC7C8A1}"/>
    <dgm:cxn modelId="{3706908C-4807-4B23-A934-358266E6AE30}" type="presOf" srcId="{C8E52D93-31C7-4A08-B549-8C432001D4B4}" destId="{43ABF17A-2C52-4E28-B606-44044FD8E864}" srcOrd="1" destOrd="4" presId="urn:microsoft.com/office/officeart/2005/8/layout/vList4"/>
    <dgm:cxn modelId="{03C0B443-AF0B-4833-A6BE-8C582972337F}" srcId="{EFD08187-116F-461B-BC6B-12762B4A098B}" destId="{B04E37E4-3E79-4752-B1A3-B1C824AD4AA4}" srcOrd="1" destOrd="0" parTransId="{75674C1E-B193-4CF2-B6E4-2893B692421A}" sibTransId="{CAB85CF6-0E4E-4F3B-B69F-64EFEBDEE16A}"/>
    <dgm:cxn modelId="{5062F393-75DA-4607-BE1D-CEFB85093D9D}" type="presOf" srcId="{5EAFE3BA-32C3-4ED5-8E78-E1AA644FE698}" destId="{91DA4AF9-2E73-4C40-91D2-3C3E68CFCA78}" srcOrd="1" destOrd="1" presId="urn:microsoft.com/office/officeart/2005/8/layout/vList4"/>
    <dgm:cxn modelId="{78EA288F-E37A-43DA-B837-BD2C42C13F90}" type="presOf" srcId="{5EAFE3BA-32C3-4ED5-8E78-E1AA644FE698}" destId="{92437C10-FE34-412B-9417-F3A0279D1031}" srcOrd="0" destOrd="1" presId="urn:microsoft.com/office/officeart/2005/8/layout/vList4"/>
    <dgm:cxn modelId="{9C85CEA8-067D-4866-8D69-32E86BEC2860}" type="presParOf" srcId="{8C752DE0-EB7F-4278-AB56-BED38F94928A}" destId="{D48DC3E2-3E05-4D26-B69A-E72ECBAA52C6}" srcOrd="0" destOrd="0" presId="urn:microsoft.com/office/officeart/2005/8/layout/vList4"/>
    <dgm:cxn modelId="{561501E1-0D44-44B6-8EB6-629F9C237FC8}" type="presParOf" srcId="{D48DC3E2-3E05-4D26-B69A-E72ECBAA52C6}" destId="{6C0372EC-E7F3-4FED-A52E-1155A83CDD50}" srcOrd="0" destOrd="0" presId="urn:microsoft.com/office/officeart/2005/8/layout/vList4"/>
    <dgm:cxn modelId="{68D31D88-EB42-40F6-BA8A-46DCB513B274}" type="presParOf" srcId="{D48DC3E2-3E05-4D26-B69A-E72ECBAA52C6}" destId="{7AFF0DB4-0B1A-4741-B1C2-F0E4476C363A}" srcOrd="1" destOrd="0" presId="urn:microsoft.com/office/officeart/2005/8/layout/vList4"/>
    <dgm:cxn modelId="{172A2502-2EEB-45F2-8ED5-002E83332EC1}" type="presParOf" srcId="{D48DC3E2-3E05-4D26-B69A-E72ECBAA52C6}" destId="{43ABF17A-2C52-4E28-B606-44044FD8E864}" srcOrd="2" destOrd="0" presId="urn:microsoft.com/office/officeart/2005/8/layout/vList4"/>
    <dgm:cxn modelId="{B7D5A5B5-8D6A-49D2-8EE3-E4CC4E80D5C4}" type="presParOf" srcId="{8C752DE0-EB7F-4278-AB56-BED38F94928A}" destId="{9EC81957-CFAA-4235-AC9D-4A7ECC363B6D}" srcOrd="1" destOrd="0" presId="urn:microsoft.com/office/officeart/2005/8/layout/vList4"/>
    <dgm:cxn modelId="{7538FCD2-6FAB-4FF7-8023-7E7F574DC969}" type="presParOf" srcId="{8C752DE0-EB7F-4278-AB56-BED38F94928A}" destId="{C795D358-607E-43FF-BCD2-17C8C32FFFB8}" srcOrd="2" destOrd="0" presId="urn:microsoft.com/office/officeart/2005/8/layout/vList4"/>
    <dgm:cxn modelId="{44506F26-4519-4428-99F6-96CCFBF55ECC}" type="presParOf" srcId="{C795D358-607E-43FF-BCD2-17C8C32FFFB8}" destId="{92437C10-FE34-412B-9417-F3A0279D1031}" srcOrd="0" destOrd="0" presId="urn:microsoft.com/office/officeart/2005/8/layout/vList4"/>
    <dgm:cxn modelId="{975AF182-235D-406F-9615-043075E48E33}" type="presParOf" srcId="{C795D358-607E-43FF-BCD2-17C8C32FFFB8}" destId="{0728FFF4-54E3-476C-810A-A0248CCDFA93}" srcOrd="1" destOrd="0" presId="urn:microsoft.com/office/officeart/2005/8/layout/vList4"/>
    <dgm:cxn modelId="{EA4647EA-F816-4431-9DA8-E0703DB84236}" type="presParOf" srcId="{C795D358-607E-43FF-BCD2-17C8C32FFFB8}" destId="{91DA4AF9-2E73-4C40-91D2-3C3E68CFCA78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341BC78-7BB4-4075-9E9C-B1CCF0B56950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1F2D81F4-3B48-48D0-98E9-7A107344EEE1}">
      <dgm:prSet phldrT="[Texto]"/>
      <dgm:spPr>
        <a:solidFill>
          <a:srgbClr val="D03C47">
            <a:alpha val="50000"/>
          </a:srgbClr>
        </a:solidFill>
      </dgm:spPr>
      <dgm:t>
        <a:bodyPr/>
        <a:lstStyle/>
        <a:p>
          <a:r>
            <a:rPr lang="es-CO" dirty="0">
              <a:solidFill>
                <a:schemeClr val="bg1"/>
              </a:solidFill>
            </a:rPr>
            <a:t>Plataforma ideológica </a:t>
          </a:r>
        </a:p>
      </dgm:t>
    </dgm:pt>
    <dgm:pt modelId="{83BE4C6E-2DC8-4B73-839E-7806AB018B63}" type="parTrans" cxnId="{085C4956-A6EC-4DE1-95CE-4FC8C8350CD2}">
      <dgm:prSet/>
      <dgm:spPr/>
      <dgm:t>
        <a:bodyPr/>
        <a:lstStyle/>
        <a:p>
          <a:endParaRPr lang="es-CO"/>
        </a:p>
      </dgm:t>
    </dgm:pt>
    <dgm:pt modelId="{91AA37AB-EF64-401B-B96B-79B642BB333C}" type="sibTrans" cxnId="{085C4956-A6EC-4DE1-95CE-4FC8C8350CD2}">
      <dgm:prSet/>
      <dgm:spPr/>
      <dgm:t>
        <a:bodyPr/>
        <a:lstStyle/>
        <a:p>
          <a:endParaRPr lang="es-CO"/>
        </a:p>
      </dgm:t>
    </dgm:pt>
    <dgm:pt modelId="{65A2D7BF-706A-47D1-B1D9-0AC03866751E}">
      <dgm:prSet phldrT="[Texto]"/>
      <dgm:spPr>
        <a:solidFill>
          <a:srgbClr val="4B4A4A">
            <a:alpha val="50000"/>
          </a:srgbClr>
        </a:solidFill>
      </dgm:spPr>
      <dgm:t>
        <a:bodyPr/>
        <a:lstStyle/>
        <a:p>
          <a:r>
            <a:rPr lang="es-CO" dirty="0">
              <a:solidFill>
                <a:schemeClr val="bg1"/>
              </a:solidFill>
            </a:rPr>
            <a:t>Plan de trabajo </a:t>
          </a:r>
        </a:p>
      </dgm:t>
    </dgm:pt>
    <dgm:pt modelId="{8B706BBD-C075-42C0-BCD3-DA190D017243}" type="parTrans" cxnId="{B3A4A82C-FA60-4B4C-BA87-D7885D636809}">
      <dgm:prSet/>
      <dgm:spPr/>
      <dgm:t>
        <a:bodyPr/>
        <a:lstStyle/>
        <a:p>
          <a:endParaRPr lang="es-CO"/>
        </a:p>
      </dgm:t>
    </dgm:pt>
    <dgm:pt modelId="{C7C802CF-C3DF-471D-B28E-6A3F5C8D4AE2}" type="sibTrans" cxnId="{B3A4A82C-FA60-4B4C-BA87-D7885D636809}">
      <dgm:prSet/>
      <dgm:spPr/>
      <dgm:t>
        <a:bodyPr/>
        <a:lstStyle/>
        <a:p>
          <a:endParaRPr lang="es-CO"/>
        </a:p>
      </dgm:t>
    </dgm:pt>
    <dgm:pt modelId="{20CBCEC0-5D16-4E5D-9A1B-24D82DBCD103}">
      <dgm:prSet phldrT="[Texto]"/>
      <dgm:spPr>
        <a:solidFill>
          <a:srgbClr val="4B4A4A">
            <a:alpha val="50000"/>
          </a:srgbClr>
        </a:solidFill>
      </dgm:spPr>
      <dgm:t>
        <a:bodyPr/>
        <a:lstStyle/>
        <a:p>
          <a:r>
            <a:rPr lang="es-CO" dirty="0">
              <a:solidFill>
                <a:schemeClr val="bg1"/>
              </a:solidFill>
            </a:rPr>
            <a:t>Equipo Técnico Político </a:t>
          </a:r>
        </a:p>
      </dgm:t>
    </dgm:pt>
    <dgm:pt modelId="{7E413119-7D96-41A7-BB32-60E930CC6B3A}" type="parTrans" cxnId="{F86B15E3-C38E-4C09-A89B-CFB5DE75C977}">
      <dgm:prSet/>
      <dgm:spPr/>
      <dgm:t>
        <a:bodyPr/>
        <a:lstStyle/>
        <a:p>
          <a:endParaRPr lang="es-CO"/>
        </a:p>
      </dgm:t>
    </dgm:pt>
    <dgm:pt modelId="{F398B9D3-C934-4505-AE45-FC5B130052EA}" type="sibTrans" cxnId="{F86B15E3-C38E-4C09-A89B-CFB5DE75C977}">
      <dgm:prSet/>
      <dgm:spPr/>
      <dgm:t>
        <a:bodyPr/>
        <a:lstStyle/>
        <a:p>
          <a:endParaRPr lang="es-CO"/>
        </a:p>
      </dgm:t>
    </dgm:pt>
    <dgm:pt modelId="{80C50412-B06D-48DC-8BA5-A6BA3B61BB1D}">
      <dgm:prSet phldrT="[Texto]"/>
      <dgm:spPr>
        <a:solidFill>
          <a:srgbClr val="4B4A4A">
            <a:alpha val="50000"/>
          </a:srgbClr>
        </a:solidFill>
      </dgm:spPr>
      <dgm:t>
        <a:bodyPr/>
        <a:lstStyle/>
        <a:p>
          <a:r>
            <a:rPr lang="es-CO" dirty="0">
              <a:solidFill>
                <a:schemeClr val="bg1"/>
              </a:solidFill>
            </a:rPr>
            <a:t>Fuentes de Información </a:t>
          </a:r>
        </a:p>
      </dgm:t>
    </dgm:pt>
    <dgm:pt modelId="{531B370D-26B3-4198-9EA0-B6F4085E134E}" type="parTrans" cxnId="{87B82890-DC8A-4A33-A7A3-309102FB13BB}">
      <dgm:prSet/>
      <dgm:spPr/>
      <dgm:t>
        <a:bodyPr/>
        <a:lstStyle/>
        <a:p>
          <a:endParaRPr lang="es-CO"/>
        </a:p>
      </dgm:t>
    </dgm:pt>
    <dgm:pt modelId="{14AA0F4A-1033-4E38-9DFF-0845E0CED6DA}" type="sibTrans" cxnId="{87B82890-DC8A-4A33-A7A3-309102FB13BB}">
      <dgm:prSet/>
      <dgm:spPr/>
      <dgm:t>
        <a:bodyPr/>
        <a:lstStyle/>
        <a:p>
          <a:endParaRPr lang="es-CO"/>
        </a:p>
      </dgm:t>
    </dgm:pt>
    <dgm:pt modelId="{18534542-1976-4E48-ADC7-99C31EA83EAD}">
      <dgm:prSet phldrT="[Texto]"/>
      <dgm:spPr>
        <a:solidFill>
          <a:srgbClr val="4B4A4A">
            <a:alpha val="50000"/>
          </a:srgbClr>
        </a:solidFill>
      </dgm:spPr>
      <dgm:t>
        <a:bodyPr/>
        <a:lstStyle/>
        <a:p>
          <a:r>
            <a:rPr lang="es-CO" dirty="0">
              <a:solidFill>
                <a:schemeClr val="bg1"/>
              </a:solidFill>
            </a:rPr>
            <a:t>Agenda Temática – Visión de Desarrollo  </a:t>
          </a:r>
        </a:p>
      </dgm:t>
    </dgm:pt>
    <dgm:pt modelId="{6FB87749-2968-4814-8074-D72C27BB00CD}" type="parTrans" cxnId="{761D8C3B-CB95-4361-8B7F-7532C7223B1C}">
      <dgm:prSet/>
      <dgm:spPr/>
      <dgm:t>
        <a:bodyPr/>
        <a:lstStyle/>
        <a:p>
          <a:endParaRPr lang="es-CO"/>
        </a:p>
      </dgm:t>
    </dgm:pt>
    <dgm:pt modelId="{D8165576-F56F-428E-A365-6A6E2690AA34}" type="sibTrans" cxnId="{761D8C3B-CB95-4361-8B7F-7532C7223B1C}">
      <dgm:prSet/>
      <dgm:spPr/>
      <dgm:t>
        <a:bodyPr/>
        <a:lstStyle/>
        <a:p>
          <a:endParaRPr lang="es-CO"/>
        </a:p>
      </dgm:t>
    </dgm:pt>
    <dgm:pt modelId="{AC14CFC6-B99A-43B7-8778-48FDD0286EF9}" type="pres">
      <dgm:prSet presAssocID="{1341BC78-7BB4-4075-9E9C-B1CCF0B5695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0CB49ADD-5E21-42FE-9BB9-C60091FD0C52}" type="pres">
      <dgm:prSet presAssocID="{1341BC78-7BB4-4075-9E9C-B1CCF0B56950}" presName="radial" presStyleCnt="0">
        <dgm:presLayoutVars>
          <dgm:animLvl val="ctr"/>
        </dgm:presLayoutVars>
      </dgm:prSet>
      <dgm:spPr/>
    </dgm:pt>
    <dgm:pt modelId="{FF3970BF-7CC2-49C5-BEFC-705498E35306}" type="pres">
      <dgm:prSet presAssocID="{1F2D81F4-3B48-48D0-98E9-7A107344EEE1}" presName="centerShape" presStyleLbl="vennNode1" presStyleIdx="0" presStyleCnt="5"/>
      <dgm:spPr/>
      <dgm:t>
        <a:bodyPr/>
        <a:lstStyle/>
        <a:p>
          <a:endParaRPr lang="es-CO"/>
        </a:p>
      </dgm:t>
    </dgm:pt>
    <dgm:pt modelId="{51D92349-6A63-416D-89C9-048D59C891A1}" type="pres">
      <dgm:prSet presAssocID="{65A2D7BF-706A-47D1-B1D9-0AC03866751E}" presName="node" presStyleLbl="vennNode1" presStyleIdx="1" presStyleCnt="5" custScaleX="204695" custScaleY="168472" custRadScaleRad="13423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CE138079-4DE7-4337-A962-895C2F649EA9}" type="pres">
      <dgm:prSet presAssocID="{20CBCEC0-5D16-4E5D-9A1B-24D82DBCD103}" presName="node" presStyleLbl="vennNode1" presStyleIdx="2" presStyleCnt="5" custScaleX="204695" custScaleY="168472" custRadScaleRad="13423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7C6EB58E-E579-4373-A823-B8829E7DE074}" type="pres">
      <dgm:prSet presAssocID="{80C50412-B06D-48DC-8BA5-A6BA3B61BB1D}" presName="node" presStyleLbl="vennNode1" presStyleIdx="3" presStyleCnt="5" custScaleX="204695" custScaleY="168472" custRadScaleRad="13423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0B85B84-1769-43A5-80C0-087E55E004E9}" type="pres">
      <dgm:prSet presAssocID="{18534542-1976-4E48-ADC7-99C31EA83EAD}" presName="node" presStyleLbl="vennNode1" presStyleIdx="4" presStyleCnt="5" custScaleX="204695" custScaleY="168472" custRadScaleRad="134238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F6D6865E-02B2-4907-899D-78B8234C2E44}" type="presOf" srcId="{18534542-1976-4E48-ADC7-99C31EA83EAD}" destId="{60B85B84-1769-43A5-80C0-087E55E004E9}" srcOrd="0" destOrd="0" presId="urn:microsoft.com/office/officeart/2005/8/layout/radial3"/>
    <dgm:cxn modelId="{F86B15E3-C38E-4C09-A89B-CFB5DE75C977}" srcId="{1F2D81F4-3B48-48D0-98E9-7A107344EEE1}" destId="{20CBCEC0-5D16-4E5D-9A1B-24D82DBCD103}" srcOrd="1" destOrd="0" parTransId="{7E413119-7D96-41A7-BB32-60E930CC6B3A}" sibTransId="{F398B9D3-C934-4505-AE45-FC5B130052EA}"/>
    <dgm:cxn modelId="{B3A4A82C-FA60-4B4C-BA87-D7885D636809}" srcId="{1F2D81F4-3B48-48D0-98E9-7A107344EEE1}" destId="{65A2D7BF-706A-47D1-B1D9-0AC03866751E}" srcOrd="0" destOrd="0" parTransId="{8B706BBD-C075-42C0-BCD3-DA190D017243}" sibTransId="{C7C802CF-C3DF-471D-B28E-6A3F5C8D4AE2}"/>
    <dgm:cxn modelId="{C34EB84F-B661-4EA5-9BF5-0FBD72CC3A4F}" type="presOf" srcId="{1341BC78-7BB4-4075-9E9C-B1CCF0B56950}" destId="{AC14CFC6-B99A-43B7-8778-48FDD0286EF9}" srcOrd="0" destOrd="0" presId="urn:microsoft.com/office/officeart/2005/8/layout/radial3"/>
    <dgm:cxn modelId="{87B82890-DC8A-4A33-A7A3-309102FB13BB}" srcId="{1F2D81F4-3B48-48D0-98E9-7A107344EEE1}" destId="{80C50412-B06D-48DC-8BA5-A6BA3B61BB1D}" srcOrd="2" destOrd="0" parTransId="{531B370D-26B3-4198-9EA0-B6F4085E134E}" sibTransId="{14AA0F4A-1033-4E38-9DFF-0845E0CED6DA}"/>
    <dgm:cxn modelId="{761D8C3B-CB95-4361-8B7F-7532C7223B1C}" srcId="{1F2D81F4-3B48-48D0-98E9-7A107344EEE1}" destId="{18534542-1976-4E48-ADC7-99C31EA83EAD}" srcOrd="3" destOrd="0" parTransId="{6FB87749-2968-4814-8074-D72C27BB00CD}" sibTransId="{D8165576-F56F-428E-A365-6A6E2690AA34}"/>
    <dgm:cxn modelId="{5BF2EE88-F568-445C-AD83-980817F82348}" type="presOf" srcId="{80C50412-B06D-48DC-8BA5-A6BA3B61BB1D}" destId="{7C6EB58E-E579-4373-A823-B8829E7DE074}" srcOrd="0" destOrd="0" presId="urn:microsoft.com/office/officeart/2005/8/layout/radial3"/>
    <dgm:cxn modelId="{085C4956-A6EC-4DE1-95CE-4FC8C8350CD2}" srcId="{1341BC78-7BB4-4075-9E9C-B1CCF0B56950}" destId="{1F2D81F4-3B48-48D0-98E9-7A107344EEE1}" srcOrd="0" destOrd="0" parTransId="{83BE4C6E-2DC8-4B73-839E-7806AB018B63}" sibTransId="{91AA37AB-EF64-401B-B96B-79B642BB333C}"/>
    <dgm:cxn modelId="{C29A51B9-8060-4515-A18D-71598C8E5563}" type="presOf" srcId="{1F2D81F4-3B48-48D0-98E9-7A107344EEE1}" destId="{FF3970BF-7CC2-49C5-BEFC-705498E35306}" srcOrd="0" destOrd="0" presId="urn:microsoft.com/office/officeart/2005/8/layout/radial3"/>
    <dgm:cxn modelId="{C05F65E9-E664-49C0-AF1C-7106F595A9B8}" type="presOf" srcId="{65A2D7BF-706A-47D1-B1D9-0AC03866751E}" destId="{51D92349-6A63-416D-89C9-048D59C891A1}" srcOrd="0" destOrd="0" presId="urn:microsoft.com/office/officeart/2005/8/layout/radial3"/>
    <dgm:cxn modelId="{3FEADC32-5C54-4FB2-A15B-2CE4DDDE4708}" type="presOf" srcId="{20CBCEC0-5D16-4E5D-9A1B-24D82DBCD103}" destId="{CE138079-4DE7-4337-A962-895C2F649EA9}" srcOrd="0" destOrd="0" presId="urn:microsoft.com/office/officeart/2005/8/layout/radial3"/>
    <dgm:cxn modelId="{7E712989-6B86-4F7C-A461-A6EACA1D1091}" type="presParOf" srcId="{AC14CFC6-B99A-43B7-8778-48FDD0286EF9}" destId="{0CB49ADD-5E21-42FE-9BB9-C60091FD0C52}" srcOrd="0" destOrd="0" presId="urn:microsoft.com/office/officeart/2005/8/layout/radial3"/>
    <dgm:cxn modelId="{1F977066-A0B3-4162-A44D-368FDA224BB9}" type="presParOf" srcId="{0CB49ADD-5E21-42FE-9BB9-C60091FD0C52}" destId="{FF3970BF-7CC2-49C5-BEFC-705498E35306}" srcOrd="0" destOrd="0" presId="urn:microsoft.com/office/officeart/2005/8/layout/radial3"/>
    <dgm:cxn modelId="{BDAD2531-8766-435D-9545-B46BC4ECC581}" type="presParOf" srcId="{0CB49ADD-5E21-42FE-9BB9-C60091FD0C52}" destId="{51D92349-6A63-416D-89C9-048D59C891A1}" srcOrd="1" destOrd="0" presId="urn:microsoft.com/office/officeart/2005/8/layout/radial3"/>
    <dgm:cxn modelId="{27366EB8-E43C-478F-8E0D-C74C3835394A}" type="presParOf" srcId="{0CB49ADD-5E21-42FE-9BB9-C60091FD0C52}" destId="{CE138079-4DE7-4337-A962-895C2F649EA9}" srcOrd="2" destOrd="0" presId="urn:microsoft.com/office/officeart/2005/8/layout/radial3"/>
    <dgm:cxn modelId="{E1418C9C-8DC0-40B3-9669-42CBEB312E7B}" type="presParOf" srcId="{0CB49ADD-5E21-42FE-9BB9-C60091FD0C52}" destId="{7C6EB58E-E579-4373-A823-B8829E7DE074}" srcOrd="3" destOrd="0" presId="urn:microsoft.com/office/officeart/2005/8/layout/radial3"/>
    <dgm:cxn modelId="{F2376050-898A-490C-A952-713EED11C2F7}" type="presParOf" srcId="{0CB49ADD-5E21-42FE-9BB9-C60091FD0C52}" destId="{60B85B84-1769-43A5-80C0-087E55E004E9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622036D-8AD1-4788-A127-C73D18CB85C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697026B8-1948-4ABA-9324-B927BE28F485}">
      <dgm:prSet phldrT="[Texto]"/>
      <dgm:spPr>
        <a:solidFill>
          <a:srgbClr val="D03C47"/>
        </a:solidFill>
      </dgm:spPr>
      <dgm:t>
        <a:bodyPr/>
        <a:lstStyle/>
        <a:p>
          <a:r>
            <a:rPr lang="es-CO" dirty="0"/>
            <a:t>Primaria </a:t>
          </a:r>
        </a:p>
      </dgm:t>
    </dgm:pt>
    <dgm:pt modelId="{729B2321-E6A9-43A4-BFA8-8CCCFD052F95}" type="parTrans" cxnId="{CFBFDD8D-909B-4502-AE91-F83ECB73DA12}">
      <dgm:prSet/>
      <dgm:spPr/>
      <dgm:t>
        <a:bodyPr/>
        <a:lstStyle/>
        <a:p>
          <a:endParaRPr lang="es-CO"/>
        </a:p>
      </dgm:t>
    </dgm:pt>
    <dgm:pt modelId="{70B28F87-8DF7-4973-BCCC-A4A1CD5F18D4}" type="sibTrans" cxnId="{CFBFDD8D-909B-4502-AE91-F83ECB73DA12}">
      <dgm:prSet/>
      <dgm:spPr/>
      <dgm:t>
        <a:bodyPr/>
        <a:lstStyle/>
        <a:p>
          <a:endParaRPr lang="es-CO"/>
        </a:p>
      </dgm:t>
    </dgm:pt>
    <dgm:pt modelId="{BF6CBF70-B6E4-4C42-A1A5-16AA0BBE9CDC}">
      <dgm:prSet phldrT="[Texto]"/>
      <dgm:spPr/>
      <dgm:t>
        <a:bodyPr/>
        <a:lstStyle/>
        <a:p>
          <a:r>
            <a:rPr lang="es-CO" dirty="0">
              <a:solidFill>
                <a:srgbClr val="4B4A4A"/>
              </a:solidFill>
            </a:rPr>
            <a:t>Encuentros con comunidades o actores representativos del territorio </a:t>
          </a:r>
        </a:p>
      </dgm:t>
    </dgm:pt>
    <dgm:pt modelId="{C4A8C19B-2705-451A-A994-86696A620351}" type="parTrans" cxnId="{C979D614-43B9-4441-969B-837A63744946}">
      <dgm:prSet/>
      <dgm:spPr/>
      <dgm:t>
        <a:bodyPr/>
        <a:lstStyle/>
        <a:p>
          <a:endParaRPr lang="es-CO"/>
        </a:p>
      </dgm:t>
    </dgm:pt>
    <dgm:pt modelId="{5F132BBD-E348-478F-8797-5A5BA311CC8D}" type="sibTrans" cxnId="{C979D614-43B9-4441-969B-837A63744946}">
      <dgm:prSet/>
      <dgm:spPr/>
      <dgm:t>
        <a:bodyPr/>
        <a:lstStyle/>
        <a:p>
          <a:endParaRPr lang="es-CO"/>
        </a:p>
      </dgm:t>
    </dgm:pt>
    <dgm:pt modelId="{7D460FBB-CDD6-4067-A87D-F92744808F16}">
      <dgm:prSet phldrT="[Texto]"/>
      <dgm:spPr>
        <a:solidFill>
          <a:srgbClr val="D03C47"/>
        </a:solidFill>
      </dgm:spPr>
      <dgm:t>
        <a:bodyPr/>
        <a:lstStyle/>
        <a:p>
          <a:r>
            <a:rPr lang="es-CO" dirty="0"/>
            <a:t>Información Territorial</a:t>
          </a:r>
        </a:p>
      </dgm:t>
    </dgm:pt>
    <dgm:pt modelId="{75F00BDF-8F90-4B92-ABA7-8C5496F6401E}" type="parTrans" cxnId="{0A495B1A-FAC3-4D7D-9DA5-BA2F474A93AC}">
      <dgm:prSet/>
      <dgm:spPr/>
      <dgm:t>
        <a:bodyPr/>
        <a:lstStyle/>
        <a:p>
          <a:endParaRPr lang="es-CO"/>
        </a:p>
      </dgm:t>
    </dgm:pt>
    <dgm:pt modelId="{5E0477DC-ADB2-4566-AF36-5318D27EE213}" type="sibTrans" cxnId="{0A495B1A-FAC3-4D7D-9DA5-BA2F474A93AC}">
      <dgm:prSet/>
      <dgm:spPr/>
      <dgm:t>
        <a:bodyPr/>
        <a:lstStyle/>
        <a:p>
          <a:endParaRPr lang="es-CO"/>
        </a:p>
      </dgm:t>
    </dgm:pt>
    <dgm:pt modelId="{8F1F4C89-C84D-46F5-B923-9A59C3BFC541}">
      <dgm:prSet phldrT="[Texto]"/>
      <dgm:spPr/>
      <dgm:t>
        <a:bodyPr/>
        <a:lstStyle/>
        <a:p>
          <a:r>
            <a:rPr lang="es-CO" dirty="0">
              <a:solidFill>
                <a:srgbClr val="4B4A4A"/>
              </a:solidFill>
            </a:rPr>
            <a:t>Fichas de caracterización territorial </a:t>
          </a:r>
        </a:p>
      </dgm:t>
    </dgm:pt>
    <dgm:pt modelId="{4AFECD7E-AACC-4AB9-B815-A8C84D5B9AF1}" type="parTrans" cxnId="{5B6060AB-775B-40AA-8B35-9337353B1222}">
      <dgm:prSet/>
      <dgm:spPr/>
      <dgm:t>
        <a:bodyPr/>
        <a:lstStyle/>
        <a:p>
          <a:endParaRPr lang="es-CO"/>
        </a:p>
      </dgm:t>
    </dgm:pt>
    <dgm:pt modelId="{44DBCF63-38F6-49BE-AC63-6517DD874E0C}" type="sibTrans" cxnId="{5B6060AB-775B-40AA-8B35-9337353B1222}">
      <dgm:prSet/>
      <dgm:spPr/>
      <dgm:t>
        <a:bodyPr/>
        <a:lstStyle/>
        <a:p>
          <a:endParaRPr lang="es-CO"/>
        </a:p>
      </dgm:t>
    </dgm:pt>
    <dgm:pt modelId="{1795C4A8-F933-45F4-BF0E-2B4797B50002}">
      <dgm:prSet phldrT="[Texto]"/>
      <dgm:spPr>
        <a:solidFill>
          <a:srgbClr val="D03C47"/>
        </a:solidFill>
      </dgm:spPr>
      <dgm:t>
        <a:bodyPr/>
        <a:lstStyle/>
        <a:p>
          <a:r>
            <a:rPr lang="es-CO" dirty="0"/>
            <a:t>    Inventario de Políticas, planeas y proyectos </a:t>
          </a:r>
        </a:p>
      </dgm:t>
    </dgm:pt>
    <dgm:pt modelId="{78204869-C046-46EF-B57C-78302BABC743}" type="parTrans" cxnId="{F56C6922-095F-4F23-9DFE-4273DB955087}">
      <dgm:prSet/>
      <dgm:spPr/>
      <dgm:t>
        <a:bodyPr/>
        <a:lstStyle/>
        <a:p>
          <a:endParaRPr lang="es-CO"/>
        </a:p>
      </dgm:t>
    </dgm:pt>
    <dgm:pt modelId="{79D7341D-B190-44F1-8BCB-631AAF220BFD}" type="sibTrans" cxnId="{F56C6922-095F-4F23-9DFE-4273DB955087}">
      <dgm:prSet/>
      <dgm:spPr/>
      <dgm:t>
        <a:bodyPr/>
        <a:lstStyle/>
        <a:p>
          <a:endParaRPr lang="es-CO"/>
        </a:p>
      </dgm:t>
    </dgm:pt>
    <dgm:pt modelId="{078FB6C5-6DE1-4328-AAD7-A0DCA92115C0}">
      <dgm:prSet/>
      <dgm:spPr/>
      <dgm:t>
        <a:bodyPr/>
        <a:lstStyle/>
        <a:p>
          <a:r>
            <a:rPr lang="es-CO" dirty="0">
              <a:solidFill>
                <a:srgbClr val="4B4A4A"/>
              </a:solidFill>
            </a:rPr>
            <a:t>Plan Nacional de Desarrollo </a:t>
          </a:r>
        </a:p>
      </dgm:t>
    </dgm:pt>
    <dgm:pt modelId="{B535F4D4-22C7-4F68-96B9-0345B112E4E0}" type="parTrans" cxnId="{B92BC9FE-C009-46B8-B40E-2673EB13CA41}">
      <dgm:prSet/>
      <dgm:spPr/>
      <dgm:t>
        <a:bodyPr/>
        <a:lstStyle/>
        <a:p>
          <a:endParaRPr lang="es-CO"/>
        </a:p>
      </dgm:t>
    </dgm:pt>
    <dgm:pt modelId="{C59A3F36-9524-4B8E-9533-B8C5B1F9C4C4}" type="sibTrans" cxnId="{B92BC9FE-C009-46B8-B40E-2673EB13CA41}">
      <dgm:prSet/>
      <dgm:spPr/>
      <dgm:t>
        <a:bodyPr/>
        <a:lstStyle/>
        <a:p>
          <a:endParaRPr lang="es-CO"/>
        </a:p>
      </dgm:t>
    </dgm:pt>
    <dgm:pt modelId="{71C19115-E640-4A52-92AE-B6C704476C81}">
      <dgm:prSet phldrT="[Texto]"/>
      <dgm:spPr/>
      <dgm:t>
        <a:bodyPr/>
        <a:lstStyle/>
        <a:p>
          <a:r>
            <a:rPr lang="es-CO" dirty="0">
              <a:solidFill>
                <a:srgbClr val="4B4A4A"/>
              </a:solidFill>
            </a:rPr>
            <a:t>Planes prospectivos </a:t>
          </a:r>
        </a:p>
      </dgm:t>
    </dgm:pt>
    <dgm:pt modelId="{BC2A550E-C521-43CC-8895-1C0763E24C73}" type="parTrans" cxnId="{26FA1DB2-B8B2-45CE-8D59-4C689D2AC338}">
      <dgm:prSet/>
      <dgm:spPr/>
      <dgm:t>
        <a:bodyPr/>
        <a:lstStyle/>
        <a:p>
          <a:endParaRPr lang="es-CO"/>
        </a:p>
      </dgm:t>
    </dgm:pt>
    <dgm:pt modelId="{16386DEB-2226-4624-853B-3E9906D7D83C}" type="sibTrans" cxnId="{26FA1DB2-B8B2-45CE-8D59-4C689D2AC338}">
      <dgm:prSet/>
      <dgm:spPr/>
      <dgm:t>
        <a:bodyPr/>
        <a:lstStyle/>
        <a:p>
          <a:endParaRPr lang="es-CO"/>
        </a:p>
      </dgm:t>
    </dgm:pt>
    <dgm:pt modelId="{E041F98D-9C5D-46A4-BA8A-2D9CC66AAFF1}">
      <dgm:prSet phldrT="[Texto]"/>
      <dgm:spPr/>
      <dgm:t>
        <a:bodyPr/>
        <a:lstStyle/>
        <a:p>
          <a:r>
            <a:rPr lang="es-CO" dirty="0">
              <a:solidFill>
                <a:srgbClr val="4B4A4A"/>
              </a:solidFill>
            </a:rPr>
            <a:t>Informes alto Comisionado para la Paz </a:t>
          </a:r>
        </a:p>
      </dgm:t>
    </dgm:pt>
    <dgm:pt modelId="{A684F170-8894-4BF7-BF28-688528062468}" type="parTrans" cxnId="{C4EF9F42-48BF-4493-8883-AE0B594E4DCF}">
      <dgm:prSet/>
      <dgm:spPr/>
      <dgm:t>
        <a:bodyPr/>
        <a:lstStyle/>
        <a:p>
          <a:endParaRPr lang="es-CO"/>
        </a:p>
      </dgm:t>
    </dgm:pt>
    <dgm:pt modelId="{2E2AFF01-62F0-40DD-8EF5-6B1263BECC1A}" type="sibTrans" cxnId="{C4EF9F42-48BF-4493-8883-AE0B594E4DCF}">
      <dgm:prSet/>
      <dgm:spPr/>
      <dgm:t>
        <a:bodyPr/>
        <a:lstStyle/>
        <a:p>
          <a:endParaRPr lang="es-CO"/>
        </a:p>
      </dgm:t>
    </dgm:pt>
    <dgm:pt modelId="{A69942C0-CE2E-4908-9C94-56DAE3B10738}">
      <dgm:prSet phldrT="[Texto]"/>
      <dgm:spPr/>
      <dgm:t>
        <a:bodyPr/>
        <a:lstStyle/>
        <a:p>
          <a:r>
            <a:rPr lang="es-CO" dirty="0">
              <a:solidFill>
                <a:srgbClr val="4B4A4A"/>
              </a:solidFill>
            </a:rPr>
            <a:t>Revisión de instrumentos y herramientas de gestión pública</a:t>
          </a:r>
        </a:p>
      </dgm:t>
    </dgm:pt>
    <dgm:pt modelId="{1F5A69BF-4A5A-4CE2-BC63-E7AC7DCAE772}" type="parTrans" cxnId="{283F0712-C0D8-4E6C-880B-9BE007231D76}">
      <dgm:prSet/>
      <dgm:spPr/>
      <dgm:t>
        <a:bodyPr/>
        <a:lstStyle/>
        <a:p>
          <a:endParaRPr lang="es-CO"/>
        </a:p>
      </dgm:t>
    </dgm:pt>
    <dgm:pt modelId="{2100547B-601A-4E33-A282-FB37EBEA1BE4}" type="sibTrans" cxnId="{283F0712-C0D8-4E6C-880B-9BE007231D76}">
      <dgm:prSet/>
      <dgm:spPr/>
      <dgm:t>
        <a:bodyPr/>
        <a:lstStyle/>
        <a:p>
          <a:endParaRPr lang="es-CO"/>
        </a:p>
      </dgm:t>
    </dgm:pt>
    <dgm:pt modelId="{19DCEC01-775A-4FA3-8781-E3D5819DFC23}">
      <dgm:prSet phldrT="[Texto]"/>
      <dgm:spPr/>
      <dgm:t>
        <a:bodyPr/>
        <a:lstStyle/>
        <a:p>
          <a:r>
            <a:rPr lang="es-CO" dirty="0">
              <a:solidFill>
                <a:srgbClr val="4B4A4A"/>
              </a:solidFill>
            </a:rPr>
            <a:t>Informes de gestión y de rendición de cuentas  </a:t>
          </a:r>
        </a:p>
      </dgm:t>
    </dgm:pt>
    <dgm:pt modelId="{AD8A1025-1155-4F38-991B-FBD217038C07}" type="parTrans" cxnId="{8C1325D2-C52C-455B-B819-6B04437F5AD4}">
      <dgm:prSet/>
      <dgm:spPr/>
      <dgm:t>
        <a:bodyPr/>
        <a:lstStyle/>
        <a:p>
          <a:endParaRPr lang="es-CO"/>
        </a:p>
      </dgm:t>
    </dgm:pt>
    <dgm:pt modelId="{907DDEEC-FB1B-474F-8291-90DFEB9ED6C5}" type="sibTrans" cxnId="{8C1325D2-C52C-455B-B819-6B04437F5AD4}">
      <dgm:prSet/>
      <dgm:spPr/>
      <dgm:t>
        <a:bodyPr/>
        <a:lstStyle/>
        <a:p>
          <a:endParaRPr lang="es-CO"/>
        </a:p>
      </dgm:t>
    </dgm:pt>
    <dgm:pt modelId="{1BFB6605-D0A6-401D-864A-635FD82C7214}">
      <dgm:prSet/>
      <dgm:spPr/>
      <dgm:t>
        <a:bodyPr/>
        <a:lstStyle/>
        <a:p>
          <a:r>
            <a:rPr lang="es-CO" dirty="0">
              <a:solidFill>
                <a:srgbClr val="4B4A4A"/>
              </a:solidFill>
            </a:rPr>
            <a:t>Objetivos de Desarrollo Sostenible </a:t>
          </a:r>
        </a:p>
      </dgm:t>
    </dgm:pt>
    <dgm:pt modelId="{0C25602F-A57D-47F9-8206-DB7B3F58BE22}" type="parTrans" cxnId="{145C19AA-5723-4A9D-AAC9-5D6DC671EAA7}">
      <dgm:prSet/>
      <dgm:spPr/>
      <dgm:t>
        <a:bodyPr/>
        <a:lstStyle/>
        <a:p>
          <a:endParaRPr lang="es-CO"/>
        </a:p>
      </dgm:t>
    </dgm:pt>
    <dgm:pt modelId="{74A8A3BD-407C-4033-AFE4-EE21BE065310}" type="sibTrans" cxnId="{145C19AA-5723-4A9D-AAC9-5D6DC671EAA7}">
      <dgm:prSet/>
      <dgm:spPr/>
      <dgm:t>
        <a:bodyPr/>
        <a:lstStyle/>
        <a:p>
          <a:endParaRPr lang="es-CO"/>
        </a:p>
      </dgm:t>
    </dgm:pt>
    <dgm:pt modelId="{7E884DE8-FE36-423D-B7ED-37FFCC9C22EA}">
      <dgm:prSet/>
      <dgm:spPr/>
      <dgm:t>
        <a:bodyPr/>
        <a:lstStyle/>
        <a:p>
          <a:r>
            <a:rPr lang="es-CO" dirty="0">
              <a:solidFill>
                <a:srgbClr val="4B4A4A"/>
              </a:solidFill>
            </a:rPr>
            <a:t>Políticas Públicas </a:t>
          </a:r>
        </a:p>
      </dgm:t>
    </dgm:pt>
    <dgm:pt modelId="{9B55A168-D5B6-48B8-811D-BD16FFDF99D5}" type="parTrans" cxnId="{B1A55ABA-AAA6-433B-A0F4-728A7D7DF6F2}">
      <dgm:prSet/>
      <dgm:spPr/>
      <dgm:t>
        <a:bodyPr/>
        <a:lstStyle/>
        <a:p>
          <a:endParaRPr lang="es-CO"/>
        </a:p>
      </dgm:t>
    </dgm:pt>
    <dgm:pt modelId="{C6788699-58F8-4EBF-9F8C-D6761D286A15}" type="sibTrans" cxnId="{B1A55ABA-AAA6-433B-A0F4-728A7D7DF6F2}">
      <dgm:prSet/>
      <dgm:spPr/>
      <dgm:t>
        <a:bodyPr/>
        <a:lstStyle/>
        <a:p>
          <a:endParaRPr lang="es-CO"/>
        </a:p>
      </dgm:t>
    </dgm:pt>
    <dgm:pt modelId="{7F224BBC-7504-4901-9C20-2EEC45BA009D}">
      <dgm:prSet/>
      <dgm:spPr/>
      <dgm:t>
        <a:bodyPr/>
        <a:lstStyle/>
        <a:p>
          <a:r>
            <a:rPr lang="es-CO" dirty="0">
              <a:solidFill>
                <a:srgbClr val="4B4A4A"/>
              </a:solidFill>
            </a:rPr>
            <a:t>Planes de Ordenamiento  Territorial </a:t>
          </a:r>
        </a:p>
      </dgm:t>
    </dgm:pt>
    <dgm:pt modelId="{87B60CCE-E01F-4A13-A49B-F00F07879025}" type="parTrans" cxnId="{A2118DAA-6517-49EF-8A69-B4752C30BD3A}">
      <dgm:prSet/>
      <dgm:spPr/>
      <dgm:t>
        <a:bodyPr/>
        <a:lstStyle/>
        <a:p>
          <a:endParaRPr lang="es-CO"/>
        </a:p>
      </dgm:t>
    </dgm:pt>
    <dgm:pt modelId="{1F58535F-85AB-4605-8791-0447CBD6C200}" type="sibTrans" cxnId="{A2118DAA-6517-49EF-8A69-B4752C30BD3A}">
      <dgm:prSet/>
      <dgm:spPr/>
      <dgm:t>
        <a:bodyPr/>
        <a:lstStyle/>
        <a:p>
          <a:endParaRPr lang="es-CO"/>
        </a:p>
      </dgm:t>
    </dgm:pt>
    <dgm:pt modelId="{71D4B6FB-0F53-477E-B1D5-0EE58B31E8E2}">
      <dgm:prSet phldrT="[Texto]"/>
      <dgm:spPr/>
      <dgm:t>
        <a:bodyPr/>
        <a:lstStyle/>
        <a:p>
          <a:r>
            <a:rPr lang="es-CO" dirty="0">
              <a:solidFill>
                <a:srgbClr val="4B4A4A"/>
              </a:solidFill>
            </a:rPr>
            <a:t>Planes de Gestión Ambiental </a:t>
          </a:r>
        </a:p>
      </dgm:t>
    </dgm:pt>
    <dgm:pt modelId="{E6ABA3D0-95B2-475B-B603-884AEE1D45C5}" type="parTrans" cxnId="{7A1787A5-3879-4B71-A18E-781399E504C6}">
      <dgm:prSet/>
      <dgm:spPr/>
      <dgm:t>
        <a:bodyPr/>
        <a:lstStyle/>
        <a:p>
          <a:endParaRPr lang="es-CO"/>
        </a:p>
      </dgm:t>
    </dgm:pt>
    <dgm:pt modelId="{F097359A-0814-4793-A35B-77C327FA8857}" type="sibTrans" cxnId="{7A1787A5-3879-4B71-A18E-781399E504C6}">
      <dgm:prSet/>
      <dgm:spPr/>
      <dgm:t>
        <a:bodyPr/>
        <a:lstStyle/>
        <a:p>
          <a:endParaRPr lang="es-CO"/>
        </a:p>
      </dgm:t>
    </dgm:pt>
    <dgm:pt modelId="{149CD761-5221-4F4E-8973-72E946EA740C}" type="pres">
      <dgm:prSet presAssocID="{A622036D-8AD1-4788-A127-C73D18CB85C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C84E26AE-0A4B-41B8-8BAD-C0D6CE8F0DA6}" type="pres">
      <dgm:prSet presAssocID="{697026B8-1948-4ABA-9324-B927BE28F485}" presName="parentText" presStyleLbl="node1" presStyleIdx="0" presStyleCnt="3" custLinFactNeighborY="-10728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1BB8C74-9C4F-4EEC-9C16-C5C9253AFE13}" type="pres">
      <dgm:prSet presAssocID="{697026B8-1948-4ABA-9324-B927BE28F485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EEC37B9-B38B-4855-9B0A-2C4EFCC76D73}" type="pres">
      <dgm:prSet presAssocID="{7D460FBB-CDD6-4067-A87D-F92744808F1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97F68B3-63E2-4909-811F-4B9B07FB14D1}" type="pres">
      <dgm:prSet presAssocID="{7D460FBB-CDD6-4067-A87D-F92744808F16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177B436B-1914-4B38-AD96-E6CEF173F241}" type="pres">
      <dgm:prSet presAssocID="{1795C4A8-F933-45F4-BF0E-2B4797B50002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AC69144-C778-473D-9174-FB8BBFEF365A}" type="pres">
      <dgm:prSet presAssocID="{1795C4A8-F933-45F4-BF0E-2B4797B50002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7A1787A5-3879-4B71-A18E-781399E504C6}" srcId="{7D460FBB-CDD6-4067-A87D-F92744808F16}" destId="{71D4B6FB-0F53-477E-B1D5-0EE58B31E8E2}" srcOrd="2" destOrd="0" parTransId="{E6ABA3D0-95B2-475B-B603-884AEE1D45C5}" sibTransId="{F097359A-0814-4793-A35B-77C327FA8857}"/>
    <dgm:cxn modelId="{8C221350-B148-4815-A441-98B11F2646E0}" type="presOf" srcId="{7D460FBB-CDD6-4067-A87D-F92744808F16}" destId="{9EEC37B9-B38B-4855-9B0A-2C4EFCC76D73}" srcOrd="0" destOrd="0" presId="urn:microsoft.com/office/officeart/2005/8/layout/vList2"/>
    <dgm:cxn modelId="{B6BF3F06-C480-459A-9C3A-4D9D22277E1A}" type="presOf" srcId="{71D4B6FB-0F53-477E-B1D5-0EE58B31E8E2}" destId="{997F68B3-63E2-4909-811F-4B9B07FB14D1}" srcOrd="0" destOrd="2" presId="urn:microsoft.com/office/officeart/2005/8/layout/vList2"/>
    <dgm:cxn modelId="{B92BC9FE-C009-46B8-B40E-2673EB13CA41}" srcId="{1795C4A8-F933-45F4-BF0E-2B4797B50002}" destId="{078FB6C5-6DE1-4328-AAD7-A0DCA92115C0}" srcOrd="0" destOrd="0" parTransId="{B535F4D4-22C7-4F68-96B9-0345B112E4E0}" sibTransId="{C59A3F36-9524-4B8E-9533-B8C5B1F9C4C4}"/>
    <dgm:cxn modelId="{CFBFDD8D-909B-4502-AE91-F83ECB73DA12}" srcId="{A622036D-8AD1-4788-A127-C73D18CB85C2}" destId="{697026B8-1948-4ABA-9324-B927BE28F485}" srcOrd="0" destOrd="0" parTransId="{729B2321-E6A9-43A4-BFA8-8CCCFD052F95}" sibTransId="{70B28F87-8DF7-4973-BCCC-A4A1CD5F18D4}"/>
    <dgm:cxn modelId="{0A495B1A-FAC3-4D7D-9DA5-BA2F474A93AC}" srcId="{A622036D-8AD1-4788-A127-C73D18CB85C2}" destId="{7D460FBB-CDD6-4067-A87D-F92744808F16}" srcOrd="1" destOrd="0" parTransId="{75F00BDF-8F90-4B92-ABA7-8C5496F6401E}" sibTransId="{5E0477DC-ADB2-4566-AF36-5318D27EE213}"/>
    <dgm:cxn modelId="{25CCE071-47B1-4A1C-9827-B84570A06A22}" type="presOf" srcId="{8F1F4C89-C84D-46F5-B923-9A59C3BFC541}" destId="{997F68B3-63E2-4909-811F-4B9B07FB14D1}" srcOrd="0" destOrd="0" presId="urn:microsoft.com/office/officeart/2005/8/layout/vList2"/>
    <dgm:cxn modelId="{F14C0F77-18F1-4C74-A67E-DA41A89A172C}" type="presOf" srcId="{697026B8-1948-4ABA-9324-B927BE28F485}" destId="{C84E26AE-0A4B-41B8-8BAD-C0D6CE8F0DA6}" srcOrd="0" destOrd="0" presId="urn:microsoft.com/office/officeart/2005/8/layout/vList2"/>
    <dgm:cxn modelId="{EF6B96CF-2A73-43C7-AF12-4615D684A460}" type="presOf" srcId="{078FB6C5-6DE1-4328-AAD7-A0DCA92115C0}" destId="{0AC69144-C778-473D-9174-FB8BBFEF365A}" srcOrd="0" destOrd="0" presId="urn:microsoft.com/office/officeart/2005/8/layout/vList2"/>
    <dgm:cxn modelId="{F56C6922-095F-4F23-9DFE-4273DB955087}" srcId="{A622036D-8AD1-4788-A127-C73D18CB85C2}" destId="{1795C4A8-F933-45F4-BF0E-2B4797B50002}" srcOrd="2" destOrd="0" parTransId="{78204869-C046-46EF-B57C-78302BABC743}" sibTransId="{79D7341D-B190-44F1-8BCB-631AAF220BFD}"/>
    <dgm:cxn modelId="{C979D614-43B9-4441-969B-837A63744946}" srcId="{697026B8-1948-4ABA-9324-B927BE28F485}" destId="{BF6CBF70-B6E4-4C42-A1A5-16AA0BBE9CDC}" srcOrd="0" destOrd="0" parTransId="{C4A8C19B-2705-451A-A994-86696A620351}" sibTransId="{5F132BBD-E348-478F-8797-5A5BA311CC8D}"/>
    <dgm:cxn modelId="{5BECD794-70F3-4BB0-9CC2-030AFF68EF32}" type="presOf" srcId="{1795C4A8-F933-45F4-BF0E-2B4797B50002}" destId="{177B436B-1914-4B38-AD96-E6CEF173F241}" srcOrd="0" destOrd="0" presId="urn:microsoft.com/office/officeart/2005/8/layout/vList2"/>
    <dgm:cxn modelId="{283F0712-C0D8-4E6C-880B-9BE007231D76}" srcId="{697026B8-1948-4ABA-9324-B927BE28F485}" destId="{A69942C0-CE2E-4908-9C94-56DAE3B10738}" srcOrd="1" destOrd="0" parTransId="{1F5A69BF-4A5A-4CE2-BC63-E7AC7DCAE772}" sibTransId="{2100547B-601A-4E33-A282-FB37EBEA1BE4}"/>
    <dgm:cxn modelId="{5B6060AB-775B-40AA-8B35-9337353B1222}" srcId="{7D460FBB-CDD6-4067-A87D-F92744808F16}" destId="{8F1F4C89-C84D-46F5-B923-9A59C3BFC541}" srcOrd="0" destOrd="0" parTransId="{4AFECD7E-AACC-4AB9-B815-A8C84D5B9AF1}" sibTransId="{44DBCF63-38F6-49BE-AC63-6517DD874E0C}"/>
    <dgm:cxn modelId="{77A7D482-7EF8-462F-B8DE-46403E723144}" type="presOf" srcId="{BF6CBF70-B6E4-4C42-A1A5-16AA0BBE9CDC}" destId="{D1BB8C74-9C4F-4EEC-9C16-C5C9253AFE13}" srcOrd="0" destOrd="0" presId="urn:microsoft.com/office/officeart/2005/8/layout/vList2"/>
    <dgm:cxn modelId="{B1A55ABA-AAA6-433B-A0F4-728A7D7DF6F2}" srcId="{1795C4A8-F933-45F4-BF0E-2B4797B50002}" destId="{7E884DE8-FE36-423D-B7ED-37FFCC9C22EA}" srcOrd="2" destOrd="0" parTransId="{9B55A168-D5B6-48B8-811D-BD16FFDF99D5}" sibTransId="{C6788699-58F8-4EBF-9F8C-D6761D286A15}"/>
    <dgm:cxn modelId="{9A63F30E-E483-4D83-9ADA-F7BB29A241C8}" type="presOf" srcId="{19DCEC01-775A-4FA3-8781-E3D5819DFC23}" destId="{D1BB8C74-9C4F-4EEC-9C16-C5C9253AFE13}" srcOrd="0" destOrd="2" presId="urn:microsoft.com/office/officeart/2005/8/layout/vList2"/>
    <dgm:cxn modelId="{A82E7604-8508-4D66-BCD6-A119047F1F0A}" type="presOf" srcId="{71C19115-E640-4A52-92AE-B6C704476C81}" destId="{997F68B3-63E2-4909-811F-4B9B07FB14D1}" srcOrd="0" destOrd="1" presId="urn:microsoft.com/office/officeart/2005/8/layout/vList2"/>
    <dgm:cxn modelId="{145C19AA-5723-4A9D-AAC9-5D6DC671EAA7}" srcId="{1795C4A8-F933-45F4-BF0E-2B4797B50002}" destId="{1BFB6605-D0A6-401D-864A-635FD82C7214}" srcOrd="1" destOrd="0" parTransId="{0C25602F-A57D-47F9-8206-DB7B3F58BE22}" sibTransId="{74A8A3BD-407C-4033-AFE4-EE21BE065310}"/>
    <dgm:cxn modelId="{DB00B7A7-B1E7-47BF-9388-311BB3E9AF75}" type="presOf" srcId="{A622036D-8AD1-4788-A127-C73D18CB85C2}" destId="{149CD761-5221-4F4E-8973-72E946EA740C}" srcOrd="0" destOrd="0" presId="urn:microsoft.com/office/officeart/2005/8/layout/vList2"/>
    <dgm:cxn modelId="{626F6765-47F0-4601-8503-2BFF04886955}" type="presOf" srcId="{A69942C0-CE2E-4908-9C94-56DAE3B10738}" destId="{D1BB8C74-9C4F-4EEC-9C16-C5C9253AFE13}" srcOrd="0" destOrd="1" presId="urn:microsoft.com/office/officeart/2005/8/layout/vList2"/>
    <dgm:cxn modelId="{DF3D660C-67FE-4BF8-A483-E6F8524BB814}" type="presOf" srcId="{1BFB6605-D0A6-401D-864A-635FD82C7214}" destId="{0AC69144-C778-473D-9174-FB8BBFEF365A}" srcOrd="0" destOrd="1" presId="urn:microsoft.com/office/officeart/2005/8/layout/vList2"/>
    <dgm:cxn modelId="{9D5271C7-EE39-4FBA-B04C-B0F8EDF25324}" type="presOf" srcId="{7F224BBC-7504-4901-9C20-2EEC45BA009D}" destId="{0AC69144-C778-473D-9174-FB8BBFEF365A}" srcOrd="0" destOrd="3" presId="urn:microsoft.com/office/officeart/2005/8/layout/vList2"/>
    <dgm:cxn modelId="{A2118DAA-6517-49EF-8A69-B4752C30BD3A}" srcId="{1795C4A8-F933-45F4-BF0E-2B4797B50002}" destId="{7F224BBC-7504-4901-9C20-2EEC45BA009D}" srcOrd="3" destOrd="0" parTransId="{87B60CCE-E01F-4A13-A49B-F00F07879025}" sibTransId="{1F58535F-85AB-4605-8791-0447CBD6C200}"/>
    <dgm:cxn modelId="{DAA342E4-241F-4DC1-BC2F-9253D9DF0F00}" type="presOf" srcId="{7E884DE8-FE36-423D-B7ED-37FFCC9C22EA}" destId="{0AC69144-C778-473D-9174-FB8BBFEF365A}" srcOrd="0" destOrd="2" presId="urn:microsoft.com/office/officeart/2005/8/layout/vList2"/>
    <dgm:cxn modelId="{6CDE9B97-214E-486E-AB82-142036E23919}" type="presOf" srcId="{E041F98D-9C5D-46A4-BA8A-2D9CC66AAFF1}" destId="{997F68B3-63E2-4909-811F-4B9B07FB14D1}" srcOrd="0" destOrd="3" presId="urn:microsoft.com/office/officeart/2005/8/layout/vList2"/>
    <dgm:cxn modelId="{8C1325D2-C52C-455B-B819-6B04437F5AD4}" srcId="{697026B8-1948-4ABA-9324-B927BE28F485}" destId="{19DCEC01-775A-4FA3-8781-E3D5819DFC23}" srcOrd="2" destOrd="0" parTransId="{AD8A1025-1155-4F38-991B-FBD217038C07}" sibTransId="{907DDEEC-FB1B-474F-8291-90DFEB9ED6C5}"/>
    <dgm:cxn modelId="{C4EF9F42-48BF-4493-8883-AE0B594E4DCF}" srcId="{7D460FBB-CDD6-4067-A87D-F92744808F16}" destId="{E041F98D-9C5D-46A4-BA8A-2D9CC66AAFF1}" srcOrd="3" destOrd="0" parTransId="{A684F170-8894-4BF7-BF28-688528062468}" sibTransId="{2E2AFF01-62F0-40DD-8EF5-6B1263BECC1A}"/>
    <dgm:cxn modelId="{26FA1DB2-B8B2-45CE-8D59-4C689D2AC338}" srcId="{7D460FBB-CDD6-4067-A87D-F92744808F16}" destId="{71C19115-E640-4A52-92AE-B6C704476C81}" srcOrd="1" destOrd="0" parTransId="{BC2A550E-C521-43CC-8895-1C0763E24C73}" sibTransId="{16386DEB-2226-4624-853B-3E9906D7D83C}"/>
    <dgm:cxn modelId="{4F23EB93-F965-4C2D-9629-66021D0DF23B}" type="presParOf" srcId="{149CD761-5221-4F4E-8973-72E946EA740C}" destId="{C84E26AE-0A4B-41B8-8BAD-C0D6CE8F0DA6}" srcOrd="0" destOrd="0" presId="urn:microsoft.com/office/officeart/2005/8/layout/vList2"/>
    <dgm:cxn modelId="{F575E8BA-28E2-46E5-92DE-A3A4D4081B9E}" type="presParOf" srcId="{149CD761-5221-4F4E-8973-72E946EA740C}" destId="{D1BB8C74-9C4F-4EEC-9C16-C5C9253AFE13}" srcOrd="1" destOrd="0" presId="urn:microsoft.com/office/officeart/2005/8/layout/vList2"/>
    <dgm:cxn modelId="{9D8153D0-6957-4377-B950-30C7DD31F6D2}" type="presParOf" srcId="{149CD761-5221-4F4E-8973-72E946EA740C}" destId="{9EEC37B9-B38B-4855-9B0A-2C4EFCC76D73}" srcOrd="2" destOrd="0" presId="urn:microsoft.com/office/officeart/2005/8/layout/vList2"/>
    <dgm:cxn modelId="{96C8197F-40A4-4F11-B443-A47539683EC2}" type="presParOf" srcId="{149CD761-5221-4F4E-8973-72E946EA740C}" destId="{997F68B3-63E2-4909-811F-4B9B07FB14D1}" srcOrd="3" destOrd="0" presId="urn:microsoft.com/office/officeart/2005/8/layout/vList2"/>
    <dgm:cxn modelId="{DB365737-5E29-4892-A8A5-739FC2CFC2B1}" type="presParOf" srcId="{149CD761-5221-4F4E-8973-72E946EA740C}" destId="{177B436B-1914-4B38-AD96-E6CEF173F241}" srcOrd="4" destOrd="0" presId="urn:microsoft.com/office/officeart/2005/8/layout/vList2"/>
    <dgm:cxn modelId="{46641EC7-A2C3-484E-AA08-5D68F7C6F4FD}" type="presParOf" srcId="{149CD761-5221-4F4E-8973-72E946EA740C}" destId="{0AC69144-C778-473D-9174-FB8BBFEF365A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125C6C6-17C3-4A3F-8319-FE0687F68972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F50FC0AA-FB4D-49E8-983F-FB1CDAAE328B}">
      <dgm:prSet phldrT="[Texto]"/>
      <dgm:spPr>
        <a:solidFill>
          <a:srgbClr val="4B4A4A"/>
        </a:solidFill>
      </dgm:spPr>
      <dgm:t>
        <a:bodyPr/>
        <a:lstStyle/>
        <a:p>
          <a:r>
            <a:rPr lang="es-CO" dirty="0"/>
            <a:t>Diagnóstico </a:t>
          </a:r>
        </a:p>
      </dgm:t>
    </dgm:pt>
    <dgm:pt modelId="{C886F0E9-988B-42E1-BD4D-8D6643AE330B}" type="parTrans" cxnId="{7D7AB8B9-4B74-43E8-8D42-7F5A0F2CAB76}">
      <dgm:prSet/>
      <dgm:spPr/>
      <dgm:t>
        <a:bodyPr/>
        <a:lstStyle/>
        <a:p>
          <a:endParaRPr lang="es-CO"/>
        </a:p>
      </dgm:t>
    </dgm:pt>
    <dgm:pt modelId="{05107C65-C7ED-47AE-B9DF-F11A01D6A8D7}" type="sibTrans" cxnId="{7D7AB8B9-4B74-43E8-8D42-7F5A0F2CAB76}">
      <dgm:prSet/>
      <dgm:spPr>
        <a:solidFill>
          <a:srgbClr val="D03C47"/>
        </a:solidFill>
      </dgm:spPr>
      <dgm:t>
        <a:bodyPr/>
        <a:lstStyle/>
        <a:p>
          <a:endParaRPr lang="es-CO"/>
        </a:p>
      </dgm:t>
    </dgm:pt>
    <dgm:pt modelId="{07ABF6C6-CCB4-4027-8DEB-AC65FA1AE6BA}">
      <dgm:prSet phldrT="[Texto]"/>
      <dgm:spPr>
        <a:solidFill>
          <a:srgbClr val="4B4A4A"/>
        </a:solidFill>
      </dgm:spPr>
      <dgm:t>
        <a:bodyPr/>
        <a:lstStyle/>
        <a:p>
          <a:r>
            <a:rPr lang="es-CO" dirty="0"/>
            <a:t>Dinámicas de la entidad territorial </a:t>
          </a:r>
        </a:p>
      </dgm:t>
    </dgm:pt>
    <dgm:pt modelId="{60F2D723-FC8B-4F70-806E-8644B7E1E1D3}" type="parTrans" cxnId="{84AA2DC0-22C5-4B3F-B028-D693519C4559}">
      <dgm:prSet/>
      <dgm:spPr/>
      <dgm:t>
        <a:bodyPr/>
        <a:lstStyle/>
        <a:p>
          <a:endParaRPr lang="es-CO"/>
        </a:p>
      </dgm:t>
    </dgm:pt>
    <dgm:pt modelId="{CEA8608F-6CFE-40F0-99A9-98E4A603C57A}" type="sibTrans" cxnId="{84AA2DC0-22C5-4B3F-B028-D693519C4559}">
      <dgm:prSet/>
      <dgm:spPr/>
      <dgm:t>
        <a:bodyPr/>
        <a:lstStyle/>
        <a:p>
          <a:endParaRPr lang="es-CO"/>
        </a:p>
      </dgm:t>
    </dgm:pt>
    <dgm:pt modelId="{41969528-9E83-4CAB-8818-85A3B8E6E53D}">
      <dgm:prSet phldrT="[Texto]"/>
      <dgm:spPr>
        <a:solidFill>
          <a:srgbClr val="4B4A4A"/>
        </a:solidFill>
      </dgm:spPr>
      <dgm:t>
        <a:bodyPr/>
        <a:lstStyle/>
        <a:p>
          <a:r>
            <a:rPr lang="es-CO" dirty="0"/>
            <a:t>Determinar las problemáticas </a:t>
          </a:r>
        </a:p>
      </dgm:t>
    </dgm:pt>
    <dgm:pt modelId="{1878195F-0854-4EF3-BE92-C74A412F4732}" type="parTrans" cxnId="{C2C2B114-72EB-46BE-A4A9-2B354AF548B1}">
      <dgm:prSet/>
      <dgm:spPr/>
      <dgm:t>
        <a:bodyPr/>
        <a:lstStyle/>
        <a:p>
          <a:endParaRPr lang="es-CO"/>
        </a:p>
      </dgm:t>
    </dgm:pt>
    <dgm:pt modelId="{503F08C6-9D10-4B51-A09D-AA05344F7C41}" type="sibTrans" cxnId="{C2C2B114-72EB-46BE-A4A9-2B354AF548B1}">
      <dgm:prSet/>
      <dgm:spPr/>
      <dgm:t>
        <a:bodyPr/>
        <a:lstStyle/>
        <a:p>
          <a:endParaRPr lang="es-CO"/>
        </a:p>
      </dgm:t>
    </dgm:pt>
    <dgm:pt modelId="{728474B4-9C7F-4051-921E-548D6B71C8E0}">
      <dgm:prSet phldrT="[Texto]"/>
      <dgm:spPr>
        <a:solidFill>
          <a:srgbClr val="4B4A4A"/>
        </a:solidFill>
      </dgm:spPr>
      <dgm:t>
        <a:bodyPr/>
        <a:lstStyle/>
        <a:p>
          <a:r>
            <a:rPr lang="es-CO" dirty="0"/>
            <a:t>Visualizar posibilidades </a:t>
          </a:r>
        </a:p>
      </dgm:t>
    </dgm:pt>
    <dgm:pt modelId="{9C7656AD-DC86-4793-90AA-71E3FB9D0414}" type="parTrans" cxnId="{CEADB2D1-DDD7-47A9-AB3C-0BD7AFBFF839}">
      <dgm:prSet/>
      <dgm:spPr/>
      <dgm:t>
        <a:bodyPr/>
        <a:lstStyle/>
        <a:p>
          <a:endParaRPr lang="es-CO"/>
        </a:p>
      </dgm:t>
    </dgm:pt>
    <dgm:pt modelId="{8FEAF7B9-6D9C-4FE7-8F5C-C3E9116608D4}" type="sibTrans" cxnId="{CEADB2D1-DDD7-47A9-AB3C-0BD7AFBFF839}">
      <dgm:prSet/>
      <dgm:spPr/>
      <dgm:t>
        <a:bodyPr/>
        <a:lstStyle/>
        <a:p>
          <a:endParaRPr lang="es-CO"/>
        </a:p>
      </dgm:t>
    </dgm:pt>
    <dgm:pt modelId="{C4E943E7-CE2B-420C-9CAD-363B4181F04E}">
      <dgm:prSet phldrT="[Texto]"/>
      <dgm:spPr>
        <a:solidFill>
          <a:srgbClr val="4B4A4A"/>
        </a:solidFill>
      </dgm:spPr>
      <dgm:t>
        <a:bodyPr/>
        <a:lstStyle/>
        <a:p>
          <a:r>
            <a:rPr lang="es-CO" dirty="0"/>
            <a:t>Oportunidades de  integración o asociatividad </a:t>
          </a:r>
        </a:p>
      </dgm:t>
    </dgm:pt>
    <dgm:pt modelId="{8151E503-5DB2-4327-ACA7-B3648CA5444D}" type="parTrans" cxnId="{8EA4BA8D-74E5-44D8-B19F-F7D3DBCBCF46}">
      <dgm:prSet/>
      <dgm:spPr/>
      <dgm:t>
        <a:bodyPr/>
        <a:lstStyle/>
        <a:p>
          <a:endParaRPr lang="es-CO"/>
        </a:p>
      </dgm:t>
    </dgm:pt>
    <dgm:pt modelId="{A98D4920-1AD6-41ED-8572-ED987C4F76E4}" type="sibTrans" cxnId="{8EA4BA8D-74E5-44D8-B19F-F7D3DBCBCF46}">
      <dgm:prSet/>
      <dgm:spPr/>
      <dgm:t>
        <a:bodyPr/>
        <a:lstStyle/>
        <a:p>
          <a:endParaRPr lang="es-CO"/>
        </a:p>
      </dgm:t>
    </dgm:pt>
    <dgm:pt modelId="{5546F341-C015-420C-A9EE-F2D8E32B1469}">
      <dgm:prSet phldrT="[Texto]"/>
      <dgm:spPr>
        <a:solidFill>
          <a:srgbClr val="4B4A4A"/>
        </a:solidFill>
      </dgm:spPr>
      <dgm:t>
        <a:bodyPr/>
        <a:lstStyle/>
        <a:p>
          <a:r>
            <a:rPr lang="es-CO" dirty="0"/>
            <a:t>Situación financiera </a:t>
          </a:r>
        </a:p>
      </dgm:t>
    </dgm:pt>
    <dgm:pt modelId="{BB39996B-3D78-4A7F-8A69-B34B78F0B5F4}" type="parTrans" cxnId="{FC317FE6-6EE9-4B09-85CE-A5834C9E670F}">
      <dgm:prSet/>
      <dgm:spPr/>
      <dgm:t>
        <a:bodyPr/>
        <a:lstStyle/>
        <a:p>
          <a:endParaRPr lang="es-CO"/>
        </a:p>
      </dgm:t>
    </dgm:pt>
    <dgm:pt modelId="{7C346AF4-20B9-457D-886D-0A7C66E2C43A}" type="sibTrans" cxnId="{FC317FE6-6EE9-4B09-85CE-A5834C9E670F}">
      <dgm:prSet/>
      <dgm:spPr/>
      <dgm:t>
        <a:bodyPr/>
        <a:lstStyle/>
        <a:p>
          <a:endParaRPr lang="es-CO"/>
        </a:p>
      </dgm:t>
    </dgm:pt>
    <dgm:pt modelId="{8C5F8EB2-D731-40B6-B516-3495AF18F3EA}">
      <dgm:prSet phldrT="[Texto]"/>
      <dgm:spPr>
        <a:solidFill>
          <a:srgbClr val="4B4A4A"/>
        </a:solidFill>
      </dgm:spPr>
      <dgm:t>
        <a:bodyPr/>
        <a:lstStyle/>
        <a:p>
          <a:r>
            <a:rPr lang="es-CO" dirty="0"/>
            <a:t>Visión colectiva de Desarrollo</a:t>
          </a:r>
        </a:p>
      </dgm:t>
    </dgm:pt>
    <dgm:pt modelId="{5DB0FAA6-E66C-4F68-9535-6AED59EFB01D}" type="parTrans" cxnId="{1740CC98-58EA-4654-8466-15B3F5FFB449}">
      <dgm:prSet/>
      <dgm:spPr/>
      <dgm:t>
        <a:bodyPr/>
        <a:lstStyle/>
        <a:p>
          <a:endParaRPr lang="es-CO"/>
        </a:p>
      </dgm:t>
    </dgm:pt>
    <dgm:pt modelId="{7AC069CA-546E-4A0F-A9C5-42B3830789C6}" type="sibTrans" cxnId="{1740CC98-58EA-4654-8466-15B3F5FFB449}">
      <dgm:prSet/>
      <dgm:spPr/>
      <dgm:t>
        <a:bodyPr/>
        <a:lstStyle/>
        <a:p>
          <a:endParaRPr lang="es-CO"/>
        </a:p>
      </dgm:t>
    </dgm:pt>
    <dgm:pt modelId="{C5E33CDF-2702-4BFA-AD28-77341D1E9516}" type="pres">
      <dgm:prSet presAssocID="{6125C6C6-17C3-4A3F-8319-FE0687F6897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870B9A41-0AAC-4F21-8A42-02164362DC37}" type="pres">
      <dgm:prSet presAssocID="{6125C6C6-17C3-4A3F-8319-FE0687F68972}" presName="cycle" presStyleCnt="0"/>
      <dgm:spPr/>
    </dgm:pt>
    <dgm:pt modelId="{36A9BA41-15BF-4EE7-A793-F9EB43D59335}" type="pres">
      <dgm:prSet presAssocID="{F50FC0AA-FB4D-49E8-983F-FB1CDAAE328B}" presName="nodeFirst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E29668C-76CE-4EE6-B9BA-D615009CC167}" type="pres">
      <dgm:prSet presAssocID="{05107C65-C7ED-47AE-B9DF-F11A01D6A8D7}" presName="sibTransFirstNode" presStyleLbl="bgShp" presStyleIdx="0" presStyleCnt="1"/>
      <dgm:spPr/>
      <dgm:t>
        <a:bodyPr/>
        <a:lstStyle/>
        <a:p>
          <a:endParaRPr lang="es-CO"/>
        </a:p>
      </dgm:t>
    </dgm:pt>
    <dgm:pt modelId="{7B82375E-859C-42DC-9592-5920E518B3BC}" type="pres">
      <dgm:prSet presAssocID="{07ABF6C6-CCB4-4027-8DEB-AC65FA1AE6BA}" presName="nodeFollowingNodes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7FEE931-A620-428B-8B18-4D782AF9DE46}" type="pres">
      <dgm:prSet presAssocID="{41969528-9E83-4CAB-8818-85A3B8E6E53D}" presName="nodeFollowingNodes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8D3691B-4F81-47DC-8B5B-A43754D97D9E}" type="pres">
      <dgm:prSet presAssocID="{8C5F8EB2-D731-40B6-B516-3495AF18F3EA}" presName="nodeFollowingNodes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70FD390-7BDE-4704-90BE-7318ABD5749E}" type="pres">
      <dgm:prSet presAssocID="{728474B4-9C7F-4051-921E-548D6B71C8E0}" presName="nodeFollowingNodes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2E12B6E-FB63-42B7-AAEC-E212079560C6}" type="pres">
      <dgm:prSet presAssocID="{C4E943E7-CE2B-420C-9CAD-363B4181F04E}" presName="nodeFollowingNodes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A62F5510-4697-4570-92AE-744AA24071D2}" type="pres">
      <dgm:prSet presAssocID="{5546F341-C015-420C-A9EE-F2D8E32B1469}" presName="nodeFollowingNodes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7E85FB4F-7F90-48C7-A863-E542678D928A}" type="presOf" srcId="{F50FC0AA-FB4D-49E8-983F-FB1CDAAE328B}" destId="{36A9BA41-15BF-4EE7-A793-F9EB43D59335}" srcOrd="0" destOrd="0" presId="urn:microsoft.com/office/officeart/2005/8/layout/cycle3"/>
    <dgm:cxn modelId="{98764CFF-7346-4E65-A0D8-CBC8FB0B963B}" type="presOf" srcId="{5546F341-C015-420C-A9EE-F2D8E32B1469}" destId="{A62F5510-4697-4570-92AE-744AA24071D2}" srcOrd="0" destOrd="0" presId="urn:microsoft.com/office/officeart/2005/8/layout/cycle3"/>
    <dgm:cxn modelId="{FC317FE6-6EE9-4B09-85CE-A5834C9E670F}" srcId="{6125C6C6-17C3-4A3F-8319-FE0687F68972}" destId="{5546F341-C015-420C-A9EE-F2D8E32B1469}" srcOrd="6" destOrd="0" parTransId="{BB39996B-3D78-4A7F-8A69-B34B78F0B5F4}" sibTransId="{7C346AF4-20B9-457D-886D-0A7C66E2C43A}"/>
    <dgm:cxn modelId="{C2C2B114-72EB-46BE-A4A9-2B354AF548B1}" srcId="{6125C6C6-17C3-4A3F-8319-FE0687F68972}" destId="{41969528-9E83-4CAB-8818-85A3B8E6E53D}" srcOrd="2" destOrd="0" parTransId="{1878195F-0854-4EF3-BE92-C74A412F4732}" sibTransId="{503F08C6-9D10-4B51-A09D-AA05344F7C41}"/>
    <dgm:cxn modelId="{13E5AA0F-2863-4C87-954A-BB8325CC8545}" type="presOf" srcId="{728474B4-9C7F-4051-921E-548D6B71C8E0}" destId="{970FD390-7BDE-4704-90BE-7318ABD5749E}" srcOrd="0" destOrd="0" presId="urn:microsoft.com/office/officeart/2005/8/layout/cycle3"/>
    <dgm:cxn modelId="{5F2F98C8-5ABF-4EBC-83EE-F48DDAF42C09}" type="presOf" srcId="{05107C65-C7ED-47AE-B9DF-F11A01D6A8D7}" destId="{4E29668C-76CE-4EE6-B9BA-D615009CC167}" srcOrd="0" destOrd="0" presId="urn:microsoft.com/office/officeart/2005/8/layout/cycle3"/>
    <dgm:cxn modelId="{5C520E3E-B21A-4AE3-BF97-42D4DADC2AA1}" type="presOf" srcId="{8C5F8EB2-D731-40B6-B516-3495AF18F3EA}" destId="{08D3691B-4F81-47DC-8B5B-A43754D97D9E}" srcOrd="0" destOrd="0" presId="urn:microsoft.com/office/officeart/2005/8/layout/cycle3"/>
    <dgm:cxn modelId="{CEADB2D1-DDD7-47A9-AB3C-0BD7AFBFF839}" srcId="{6125C6C6-17C3-4A3F-8319-FE0687F68972}" destId="{728474B4-9C7F-4051-921E-548D6B71C8E0}" srcOrd="4" destOrd="0" parTransId="{9C7656AD-DC86-4793-90AA-71E3FB9D0414}" sibTransId="{8FEAF7B9-6D9C-4FE7-8F5C-C3E9116608D4}"/>
    <dgm:cxn modelId="{1C89C0CD-21EA-40C1-A4BF-4D7E8AAFB50C}" type="presOf" srcId="{07ABF6C6-CCB4-4027-8DEB-AC65FA1AE6BA}" destId="{7B82375E-859C-42DC-9592-5920E518B3BC}" srcOrd="0" destOrd="0" presId="urn:microsoft.com/office/officeart/2005/8/layout/cycle3"/>
    <dgm:cxn modelId="{8EA4BA8D-74E5-44D8-B19F-F7D3DBCBCF46}" srcId="{6125C6C6-17C3-4A3F-8319-FE0687F68972}" destId="{C4E943E7-CE2B-420C-9CAD-363B4181F04E}" srcOrd="5" destOrd="0" parTransId="{8151E503-5DB2-4327-ACA7-B3648CA5444D}" sibTransId="{A98D4920-1AD6-41ED-8572-ED987C4F76E4}"/>
    <dgm:cxn modelId="{84AA2DC0-22C5-4B3F-B028-D693519C4559}" srcId="{6125C6C6-17C3-4A3F-8319-FE0687F68972}" destId="{07ABF6C6-CCB4-4027-8DEB-AC65FA1AE6BA}" srcOrd="1" destOrd="0" parTransId="{60F2D723-FC8B-4F70-806E-8644B7E1E1D3}" sibTransId="{CEA8608F-6CFE-40F0-99A9-98E4A603C57A}"/>
    <dgm:cxn modelId="{1740CC98-58EA-4654-8466-15B3F5FFB449}" srcId="{6125C6C6-17C3-4A3F-8319-FE0687F68972}" destId="{8C5F8EB2-D731-40B6-B516-3495AF18F3EA}" srcOrd="3" destOrd="0" parTransId="{5DB0FAA6-E66C-4F68-9535-6AED59EFB01D}" sibTransId="{7AC069CA-546E-4A0F-A9C5-42B3830789C6}"/>
    <dgm:cxn modelId="{7D7AB8B9-4B74-43E8-8D42-7F5A0F2CAB76}" srcId="{6125C6C6-17C3-4A3F-8319-FE0687F68972}" destId="{F50FC0AA-FB4D-49E8-983F-FB1CDAAE328B}" srcOrd="0" destOrd="0" parTransId="{C886F0E9-988B-42E1-BD4D-8D6643AE330B}" sibTransId="{05107C65-C7ED-47AE-B9DF-F11A01D6A8D7}"/>
    <dgm:cxn modelId="{4706FC5F-17D4-4D53-B72B-83EA848C9E62}" type="presOf" srcId="{41969528-9E83-4CAB-8818-85A3B8E6E53D}" destId="{47FEE931-A620-428B-8B18-4D782AF9DE46}" srcOrd="0" destOrd="0" presId="urn:microsoft.com/office/officeart/2005/8/layout/cycle3"/>
    <dgm:cxn modelId="{746438F9-D442-4350-9A01-DB524853FE6A}" type="presOf" srcId="{6125C6C6-17C3-4A3F-8319-FE0687F68972}" destId="{C5E33CDF-2702-4BFA-AD28-77341D1E9516}" srcOrd="0" destOrd="0" presId="urn:microsoft.com/office/officeart/2005/8/layout/cycle3"/>
    <dgm:cxn modelId="{10DF4336-52A9-4368-A19C-EC4EFDA0DEA9}" type="presOf" srcId="{C4E943E7-CE2B-420C-9CAD-363B4181F04E}" destId="{52E12B6E-FB63-42B7-AAEC-E212079560C6}" srcOrd="0" destOrd="0" presId="urn:microsoft.com/office/officeart/2005/8/layout/cycle3"/>
    <dgm:cxn modelId="{B3A2759E-5222-41E1-9302-629F93788207}" type="presParOf" srcId="{C5E33CDF-2702-4BFA-AD28-77341D1E9516}" destId="{870B9A41-0AAC-4F21-8A42-02164362DC37}" srcOrd="0" destOrd="0" presId="urn:microsoft.com/office/officeart/2005/8/layout/cycle3"/>
    <dgm:cxn modelId="{12D76D6E-F2FA-4F88-B9B0-14AB40F1FEE8}" type="presParOf" srcId="{870B9A41-0AAC-4F21-8A42-02164362DC37}" destId="{36A9BA41-15BF-4EE7-A793-F9EB43D59335}" srcOrd="0" destOrd="0" presId="urn:microsoft.com/office/officeart/2005/8/layout/cycle3"/>
    <dgm:cxn modelId="{827E3447-0A5E-4299-AC4B-5091D7AE0DA0}" type="presParOf" srcId="{870B9A41-0AAC-4F21-8A42-02164362DC37}" destId="{4E29668C-76CE-4EE6-B9BA-D615009CC167}" srcOrd="1" destOrd="0" presId="urn:microsoft.com/office/officeart/2005/8/layout/cycle3"/>
    <dgm:cxn modelId="{72F67365-46E7-42AA-8BD8-F939E17654E4}" type="presParOf" srcId="{870B9A41-0AAC-4F21-8A42-02164362DC37}" destId="{7B82375E-859C-42DC-9592-5920E518B3BC}" srcOrd="2" destOrd="0" presId="urn:microsoft.com/office/officeart/2005/8/layout/cycle3"/>
    <dgm:cxn modelId="{8F354BDE-2219-4B61-A6F7-0C1763882A3C}" type="presParOf" srcId="{870B9A41-0AAC-4F21-8A42-02164362DC37}" destId="{47FEE931-A620-428B-8B18-4D782AF9DE46}" srcOrd="3" destOrd="0" presId="urn:microsoft.com/office/officeart/2005/8/layout/cycle3"/>
    <dgm:cxn modelId="{569AAAA2-AF5D-4B2D-8142-77CF73947BFE}" type="presParOf" srcId="{870B9A41-0AAC-4F21-8A42-02164362DC37}" destId="{08D3691B-4F81-47DC-8B5B-A43754D97D9E}" srcOrd="4" destOrd="0" presId="urn:microsoft.com/office/officeart/2005/8/layout/cycle3"/>
    <dgm:cxn modelId="{C37BEAA1-507C-49B9-95C5-D55D47AA9D23}" type="presParOf" srcId="{870B9A41-0AAC-4F21-8A42-02164362DC37}" destId="{970FD390-7BDE-4704-90BE-7318ABD5749E}" srcOrd="5" destOrd="0" presId="urn:microsoft.com/office/officeart/2005/8/layout/cycle3"/>
    <dgm:cxn modelId="{EDA5338E-71B5-4309-9960-B4C9F33D5208}" type="presParOf" srcId="{870B9A41-0AAC-4F21-8A42-02164362DC37}" destId="{52E12B6E-FB63-42B7-AAEC-E212079560C6}" srcOrd="6" destOrd="0" presId="urn:microsoft.com/office/officeart/2005/8/layout/cycle3"/>
    <dgm:cxn modelId="{709F7259-6C0A-4179-A933-9A43F5284679}" type="presParOf" srcId="{870B9A41-0AAC-4F21-8A42-02164362DC37}" destId="{A62F5510-4697-4570-92AE-744AA24071D2}" srcOrd="7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8737DCB-EB76-4235-885A-1B5BA317C380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E97A4D8D-76D9-4C4A-ABF2-749C2806A2F5}">
      <dgm:prSet phldrT="[Texto]"/>
      <dgm:spPr>
        <a:solidFill>
          <a:srgbClr val="D03C47"/>
        </a:solidFill>
      </dgm:spPr>
      <dgm:t>
        <a:bodyPr/>
        <a:lstStyle/>
        <a:p>
          <a:r>
            <a:rPr lang="es-CO" dirty="0"/>
            <a:t>Construcción Participativa </a:t>
          </a:r>
        </a:p>
      </dgm:t>
    </dgm:pt>
    <dgm:pt modelId="{D9CBA417-29EB-4718-B9D7-A3F516943EDF}" type="parTrans" cxnId="{84D9FA36-9FD7-4146-AC58-F384206F07FF}">
      <dgm:prSet/>
      <dgm:spPr/>
      <dgm:t>
        <a:bodyPr/>
        <a:lstStyle/>
        <a:p>
          <a:endParaRPr lang="es-CO"/>
        </a:p>
      </dgm:t>
    </dgm:pt>
    <dgm:pt modelId="{95E7DCB7-A274-4CE0-BCB9-9B54196544BA}" type="sibTrans" cxnId="{84D9FA36-9FD7-4146-AC58-F384206F07FF}">
      <dgm:prSet/>
      <dgm:spPr/>
      <dgm:t>
        <a:bodyPr/>
        <a:lstStyle/>
        <a:p>
          <a:endParaRPr lang="es-CO"/>
        </a:p>
      </dgm:t>
    </dgm:pt>
    <dgm:pt modelId="{43347959-EFEB-4BA3-A6AC-E541C6B10C05}">
      <dgm:prSet phldrT="[Texto]"/>
      <dgm:spPr>
        <a:solidFill>
          <a:srgbClr val="4B4A4A"/>
        </a:solidFill>
      </dgm:spPr>
      <dgm:t>
        <a:bodyPr/>
        <a:lstStyle/>
        <a:p>
          <a:r>
            <a:rPr lang="es-CO" dirty="0"/>
            <a:t>Estrategias </a:t>
          </a:r>
        </a:p>
      </dgm:t>
    </dgm:pt>
    <dgm:pt modelId="{8CEAE8E7-EABF-4819-A2D8-6F3A75B3DA5C}" type="parTrans" cxnId="{0D342AC9-5602-4182-944E-645F74F9879A}">
      <dgm:prSet/>
      <dgm:spPr/>
      <dgm:t>
        <a:bodyPr/>
        <a:lstStyle/>
        <a:p>
          <a:endParaRPr lang="es-CO"/>
        </a:p>
      </dgm:t>
    </dgm:pt>
    <dgm:pt modelId="{F2433E07-1973-4FF8-9DD9-5C0AD5B1BF68}" type="sibTrans" cxnId="{0D342AC9-5602-4182-944E-645F74F9879A}">
      <dgm:prSet/>
      <dgm:spPr/>
      <dgm:t>
        <a:bodyPr/>
        <a:lstStyle/>
        <a:p>
          <a:endParaRPr lang="es-CO"/>
        </a:p>
      </dgm:t>
    </dgm:pt>
    <dgm:pt modelId="{AED27B43-ACB6-4A4A-98B8-55CA77B82269}">
      <dgm:prSet phldrT="[Texto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CO" dirty="0"/>
            <a:t>Mesas de trabajo </a:t>
          </a:r>
        </a:p>
      </dgm:t>
    </dgm:pt>
    <dgm:pt modelId="{0D2777F3-DA7E-4D95-864D-AAB11665ABAD}" type="parTrans" cxnId="{51FD3698-0D57-4DA4-BE75-741ED88DB09E}">
      <dgm:prSet/>
      <dgm:spPr/>
      <dgm:t>
        <a:bodyPr/>
        <a:lstStyle/>
        <a:p>
          <a:endParaRPr lang="es-CO"/>
        </a:p>
      </dgm:t>
    </dgm:pt>
    <dgm:pt modelId="{C1A28844-60D1-4EA7-A3AC-8A5A4CCE980B}" type="sibTrans" cxnId="{51FD3698-0D57-4DA4-BE75-741ED88DB09E}">
      <dgm:prSet/>
      <dgm:spPr/>
      <dgm:t>
        <a:bodyPr/>
        <a:lstStyle/>
        <a:p>
          <a:endParaRPr lang="es-CO"/>
        </a:p>
      </dgm:t>
    </dgm:pt>
    <dgm:pt modelId="{A7E6D42A-5037-4F57-AA5C-FB2F91FFA8F6}">
      <dgm:prSet phldrT="[Texto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CO" dirty="0"/>
            <a:t>Talleres</a:t>
          </a:r>
        </a:p>
      </dgm:t>
    </dgm:pt>
    <dgm:pt modelId="{E18A82DB-F5A7-454E-9846-A53C9375B7BB}" type="parTrans" cxnId="{2DCEAE58-FE4B-4B60-80B8-4B93C7A927E3}">
      <dgm:prSet/>
      <dgm:spPr/>
      <dgm:t>
        <a:bodyPr/>
        <a:lstStyle/>
        <a:p>
          <a:endParaRPr lang="es-CO"/>
        </a:p>
      </dgm:t>
    </dgm:pt>
    <dgm:pt modelId="{28A34C28-C1BF-48D2-86C1-F608975CB5ED}" type="sibTrans" cxnId="{2DCEAE58-FE4B-4B60-80B8-4B93C7A927E3}">
      <dgm:prSet/>
      <dgm:spPr/>
      <dgm:t>
        <a:bodyPr/>
        <a:lstStyle/>
        <a:p>
          <a:endParaRPr lang="es-CO"/>
        </a:p>
      </dgm:t>
    </dgm:pt>
    <dgm:pt modelId="{B0197C97-965E-4319-A177-5E3DE08F4B0B}">
      <dgm:prSet phldrT="[Texto]"/>
      <dgm:spPr>
        <a:solidFill>
          <a:srgbClr val="D03C47"/>
        </a:solidFill>
      </dgm:spPr>
      <dgm:t>
        <a:bodyPr/>
        <a:lstStyle/>
        <a:p>
          <a:r>
            <a:rPr lang="es-CO" dirty="0"/>
            <a:t>Propósitos </a:t>
          </a:r>
        </a:p>
      </dgm:t>
    </dgm:pt>
    <dgm:pt modelId="{AE458FC4-419B-42CD-934E-08B418639B4C}" type="parTrans" cxnId="{6B7A7784-3878-436A-9E2F-FA3048CFCB7D}">
      <dgm:prSet/>
      <dgm:spPr/>
      <dgm:t>
        <a:bodyPr/>
        <a:lstStyle/>
        <a:p>
          <a:endParaRPr lang="es-CO"/>
        </a:p>
      </dgm:t>
    </dgm:pt>
    <dgm:pt modelId="{1E2F11B6-E8AE-4E12-9AF3-E321CF3F63B3}" type="sibTrans" cxnId="{6B7A7784-3878-436A-9E2F-FA3048CFCB7D}">
      <dgm:prSet/>
      <dgm:spPr/>
      <dgm:t>
        <a:bodyPr/>
        <a:lstStyle/>
        <a:p>
          <a:endParaRPr lang="es-CO"/>
        </a:p>
      </dgm:t>
    </dgm:pt>
    <dgm:pt modelId="{84609662-73AA-4A45-AE00-DAA695CA2584}">
      <dgm:prSet phldrT="[Texto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CO" dirty="0"/>
            <a:t>Construir los escenarios deseados </a:t>
          </a:r>
        </a:p>
      </dgm:t>
    </dgm:pt>
    <dgm:pt modelId="{267D2E5B-D5B2-4539-84AE-AB8C6A623DD6}" type="parTrans" cxnId="{A433B3E0-BF56-4148-9DBA-AEAEFAEB21D6}">
      <dgm:prSet/>
      <dgm:spPr/>
      <dgm:t>
        <a:bodyPr/>
        <a:lstStyle/>
        <a:p>
          <a:endParaRPr lang="es-CO"/>
        </a:p>
      </dgm:t>
    </dgm:pt>
    <dgm:pt modelId="{A28E9FD9-B8F0-4C7F-8C97-091357D340A8}" type="sibTrans" cxnId="{A433B3E0-BF56-4148-9DBA-AEAEFAEB21D6}">
      <dgm:prSet/>
      <dgm:spPr/>
      <dgm:t>
        <a:bodyPr/>
        <a:lstStyle/>
        <a:p>
          <a:endParaRPr lang="es-CO"/>
        </a:p>
      </dgm:t>
    </dgm:pt>
    <dgm:pt modelId="{41FD2CB9-0A00-488B-9A65-8034956AF2B2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CO" dirty="0"/>
            <a:t>Foros </a:t>
          </a:r>
        </a:p>
      </dgm:t>
    </dgm:pt>
    <dgm:pt modelId="{D1F4C6C8-9584-4272-ABBD-430A39592805}" type="parTrans" cxnId="{1C1B510D-277A-490B-AB8F-B7CECB04438A}">
      <dgm:prSet/>
      <dgm:spPr/>
      <dgm:t>
        <a:bodyPr/>
        <a:lstStyle/>
        <a:p>
          <a:endParaRPr lang="es-CO"/>
        </a:p>
      </dgm:t>
    </dgm:pt>
    <dgm:pt modelId="{D8DC5870-BF15-4D16-9209-D2B3173F7F11}" type="sibTrans" cxnId="{1C1B510D-277A-490B-AB8F-B7CECB04438A}">
      <dgm:prSet/>
      <dgm:spPr/>
      <dgm:t>
        <a:bodyPr/>
        <a:lstStyle/>
        <a:p>
          <a:endParaRPr lang="es-CO"/>
        </a:p>
      </dgm:t>
    </dgm:pt>
    <dgm:pt modelId="{CC06E3F4-F1D0-45D2-AFA6-EC2D82B3F3BC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CO" dirty="0"/>
            <a:t>Encuestas </a:t>
          </a:r>
        </a:p>
      </dgm:t>
    </dgm:pt>
    <dgm:pt modelId="{53B3B365-F9A9-4CE3-B613-AF9A93295A0D}" type="parTrans" cxnId="{C7A87D99-EFDC-4A52-8B23-3D994D72958A}">
      <dgm:prSet/>
      <dgm:spPr/>
      <dgm:t>
        <a:bodyPr/>
        <a:lstStyle/>
        <a:p>
          <a:endParaRPr lang="es-CO"/>
        </a:p>
      </dgm:t>
    </dgm:pt>
    <dgm:pt modelId="{1022C065-69F7-422E-BFAF-6E1CB1324281}" type="sibTrans" cxnId="{C7A87D99-EFDC-4A52-8B23-3D994D72958A}">
      <dgm:prSet/>
      <dgm:spPr/>
      <dgm:t>
        <a:bodyPr/>
        <a:lstStyle/>
        <a:p>
          <a:endParaRPr lang="es-CO"/>
        </a:p>
      </dgm:t>
    </dgm:pt>
    <dgm:pt modelId="{96E73827-80CD-4C43-83FC-53BA62934576}">
      <dgm:prSet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CO" dirty="0"/>
            <a:t>Estrategias, Compromisos y Metas </a:t>
          </a:r>
        </a:p>
      </dgm:t>
    </dgm:pt>
    <dgm:pt modelId="{39C2CC41-1B1A-4D50-8570-CB9760126A44}" type="parTrans" cxnId="{91BC4749-F8E3-4D89-897E-678BCFE31DB8}">
      <dgm:prSet/>
      <dgm:spPr/>
      <dgm:t>
        <a:bodyPr/>
        <a:lstStyle/>
        <a:p>
          <a:endParaRPr lang="es-CO"/>
        </a:p>
      </dgm:t>
    </dgm:pt>
    <dgm:pt modelId="{FDBF1F07-6E3A-415F-9C20-12A1197D4EB4}" type="sibTrans" cxnId="{91BC4749-F8E3-4D89-897E-678BCFE31DB8}">
      <dgm:prSet/>
      <dgm:spPr/>
      <dgm:t>
        <a:bodyPr/>
        <a:lstStyle/>
        <a:p>
          <a:endParaRPr lang="es-CO"/>
        </a:p>
      </dgm:t>
    </dgm:pt>
    <dgm:pt modelId="{CE5E6A93-AA5B-4100-AD4C-19A8477DCCF6}">
      <dgm:prSet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s-CO" dirty="0"/>
            <a:t>Priorización </a:t>
          </a:r>
        </a:p>
      </dgm:t>
    </dgm:pt>
    <dgm:pt modelId="{33C92533-1230-4342-B1EC-B68685232170}" type="parTrans" cxnId="{241C36BF-4428-4767-8D5B-4538E7D9D867}">
      <dgm:prSet/>
      <dgm:spPr/>
      <dgm:t>
        <a:bodyPr/>
        <a:lstStyle/>
        <a:p>
          <a:endParaRPr lang="es-CO"/>
        </a:p>
      </dgm:t>
    </dgm:pt>
    <dgm:pt modelId="{70DCF54D-1D6A-4721-8FA0-8E6E76BF4D98}" type="sibTrans" cxnId="{241C36BF-4428-4767-8D5B-4538E7D9D867}">
      <dgm:prSet/>
      <dgm:spPr/>
      <dgm:t>
        <a:bodyPr/>
        <a:lstStyle/>
        <a:p>
          <a:endParaRPr lang="es-CO"/>
        </a:p>
      </dgm:t>
    </dgm:pt>
    <dgm:pt modelId="{1DF6A024-6CE5-43FD-AB5B-0433A2133584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s-CO" dirty="0"/>
            <a:t>Asuntos técnicos y estratégicos </a:t>
          </a:r>
        </a:p>
      </dgm:t>
    </dgm:pt>
    <dgm:pt modelId="{D29F6598-709B-4CA6-8009-8473DD6A1E55}" type="parTrans" cxnId="{4BC4BBD7-59A1-48D8-9C29-E1F92A905BC0}">
      <dgm:prSet/>
      <dgm:spPr/>
      <dgm:t>
        <a:bodyPr/>
        <a:lstStyle/>
        <a:p>
          <a:endParaRPr lang="es-CO"/>
        </a:p>
      </dgm:t>
    </dgm:pt>
    <dgm:pt modelId="{AEB073BE-3235-4E15-9775-F8D271228D0C}" type="sibTrans" cxnId="{4BC4BBD7-59A1-48D8-9C29-E1F92A905BC0}">
      <dgm:prSet/>
      <dgm:spPr/>
      <dgm:t>
        <a:bodyPr/>
        <a:lstStyle/>
        <a:p>
          <a:endParaRPr lang="es-CO"/>
        </a:p>
      </dgm:t>
    </dgm:pt>
    <dgm:pt modelId="{2ECBDBFF-5A86-4A1C-B7C5-7C87E3C48104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s-CO" dirty="0"/>
            <a:t>Técnicas interactivas de educación popular </a:t>
          </a:r>
        </a:p>
      </dgm:t>
    </dgm:pt>
    <dgm:pt modelId="{C3F2E0AE-8743-4D6D-9755-D455038063DE}" type="parTrans" cxnId="{53A54D67-E2A9-4265-9940-845BE6B32E09}">
      <dgm:prSet/>
      <dgm:spPr/>
      <dgm:t>
        <a:bodyPr/>
        <a:lstStyle/>
        <a:p>
          <a:endParaRPr lang="es-CO"/>
        </a:p>
      </dgm:t>
    </dgm:pt>
    <dgm:pt modelId="{16F205D4-FC31-4835-8D0A-5110630C2677}" type="sibTrans" cxnId="{53A54D67-E2A9-4265-9940-845BE6B32E09}">
      <dgm:prSet/>
      <dgm:spPr/>
      <dgm:t>
        <a:bodyPr/>
        <a:lstStyle/>
        <a:p>
          <a:endParaRPr lang="es-CO"/>
        </a:p>
      </dgm:t>
    </dgm:pt>
    <dgm:pt modelId="{F7C12DEE-130B-4D97-9B6F-D91F414AF85B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s-CO" dirty="0"/>
            <a:t>Aspectos estratégicos </a:t>
          </a:r>
        </a:p>
      </dgm:t>
    </dgm:pt>
    <dgm:pt modelId="{AAAFE449-6B18-47B1-BCEA-7B7673FDD213}" type="parTrans" cxnId="{BBE5A762-8652-41B9-AFEB-30CB0017E9E5}">
      <dgm:prSet/>
      <dgm:spPr/>
      <dgm:t>
        <a:bodyPr/>
        <a:lstStyle/>
        <a:p>
          <a:endParaRPr lang="es-CO"/>
        </a:p>
      </dgm:t>
    </dgm:pt>
    <dgm:pt modelId="{E932BD62-31CA-4A19-B61B-1A1BAD4C89B4}" type="sibTrans" cxnId="{BBE5A762-8652-41B9-AFEB-30CB0017E9E5}">
      <dgm:prSet/>
      <dgm:spPr/>
      <dgm:t>
        <a:bodyPr/>
        <a:lstStyle/>
        <a:p>
          <a:endParaRPr lang="es-CO"/>
        </a:p>
      </dgm:t>
    </dgm:pt>
    <dgm:pt modelId="{0B369002-96CE-4E50-A356-270B79D94A4F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s-CO" dirty="0"/>
            <a:t>Asuntos de interés general  - Opinión pública</a:t>
          </a:r>
        </a:p>
      </dgm:t>
    </dgm:pt>
    <dgm:pt modelId="{39489A05-500C-4382-8192-FC3EA0A629DD}" type="parTrans" cxnId="{AE2D6E5D-BF11-47F9-9BEB-471473D30734}">
      <dgm:prSet/>
      <dgm:spPr/>
      <dgm:t>
        <a:bodyPr/>
        <a:lstStyle/>
        <a:p>
          <a:endParaRPr lang="es-CO"/>
        </a:p>
      </dgm:t>
    </dgm:pt>
    <dgm:pt modelId="{A658CD37-229B-473F-B1EA-7C73121A1BEA}" type="sibTrans" cxnId="{AE2D6E5D-BF11-47F9-9BEB-471473D30734}">
      <dgm:prSet/>
      <dgm:spPr/>
      <dgm:t>
        <a:bodyPr/>
        <a:lstStyle/>
        <a:p>
          <a:endParaRPr lang="es-CO"/>
        </a:p>
      </dgm:t>
    </dgm:pt>
    <dgm:pt modelId="{C0D5E313-6D44-4F7A-A18B-3AA115EE386D}" type="pres">
      <dgm:prSet presAssocID="{28737DCB-EB76-4235-885A-1B5BA317C380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8F5EA13B-8B99-42B3-917F-96E0F556D672}" type="pres">
      <dgm:prSet presAssocID="{E97A4D8D-76D9-4C4A-ABF2-749C2806A2F5}" presName="vertOne" presStyleCnt="0"/>
      <dgm:spPr/>
    </dgm:pt>
    <dgm:pt modelId="{F002E701-CEC7-4E65-8DE9-FABE63273F35}" type="pres">
      <dgm:prSet presAssocID="{E97A4D8D-76D9-4C4A-ABF2-749C2806A2F5}" presName="txOne" presStyleLbl="node0" presStyleIdx="0" presStyleCnt="1" custLinFactNeighborX="-161" custLinFactNeighborY="10418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6747EFFD-E15A-4390-9D2E-CAC833183DF9}" type="pres">
      <dgm:prSet presAssocID="{E97A4D8D-76D9-4C4A-ABF2-749C2806A2F5}" presName="parTransOne" presStyleCnt="0"/>
      <dgm:spPr/>
    </dgm:pt>
    <dgm:pt modelId="{4CE51F42-6A0F-4615-9B00-44DCE1334107}" type="pres">
      <dgm:prSet presAssocID="{E97A4D8D-76D9-4C4A-ABF2-749C2806A2F5}" presName="horzOne" presStyleCnt="0"/>
      <dgm:spPr/>
    </dgm:pt>
    <dgm:pt modelId="{B5DCF05B-0800-40AF-A424-F76568D86110}" type="pres">
      <dgm:prSet presAssocID="{43347959-EFEB-4BA3-A6AC-E541C6B10C05}" presName="vertTwo" presStyleCnt="0"/>
      <dgm:spPr/>
    </dgm:pt>
    <dgm:pt modelId="{A55E5D6C-23C6-4F37-B52B-4DE02F701F4C}" type="pres">
      <dgm:prSet presAssocID="{43347959-EFEB-4BA3-A6AC-E541C6B10C05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BFD500B0-097E-4C68-B0C7-BE4B39205C4F}" type="pres">
      <dgm:prSet presAssocID="{43347959-EFEB-4BA3-A6AC-E541C6B10C05}" presName="parTransTwo" presStyleCnt="0"/>
      <dgm:spPr/>
    </dgm:pt>
    <dgm:pt modelId="{C24CDA43-702A-4BA9-A887-7B399E4ED649}" type="pres">
      <dgm:prSet presAssocID="{43347959-EFEB-4BA3-A6AC-E541C6B10C05}" presName="horzTwo" presStyleCnt="0"/>
      <dgm:spPr/>
    </dgm:pt>
    <dgm:pt modelId="{E6983AE0-0827-44BC-BD6E-0660BAFA6C74}" type="pres">
      <dgm:prSet presAssocID="{AED27B43-ACB6-4A4A-98B8-55CA77B82269}" presName="vertThree" presStyleCnt="0"/>
      <dgm:spPr/>
    </dgm:pt>
    <dgm:pt modelId="{57740984-94E4-40AF-ADE6-65972988281D}" type="pres">
      <dgm:prSet presAssocID="{AED27B43-ACB6-4A4A-98B8-55CA77B82269}" presName="txThre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DF1DC240-8360-4BF2-8A18-A39F2E801F46}" type="pres">
      <dgm:prSet presAssocID="{AED27B43-ACB6-4A4A-98B8-55CA77B82269}" presName="parTransThree" presStyleCnt="0"/>
      <dgm:spPr/>
    </dgm:pt>
    <dgm:pt modelId="{EA280F56-5CE1-44C7-B5FD-F624909EBA20}" type="pres">
      <dgm:prSet presAssocID="{AED27B43-ACB6-4A4A-98B8-55CA77B82269}" presName="horzThree" presStyleCnt="0"/>
      <dgm:spPr/>
    </dgm:pt>
    <dgm:pt modelId="{55CA407C-0997-494A-B28C-11D8E02636B6}" type="pres">
      <dgm:prSet presAssocID="{1DF6A024-6CE5-43FD-AB5B-0433A2133584}" presName="vertFour" presStyleCnt="0">
        <dgm:presLayoutVars>
          <dgm:chPref val="3"/>
        </dgm:presLayoutVars>
      </dgm:prSet>
      <dgm:spPr/>
    </dgm:pt>
    <dgm:pt modelId="{6AA8F370-9700-4CD2-A90B-6BE76CBA7F97}" type="pres">
      <dgm:prSet presAssocID="{1DF6A024-6CE5-43FD-AB5B-0433A2133584}" presName="txFour" presStyleLbl="node4" presStyleIdx="0" presStyleCnt="6" custScaleY="97269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1E67315A-DD08-4409-B19E-9FCB3757562B}" type="pres">
      <dgm:prSet presAssocID="{1DF6A024-6CE5-43FD-AB5B-0433A2133584}" presName="horzFour" presStyleCnt="0"/>
      <dgm:spPr/>
    </dgm:pt>
    <dgm:pt modelId="{F427DE5E-2011-40C7-BC20-7A1AB87AE19B}" type="pres">
      <dgm:prSet presAssocID="{C1A28844-60D1-4EA7-A3AC-8A5A4CCE980B}" presName="sibSpaceThree" presStyleCnt="0"/>
      <dgm:spPr/>
    </dgm:pt>
    <dgm:pt modelId="{BE435C6C-17B3-4F19-B79E-C5D15FE9569C}" type="pres">
      <dgm:prSet presAssocID="{A7E6D42A-5037-4F57-AA5C-FB2F91FFA8F6}" presName="vertThree" presStyleCnt="0"/>
      <dgm:spPr/>
    </dgm:pt>
    <dgm:pt modelId="{14A47A70-D47D-44D1-9534-16A42CB70217}" type="pres">
      <dgm:prSet presAssocID="{A7E6D42A-5037-4F57-AA5C-FB2F91FFA8F6}" presName="txThre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303BA1A9-D57E-417E-AF22-3C059B29CA6A}" type="pres">
      <dgm:prSet presAssocID="{A7E6D42A-5037-4F57-AA5C-FB2F91FFA8F6}" presName="parTransThree" presStyleCnt="0"/>
      <dgm:spPr/>
    </dgm:pt>
    <dgm:pt modelId="{B407AE48-40DA-438C-9BD8-72BDF8E44DE1}" type="pres">
      <dgm:prSet presAssocID="{A7E6D42A-5037-4F57-AA5C-FB2F91FFA8F6}" presName="horzThree" presStyleCnt="0"/>
      <dgm:spPr/>
    </dgm:pt>
    <dgm:pt modelId="{66E62A1A-13E0-4F0D-904D-3779217625B2}" type="pres">
      <dgm:prSet presAssocID="{2ECBDBFF-5A86-4A1C-B7C5-7C87E3C48104}" presName="vertFour" presStyleCnt="0">
        <dgm:presLayoutVars>
          <dgm:chPref val="3"/>
        </dgm:presLayoutVars>
      </dgm:prSet>
      <dgm:spPr/>
    </dgm:pt>
    <dgm:pt modelId="{6905FDCA-003D-4823-ABB8-D040104C3F1E}" type="pres">
      <dgm:prSet presAssocID="{2ECBDBFF-5A86-4A1C-B7C5-7C87E3C48104}" presName="txFour" presStyleLbl="node4" presStyleIdx="1" presStyleCnt="6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73972156-19E7-4114-B53C-857DC4C33280}" type="pres">
      <dgm:prSet presAssocID="{2ECBDBFF-5A86-4A1C-B7C5-7C87E3C48104}" presName="horzFour" presStyleCnt="0"/>
      <dgm:spPr/>
    </dgm:pt>
    <dgm:pt modelId="{259F6F7B-3F8C-4C36-A4FF-57CF688DD9A8}" type="pres">
      <dgm:prSet presAssocID="{28A34C28-C1BF-48D2-86C1-F608975CB5ED}" presName="sibSpaceThree" presStyleCnt="0"/>
      <dgm:spPr/>
    </dgm:pt>
    <dgm:pt modelId="{782BCA7E-17D9-4491-940E-4DF5462553F5}" type="pres">
      <dgm:prSet presAssocID="{41FD2CB9-0A00-488B-9A65-8034956AF2B2}" presName="vertThree" presStyleCnt="0"/>
      <dgm:spPr/>
    </dgm:pt>
    <dgm:pt modelId="{FD96CAE8-7CA2-4EB5-92AC-FBC05AA73DB2}" type="pres">
      <dgm:prSet presAssocID="{41FD2CB9-0A00-488B-9A65-8034956AF2B2}" presName="txThre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FC7D9880-112A-4AD7-B8FD-0FDAE723540D}" type="pres">
      <dgm:prSet presAssocID="{41FD2CB9-0A00-488B-9A65-8034956AF2B2}" presName="parTransThree" presStyleCnt="0"/>
      <dgm:spPr/>
    </dgm:pt>
    <dgm:pt modelId="{E5F69552-40B6-46CE-8E6B-7BDD5F00CE99}" type="pres">
      <dgm:prSet presAssocID="{41FD2CB9-0A00-488B-9A65-8034956AF2B2}" presName="horzThree" presStyleCnt="0"/>
      <dgm:spPr/>
    </dgm:pt>
    <dgm:pt modelId="{B3A739FE-E986-4285-9049-753EE2D4C29C}" type="pres">
      <dgm:prSet presAssocID="{F7C12DEE-130B-4D97-9B6F-D91F414AF85B}" presName="vertFour" presStyleCnt="0">
        <dgm:presLayoutVars>
          <dgm:chPref val="3"/>
        </dgm:presLayoutVars>
      </dgm:prSet>
      <dgm:spPr/>
    </dgm:pt>
    <dgm:pt modelId="{9E50B572-7469-4C22-AA8A-D407D3C6FA24}" type="pres">
      <dgm:prSet presAssocID="{F7C12DEE-130B-4D97-9B6F-D91F414AF85B}" presName="txFour" presStyleLbl="node4" presStyleIdx="2" presStyleCnt="6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3BD6D5ED-C2BF-4636-BC5B-DB430F1B8FD0}" type="pres">
      <dgm:prSet presAssocID="{F7C12DEE-130B-4D97-9B6F-D91F414AF85B}" presName="horzFour" presStyleCnt="0"/>
      <dgm:spPr/>
    </dgm:pt>
    <dgm:pt modelId="{52D58E35-D9CF-40C0-87C7-B08ACAA0A9BD}" type="pres">
      <dgm:prSet presAssocID="{D8DC5870-BF15-4D16-9209-D2B3173F7F11}" presName="sibSpaceThree" presStyleCnt="0"/>
      <dgm:spPr/>
    </dgm:pt>
    <dgm:pt modelId="{861CF7B1-0FE4-471F-9450-ECDFC9C55E02}" type="pres">
      <dgm:prSet presAssocID="{CC06E3F4-F1D0-45D2-AFA6-EC2D82B3F3BC}" presName="vertThree" presStyleCnt="0"/>
      <dgm:spPr/>
    </dgm:pt>
    <dgm:pt modelId="{0DFFEB30-1799-433C-AC3F-2F7C1846BC39}" type="pres">
      <dgm:prSet presAssocID="{CC06E3F4-F1D0-45D2-AFA6-EC2D82B3F3BC}" presName="txThre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D7A336C7-05D6-45C5-9A95-397131503425}" type="pres">
      <dgm:prSet presAssocID="{CC06E3F4-F1D0-45D2-AFA6-EC2D82B3F3BC}" presName="parTransThree" presStyleCnt="0"/>
      <dgm:spPr/>
    </dgm:pt>
    <dgm:pt modelId="{DA90F9EA-A48F-43F0-AFD6-143F6A060A7A}" type="pres">
      <dgm:prSet presAssocID="{CC06E3F4-F1D0-45D2-AFA6-EC2D82B3F3BC}" presName="horzThree" presStyleCnt="0"/>
      <dgm:spPr/>
    </dgm:pt>
    <dgm:pt modelId="{70A9FE28-C0B0-47C9-BC2F-CA9FF4D218AA}" type="pres">
      <dgm:prSet presAssocID="{0B369002-96CE-4E50-A356-270B79D94A4F}" presName="vertFour" presStyleCnt="0">
        <dgm:presLayoutVars>
          <dgm:chPref val="3"/>
        </dgm:presLayoutVars>
      </dgm:prSet>
      <dgm:spPr/>
    </dgm:pt>
    <dgm:pt modelId="{C4E44FB3-D466-4221-AB3C-9CAF1D24D4FC}" type="pres">
      <dgm:prSet presAssocID="{0B369002-96CE-4E50-A356-270B79D94A4F}" presName="txFour" presStyleLbl="node4" presStyleIdx="3" presStyleCnt="6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54F711A9-DA99-44ED-B0BB-B49F1BA3841B}" type="pres">
      <dgm:prSet presAssocID="{0B369002-96CE-4E50-A356-270B79D94A4F}" presName="horzFour" presStyleCnt="0"/>
      <dgm:spPr/>
    </dgm:pt>
    <dgm:pt modelId="{380A5326-0B47-45E8-AF6E-BE5808A463A5}" type="pres">
      <dgm:prSet presAssocID="{F2433E07-1973-4FF8-9DD9-5C0AD5B1BF68}" presName="sibSpaceTwo" presStyleCnt="0"/>
      <dgm:spPr/>
    </dgm:pt>
    <dgm:pt modelId="{3C0F2411-882B-4FAB-ACE8-31453BE12207}" type="pres">
      <dgm:prSet presAssocID="{B0197C97-965E-4319-A177-5E3DE08F4B0B}" presName="vertTwo" presStyleCnt="0"/>
      <dgm:spPr/>
    </dgm:pt>
    <dgm:pt modelId="{0B44261B-9797-4EFB-80D1-D068EEA828C6}" type="pres">
      <dgm:prSet presAssocID="{B0197C97-965E-4319-A177-5E3DE08F4B0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177B3981-F09A-4456-9003-8E8EE8A68686}" type="pres">
      <dgm:prSet presAssocID="{B0197C97-965E-4319-A177-5E3DE08F4B0B}" presName="parTransTwo" presStyleCnt="0"/>
      <dgm:spPr/>
    </dgm:pt>
    <dgm:pt modelId="{6142748D-B689-477E-90BD-DF5D3B989D45}" type="pres">
      <dgm:prSet presAssocID="{B0197C97-965E-4319-A177-5E3DE08F4B0B}" presName="horzTwo" presStyleCnt="0"/>
      <dgm:spPr/>
    </dgm:pt>
    <dgm:pt modelId="{976819D6-B87D-4B10-B47D-C93CC072059D}" type="pres">
      <dgm:prSet presAssocID="{84609662-73AA-4A45-AE00-DAA695CA2584}" presName="vertThree" presStyleCnt="0"/>
      <dgm:spPr/>
    </dgm:pt>
    <dgm:pt modelId="{292F5FBA-1AD8-460B-8F30-B53D42E9CEBD}" type="pres">
      <dgm:prSet presAssocID="{84609662-73AA-4A45-AE00-DAA695CA2584}" presName="txThre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5A4186AC-3E70-4F59-8487-F842DF6FC912}" type="pres">
      <dgm:prSet presAssocID="{84609662-73AA-4A45-AE00-DAA695CA2584}" presName="parTransThree" presStyleCnt="0"/>
      <dgm:spPr/>
    </dgm:pt>
    <dgm:pt modelId="{66F7DC89-ACC7-42DD-806A-16121E63E92D}" type="pres">
      <dgm:prSet presAssocID="{84609662-73AA-4A45-AE00-DAA695CA2584}" presName="horzThree" presStyleCnt="0"/>
      <dgm:spPr/>
    </dgm:pt>
    <dgm:pt modelId="{62A9168B-CD31-4C59-8F80-E1A28CEDF0DE}" type="pres">
      <dgm:prSet presAssocID="{96E73827-80CD-4C43-83FC-53BA62934576}" presName="vertFour" presStyleCnt="0">
        <dgm:presLayoutVars>
          <dgm:chPref val="3"/>
        </dgm:presLayoutVars>
      </dgm:prSet>
      <dgm:spPr/>
    </dgm:pt>
    <dgm:pt modelId="{00632CBE-45B7-4943-BFEA-642224C558A3}" type="pres">
      <dgm:prSet presAssocID="{96E73827-80CD-4C43-83FC-53BA62934576}" presName="txFour" presStyleLbl="node4" presStyleIdx="4" presStyleCnt="6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A5C3E6A4-A6CC-4719-AD7D-34A2FA0C4993}" type="pres">
      <dgm:prSet presAssocID="{96E73827-80CD-4C43-83FC-53BA62934576}" presName="parTransFour" presStyleCnt="0"/>
      <dgm:spPr/>
    </dgm:pt>
    <dgm:pt modelId="{86FD3DCE-CC1D-4370-9443-D7867BE494D4}" type="pres">
      <dgm:prSet presAssocID="{96E73827-80CD-4C43-83FC-53BA62934576}" presName="horzFour" presStyleCnt="0"/>
      <dgm:spPr/>
    </dgm:pt>
    <dgm:pt modelId="{FE449979-E9F2-4DE1-AEC1-0E64E60EB850}" type="pres">
      <dgm:prSet presAssocID="{CE5E6A93-AA5B-4100-AD4C-19A8477DCCF6}" presName="vertFour" presStyleCnt="0">
        <dgm:presLayoutVars>
          <dgm:chPref val="3"/>
        </dgm:presLayoutVars>
      </dgm:prSet>
      <dgm:spPr/>
    </dgm:pt>
    <dgm:pt modelId="{6580CAAC-A2B6-4F71-AF35-F1E4C6D8220E}" type="pres">
      <dgm:prSet presAssocID="{CE5E6A93-AA5B-4100-AD4C-19A8477DCCF6}" presName="txFour" presStyleLbl="node4" presStyleIdx="5" presStyleCnt="6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578947B4-1240-46DF-A011-1C47AFE6F6BC}" type="pres">
      <dgm:prSet presAssocID="{CE5E6A93-AA5B-4100-AD4C-19A8477DCCF6}" presName="horzFour" presStyleCnt="0"/>
      <dgm:spPr/>
    </dgm:pt>
  </dgm:ptLst>
  <dgm:cxnLst>
    <dgm:cxn modelId="{BC5D3DCA-5985-458B-BE03-9C4B9B6C4146}" type="presOf" srcId="{2ECBDBFF-5A86-4A1C-B7C5-7C87E3C48104}" destId="{6905FDCA-003D-4823-ABB8-D040104C3F1E}" srcOrd="0" destOrd="0" presId="urn:microsoft.com/office/officeart/2005/8/layout/hierarchy4"/>
    <dgm:cxn modelId="{E0EB2D9F-F7F8-4690-9D9E-5809F477C855}" type="presOf" srcId="{41FD2CB9-0A00-488B-9A65-8034956AF2B2}" destId="{FD96CAE8-7CA2-4EB5-92AC-FBC05AA73DB2}" srcOrd="0" destOrd="0" presId="urn:microsoft.com/office/officeart/2005/8/layout/hierarchy4"/>
    <dgm:cxn modelId="{1C18641E-31F7-41FB-9EFF-6550026BB65F}" type="presOf" srcId="{F7C12DEE-130B-4D97-9B6F-D91F414AF85B}" destId="{9E50B572-7469-4C22-AA8A-D407D3C6FA24}" srcOrd="0" destOrd="0" presId="urn:microsoft.com/office/officeart/2005/8/layout/hierarchy4"/>
    <dgm:cxn modelId="{C7A87D99-EFDC-4A52-8B23-3D994D72958A}" srcId="{43347959-EFEB-4BA3-A6AC-E541C6B10C05}" destId="{CC06E3F4-F1D0-45D2-AFA6-EC2D82B3F3BC}" srcOrd="3" destOrd="0" parTransId="{53B3B365-F9A9-4CE3-B613-AF9A93295A0D}" sibTransId="{1022C065-69F7-422E-BFAF-6E1CB1324281}"/>
    <dgm:cxn modelId="{0D342AC9-5602-4182-944E-645F74F9879A}" srcId="{E97A4D8D-76D9-4C4A-ABF2-749C2806A2F5}" destId="{43347959-EFEB-4BA3-A6AC-E541C6B10C05}" srcOrd="0" destOrd="0" parTransId="{8CEAE8E7-EABF-4819-A2D8-6F3A75B3DA5C}" sibTransId="{F2433E07-1973-4FF8-9DD9-5C0AD5B1BF68}"/>
    <dgm:cxn modelId="{4A11A866-D11A-49B2-9B61-D4A9A9056C40}" type="presOf" srcId="{0B369002-96CE-4E50-A356-270B79D94A4F}" destId="{C4E44FB3-D466-4221-AB3C-9CAF1D24D4FC}" srcOrd="0" destOrd="0" presId="urn:microsoft.com/office/officeart/2005/8/layout/hierarchy4"/>
    <dgm:cxn modelId="{FF9A48A4-2BD1-43EB-8936-CBB8D1F6A18B}" type="presOf" srcId="{AED27B43-ACB6-4A4A-98B8-55CA77B82269}" destId="{57740984-94E4-40AF-ADE6-65972988281D}" srcOrd="0" destOrd="0" presId="urn:microsoft.com/office/officeart/2005/8/layout/hierarchy4"/>
    <dgm:cxn modelId="{53A54D67-E2A9-4265-9940-845BE6B32E09}" srcId="{A7E6D42A-5037-4F57-AA5C-FB2F91FFA8F6}" destId="{2ECBDBFF-5A86-4A1C-B7C5-7C87E3C48104}" srcOrd="0" destOrd="0" parTransId="{C3F2E0AE-8743-4D6D-9755-D455038063DE}" sibTransId="{16F205D4-FC31-4835-8D0A-5110630C2677}"/>
    <dgm:cxn modelId="{B5566013-C5C2-4372-B773-12BB483E68D7}" type="presOf" srcId="{A7E6D42A-5037-4F57-AA5C-FB2F91FFA8F6}" destId="{14A47A70-D47D-44D1-9534-16A42CB70217}" srcOrd="0" destOrd="0" presId="urn:microsoft.com/office/officeart/2005/8/layout/hierarchy4"/>
    <dgm:cxn modelId="{BBE5A762-8652-41B9-AFEB-30CB0017E9E5}" srcId="{41FD2CB9-0A00-488B-9A65-8034956AF2B2}" destId="{F7C12DEE-130B-4D97-9B6F-D91F414AF85B}" srcOrd="0" destOrd="0" parTransId="{AAAFE449-6B18-47B1-BCEA-7B7673FDD213}" sibTransId="{E932BD62-31CA-4A19-B61B-1A1BAD4C89B4}"/>
    <dgm:cxn modelId="{A433B3E0-BF56-4148-9DBA-AEAEFAEB21D6}" srcId="{B0197C97-965E-4319-A177-5E3DE08F4B0B}" destId="{84609662-73AA-4A45-AE00-DAA695CA2584}" srcOrd="0" destOrd="0" parTransId="{267D2E5B-D5B2-4539-84AE-AB8C6A623DD6}" sibTransId="{A28E9FD9-B8F0-4C7F-8C97-091357D340A8}"/>
    <dgm:cxn modelId="{6CF87102-4D57-4E10-8414-46A99A7E9995}" type="presOf" srcId="{43347959-EFEB-4BA3-A6AC-E541C6B10C05}" destId="{A55E5D6C-23C6-4F37-B52B-4DE02F701F4C}" srcOrd="0" destOrd="0" presId="urn:microsoft.com/office/officeart/2005/8/layout/hierarchy4"/>
    <dgm:cxn modelId="{65A4EC00-340B-4684-B52C-EBD2843A5551}" type="presOf" srcId="{96E73827-80CD-4C43-83FC-53BA62934576}" destId="{00632CBE-45B7-4943-BFEA-642224C558A3}" srcOrd="0" destOrd="0" presId="urn:microsoft.com/office/officeart/2005/8/layout/hierarchy4"/>
    <dgm:cxn modelId="{8B94DE3C-BD58-4EEB-812B-BE8F2D4FDE62}" type="presOf" srcId="{CE5E6A93-AA5B-4100-AD4C-19A8477DCCF6}" destId="{6580CAAC-A2B6-4F71-AF35-F1E4C6D8220E}" srcOrd="0" destOrd="0" presId="urn:microsoft.com/office/officeart/2005/8/layout/hierarchy4"/>
    <dgm:cxn modelId="{CA3CF03E-6F93-4A8D-9F82-1FBF3C26ED58}" type="presOf" srcId="{B0197C97-965E-4319-A177-5E3DE08F4B0B}" destId="{0B44261B-9797-4EFB-80D1-D068EEA828C6}" srcOrd="0" destOrd="0" presId="urn:microsoft.com/office/officeart/2005/8/layout/hierarchy4"/>
    <dgm:cxn modelId="{AE2D6E5D-BF11-47F9-9BEB-471473D30734}" srcId="{CC06E3F4-F1D0-45D2-AFA6-EC2D82B3F3BC}" destId="{0B369002-96CE-4E50-A356-270B79D94A4F}" srcOrd="0" destOrd="0" parTransId="{39489A05-500C-4382-8192-FC3EA0A629DD}" sibTransId="{A658CD37-229B-473F-B1EA-7C73121A1BEA}"/>
    <dgm:cxn modelId="{51FD3698-0D57-4DA4-BE75-741ED88DB09E}" srcId="{43347959-EFEB-4BA3-A6AC-E541C6B10C05}" destId="{AED27B43-ACB6-4A4A-98B8-55CA77B82269}" srcOrd="0" destOrd="0" parTransId="{0D2777F3-DA7E-4D95-864D-AAB11665ABAD}" sibTransId="{C1A28844-60D1-4EA7-A3AC-8A5A4CCE980B}"/>
    <dgm:cxn modelId="{5D6E49E2-7F70-4BFF-9FAF-5F81F6D2B44C}" type="presOf" srcId="{1DF6A024-6CE5-43FD-AB5B-0433A2133584}" destId="{6AA8F370-9700-4CD2-A90B-6BE76CBA7F97}" srcOrd="0" destOrd="0" presId="urn:microsoft.com/office/officeart/2005/8/layout/hierarchy4"/>
    <dgm:cxn modelId="{241C36BF-4428-4767-8D5B-4538E7D9D867}" srcId="{96E73827-80CD-4C43-83FC-53BA62934576}" destId="{CE5E6A93-AA5B-4100-AD4C-19A8477DCCF6}" srcOrd="0" destOrd="0" parTransId="{33C92533-1230-4342-B1EC-B68685232170}" sibTransId="{70DCF54D-1D6A-4721-8FA0-8E6E76BF4D98}"/>
    <dgm:cxn modelId="{6B7A7784-3878-436A-9E2F-FA3048CFCB7D}" srcId="{E97A4D8D-76D9-4C4A-ABF2-749C2806A2F5}" destId="{B0197C97-965E-4319-A177-5E3DE08F4B0B}" srcOrd="1" destOrd="0" parTransId="{AE458FC4-419B-42CD-934E-08B418639B4C}" sibTransId="{1E2F11B6-E8AE-4E12-9AF3-E321CF3F63B3}"/>
    <dgm:cxn modelId="{353DDE28-755C-4497-8E41-C5E1893EF623}" type="presOf" srcId="{84609662-73AA-4A45-AE00-DAA695CA2584}" destId="{292F5FBA-1AD8-460B-8F30-B53D42E9CEBD}" srcOrd="0" destOrd="0" presId="urn:microsoft.com/office/officeart/2005/8/layout/hierarchy4"/>
    <dgm:cxn modelId="{91BC4749-F8E3-4D89-897E-678BCFE31DB8}" srcId="{84609662-73AA-4A45-AE00-DAA695CA2584}" destId="{96E73827-80CD-4C43-83FC-53BA62934576}" srcOrd="0" destOrd="0" parTransId="{39C2CC41-1B1A-4D50-8570-CB9760126A44}" sibTransId="{FDBF1F07-6E3A-415F-9C20-12A1197D4EB4}"/>
    <dgm:cxn modelId="{B242AD25-5AE3-42A2-93B6-76821304BAF9}" type="presOf" srcId="{28737DCB-EB76-4235-885A-1B5BA317C380}" destId="{C0D5E313-6D44-4F7A-A18B-3AA115EE386D}" srcOrd="0" destOrd="0" presId="urn:microsoft.com/office/officeart/2005/8/layout/hierarchy4"/>
    <dgm:cxn modelId="{2DCEAE58-FE4B-4B60-80B8-4B93C7A927E3}" srcId="{43347959-EFEB-4BA3-A6AC-E541C6B10C05}" destId="{A7E6D42A-5037-4F57-AA5C-FB2F91FFA8F6}" srcOrd="1" destOrd="0" parTransId="{E18A82DB-F5A7-454E-9846-A53C9375B7BB}" sibTransId="{28A34C28-C1BF-48D2-86C1-F608975CB5ED}"/>
    <dgm:cxn modelId="{EA196F5D-FB89-42FC-8A87-3E24231E3D78}" type="presOf" srcId="{CC06E3F4-F1D0-45D2-AFA6-EC2D82B3F3BC}" destId="{0DFFEB30-1799-433C-AC3F-2F7C1846BC39}" srcOrd="0" destOrd="0" presId="urn:microsoft.com/office/officeart/2005/8/layout/hierarchy4"/>
    <dgm:cxn modelId="{C0CA332F-5127-45A8-A9A0-48DBAD090E1F}" type="presOf" srcId="{E97A4D8D-76D9-4C4A-ABF2-749C2806A2F5}" destId="{F002E701-CEC7-4E65-8DE9-FABE63273F35}" srcOrd="0" destOrd="0" presId="urn:microsoft.com/office/officeart/2005/8/layout/hierarchy4"/>
    <dgm:cxn modelId="{1C1B510D-277A-490B-AB8F-B7CECB04438A}" srcId="{43347959-EFEB-4BA3-A6AC-E541C6B10C05}" destId="{41FD2CB9-0A00-488B-9A65-8034956AF2B2}" srcOrd="2" destOrd="0" parTransId="{D1F4C6C8-9584-4272-ABBD-430A39592805}" sibTransId="{D8DC5870-BF15-4D16-9209-D2B3173F7F11}"/>
    <dgm:cxn modelId="{4BC4BBD7-59A1-48D8-9C29-E1F92A905BC0}" srcId="{AED27B43-ACB6-4A4A-98B8-55CA77B82269}" destId="{1DF6A024-6CE5-43FD-AB5B-0433A2133584}" srcOrd="0" destOrd="0" parTransId="{D29F6598-709B-4CA6-8009-8473DD6A1E55}" sibTransId="{AEB073BE-3235-4E15-9775-F8D271228D0C}"/>
    <dgm:cxn modelId="{84D9FA36-9FD7-4146-AC58-F384206F07FF}" srcId="{28737DCB-EB76-4235-885A-1B5BA317C380}" destId="{E97A4D8D-76D9-4C4A-ABF2-749C2806A2F5}" srcOrd="0" destOrd="0" parTransId="{D9CBA417-29EB-4718-B9D7-A3F516943EDF}" sibTransId="{95E7DCB7-A274-4CE0-BCB9-9B54196544BA}"/>
    <dgm:cxn modelId="{3E8F5E87-38A3-4E87-A732-AA673249FF8F}" type="presParOf" srcId="{C0D5E313-6D44-4F7A-A18B-3AA115EE386D}" destId="{8F5EA13B-8B99-42B3-917F-96E0F556D672}" srcOrd="0" destOrd="0" presId="urn:microsoft.com/office/officeart/2005/8/layout/hierarchy4"/>
    <dgm:cxn modelId="{EB9E81D1-08B8-4957-AD60-D34D150F9C30}" type="presParOf" srcId="{8F5EA13B-8B99-42B3-917F-96E0F556D672}" destId="{F002E701-CEC7-4E65-8DE9-FABE63273F35}" srcOrd="0" destOrd="0" presId="urn:microsoft.com/office/officeart/2005/8/layout/hierarchy4"/>
    <dgm:cxn modelId="{7AE2F7C4-6455-4E9C-9E01-3E3B8957B58C}" type="presParOf" srcId="{8F5EA13B-8B99-42B3-917F-96E0F556D672}" destId="{6747EFFD-E15A-4390-9D2E-CAC833183DF9}" srcOrd="1" destOrd="0" presId="urn:microsoft.com/office/officeart/2005/8/layout/hierarchy4"/>
    <dgm:cxn modelId="{852D0395-6A54-4C31-8DE1-7DC3B6DCFE63}" type="presParOf" srcId="{8F5EA13B-8B99-42B3-917F-96E0F556D672}" destId="{4CE51F42-6A0F-4615-9B00-44DCE1334107}" srcOrd="2" destOrd="0" presId="urn:microsoft.com/office/officeart/2005/8/layout/hierarchy4"/>
    <dgm:cxn modelId="{70784B32-6C30-41EE-B4E5-44B2A5271FB7}" type="presParOf" srcId="{4CE51F42-6A0F-4615-9B00-44DCE1334107}" destId="{B5DCF05B-0800-40AF-A424-F76568D86110}" srcOrd="0" destOrd="0" presId="urn:microsoft.com/office/officeart/2005/8/layout/hierarchy4"/>
    <dgm:cxn modelId="{C13E1BF1-E677-4C6A-B8E2-DB76E729BC2E}" type="presParOf" srcId="{B5DCF05B-0800-40AF-A424-F76568D86110}" destId="{A55E5D6C-23C6-4F37-B52B-4DE02F701F4C}" srcOrd="0" destOrd="0" presId="urn:microsoft.com/office/officeart/2005/8/layout/hierarchy4"/>
    <dgm:cxn modelId="{1C687977-A00C-416A-B5D2-B879A5D445ED}" type="presParOf" srcId="{B5DCF05B-0800-40AF-A424-F76568D86110}" destId="{BFD500B0-097E-4C68-B0C7-BE4B39205C4F}" srcOrd="1" destOrd="0" presId="urn:microsoft.com/office/officeart/2005/8/layout/hierarchy4"/>
    <dgm:cxn modelId="{742A94E2-E508-42D2-A102-532254A6C363}" type="presParOf" srcId="{B5DCF05B-0800-40AF-A424-F76568D86110}" destId="{C24CDA43-702A-4BA9-A887-7B399E4ED649}" srcOrd="2" destOrd="0" presId="urn:microsoft.com/office/officeart/2005/8/layout/hierarchy4"/>
    <dgm:cxn modelId="{CE3F4406-6201-49E4-A87D-4F084745F9FC}" type="presParOf" srcId="{C24CDA43-702A-4BA9-A887-7B399E4ED649}" destId="{E6983AE0-0827-44BC-BD6E-0660BAFA6C74}" srcOrd="0" destOrd="0" presId="urn:microsoft.com/office/officeart/2005/8/layout/hierarchy4"/>
    <dgm:cxn modelId="{0031A700-0577-47BF-8DD0-7270F34B5E45}" type="presParOf" srcId="{E6983AE0-0827-44BC-BD6E-0660BAFA6C74}" destId="{57740984-94E4-40AF-ADE6-65972988281D}" srcOrd="0" destOrd="0" presId="urn:microsoft.com/office/officeart/2005/8/layout/hierarchy4"/>
    <dgm:cxn modelId="{89E9C580-09DE-481D-82BE-9B31D26C4F12}" type="presParOf" srcId="{E6983AE0-0827-44BC-BD6E-0660BAFA6C74}" destId="{DF1DC240-8360-4BF2-8A18-A39F2E801F46}" srcOrd="1" destOrd="0" presId="urn:microsoft.com/office/officeart/2005/8/layout/hierarchy4"/>
    <dgm:cxn modelId="{945F6A02-0657-406E-978A-1B4D6B8E974E}" type="presParOf" srcId="{E6983AE0-0827-44BC-BD6E-0660BAFA6C74}" destId="{EA280F56-5CE1-44C7-B5FD-F624909EBA20}" srcOrd="2" destOrd="0" presId="urn:microsoft.com/office/officeart/2005/8/layout/hierarchy4"/>
    <dgm:cxn modelId="{62181DD6-69FB-41B8-99F3-0381709AD664}" type="presParOf" srcId="{EA280F56-5CE1-44C7-B5FD-F624909EBA20}" destId="{55CA407C-0997-494A-B28C-11D8E02636B6}" srcOrd="0" destOrd="0" presId="urn:microsoft.com/office/officeart/2005/8/layout/hierarchy4"/>
    <dgm:cxn modelId="{DD93160E-9D06-4679-9058-E049071A636C}" type="presParOf" srcId="{55CA407C-0997-494A-B28C-11D8E02636B6}" destId="{6AA8F370-9700-4CD2-A90B-6BE76CBA7F97}" srcOrd="0" destOrd="0" presId="urn:microsoft.com/office/officeart/2005/8/layout/hierarchy4"/>
    <dgm:cxn modelId="{8AB7EF31-72F3-4D0F-972B-301922026F1A}" type="presParOf" srcId="{55CA407C-0997-494A-B28C-11D8E02636B6}" destId="{1E67315A-DD08-4409-B19E-9FCB3757562B}" srcOrd="1" destOrd="0" presId="urn:microsoft.com/office/officeart/2005/8/layout/hierarchy4"/>
    <dgm:cxn modelId="{F615BA25-DE91-4F6E-9958-5D8C305AE8BF}" type="presParOf" srcId="{C24CDA43-702A-4BA9-A887-7B399E4ED649}" destId="{F427DE5E-2011-40C7-BC20-7A1AB87AE19B}" srcOrd="1" destOrd="0" presId="urn:microsoft.com/office/officeart/2005/8/layout/hierarchy4"/>
    <dgm:cxn modelId="{7E1A5FC5-806A-4BC7-B13C-39F73BC1BFDC}" type="presParOf" srcId="{C24CDA43-702A-4BA9-A887-7B399E4ED649}" destId="{BE435C6C-17B3-4F19-B79E-C5D15FE9569C}" srcOrd="2" destOrd="0" presId="urn:microsoft.com/office/officeart/2005/8/layout/hierarchy4"/>
    <dgm:cxn modelId="{7D5DB984-210F-4883-BB9F-35CEBACF0B71}" type="presParOf" srcId="{BE435C6C-17B3-4F19-B79E-C5D15FE9569C}" destId="{14A47A70-D47D-44D1-9534-16A42CB70217}" srcOrd="0" destOrd="0" presId="urn:microsoft.com/office/officeart/2005/8/layout/hierarchy4"/>
    <dgm:cxn modelId="{0CA02D01-18F9-4306-A7AF-04CA03BBA4F0}" type="presParOf" srcId="{BE435C6C-17B3-4F19-B79E-C5D15FE9569C}" destId="{303BA1A9-D57E-417E-AF22-3C059B29CA6A}" srcOrd="1" destOrd="0" presId="urn:microsoft.com/office/officeart/2005/8/layout/hierarchy4"/>
    <dgm:cxn modelId="{FC7BC518-4260-4A28-A8AA-086690E9A86A}" type="presParOf" srcId="{BE435C6C-17B3-4F19-B79E-C5D15FE9569C}" destId="{B407AE48-40DA-438C-9BD8-72BDF8E44DE1}" srcOrd="2" destOrd="0" presId="urn:microsoft.com/office/officeart/2005/8/layout/hierarchy4"/>
    <dgm:cxn modelId="{B4904040-27F7-4A92-9919-15F217A4AF4F}" type="presParOf" srcId="{B407AE48-40DA-438C-9BD8-72BDF8E44DE1}" destId="{66E62A1A-13E0-4F0D-904D-3779217625B2}" srcOrd="0" destOrd="0" presId="urn:microsoft.com/office/officeart/2005/8/layout/hierarchy4"/>
    <dgm:cxn modelId="{0AF2068F-31D3-4F24-A914-64B26678555A}" type="presParOf" srcId="{66E62A1A-13E0-4F0D-904D-3779217625B2}" destId="{6905FDCA-003D-4823-ABB8-D040104C3F1E}" srcOrd="0" destOrd="0" presId="urn:microsoft.com/office/officeart/2005/8/layout/hierarchy4"/>
    <dgm:cxn modelId="{D8F8BA86-F1CA-4154-9EB7-0AD6E64EEA58}" type="presParOf" srcId="{66E62A1A-13E0-4F0D-904D-3779217625B2}" destId="{73972156-19E7-4114-B53C-857DC4C33280}" srcOrd="1" destOrd="0" presId="urn:microsoft.com/office/officeart/2005/8/layout/hierarchy4"/>
    <dgm:cxn modelId="{F78B3FCA-DE94-46D2-A2DD-DA3FDE2B7919}" type="presParOf" srcId="{C24CDA43-702A-4BA9-A887-7B399E4ED649}" destId="{259F6F7B-3F8C-4C36-A4FF-57CF688DD9A8}" srcOrd="3" destOrd="0" presId="urn:microsoft.com/office/officeart/2005/8/layout/hierarchy4"/>
    <dgm:cxn modelId="{4FEE40C2-4B8A-441B-A8D7-08A3C041A528}" type="presParOf" srcId="{C24CDA43-702A-4BA9-A887-7B399E4ED649}" destId="{782BCA7E-17D9-4491-940E-4DF5462553F5}" srcOrd="4" destOrd="0" presId="urn:microsoft.com/office/officeart/2005/8/layout/hierarchy4"/>
    <dgm:cxn modelId="{AD6C8771-A39D-4C79-94B4-717BFAD5A3A1}" type="presParOf" srcId="{782BCA7E-17D9-4491-940E-4DF5462553F5}" destId="{FD96CAE8-7CA2-4EB5-92AC-FBC05AA73DB2}" srcOrd="0" destOrd="0" presId="urn:microsoft.com/office/officeart/2005/8/layout/hierarchy4"/>
    <dgm:cxn modelId="{F604A95B-DD66-41FC-BAD6-B08E1909A478}" type="presParOf" srcId="{782BCA7E-17D9-4491-940E-4DF5462553F5}" destId="{FC7D9880-112A-4AD7-B8FD-0FDAE723540D}" srcOrd="1" destOrd="0" presId="urn:microsoft.com/office/officeart/2005/8/layout/hierarchy4"/>
    <dgm:cxn modelId="{57AEDA68-590F-4883-A886-B3F06CFC6984}" type="presParOf" srcId="{782BCA7E-17D9-4491-940E-4DF5462553F5}" destId="{E5F69552-40B6-46CE-8E6B-7BDD5F00CE99}" srcOrd="2" destOrd="0" presId="urn:microsoft.com/office/officeart/2005/8/layout/hierarchy4"/>
    <dgm:cxn modelId="{DFB00ED7-7BF5-41FE-82B0-654E093C43C6}" type="presParOf" srcId="{E5F69552-40B6-46CE-8E6B-7BDD5F00CE99}" destId="{B3A739FE-E986-4285-9049-753EE2D4C29C}" srcOrd="0" destOrd="0" presId="urn:microsoft.com/office/officeart/2005/8/layout/hierarchy4"/>
    <dgm:cxn modelId="{7AB9C0AA-8719-4CDF-AA2D-2AD779BEFA0C}" type="presParOf" srcId="{B3A739FE-E986-4285-9049-753EE2D4C29C}" destId="{9E50B572-7469-4C22-AA8A-D407D3C6FA24}" srcOrd="0" destOrd="0" presId="urn:microsoft.com/office/officeart/2005/8/layout/hierarchy4"/>
    <dgm:cxn modelId="{3FA6E274-7DD7-4286-ACC6-C1CE05F887E1}" type="presParOf" srcId="{B3A739FE-E986-4285-9049-753EE2D4C29C}" destId="{3BD6D5ED-C2BF-4636-BC5B-DB430F1B8FD0}" srcOrd="1" destOrd="0" presId="urn:microsoft.com/office/officeart/2005/8/layout/hierarchy4"/>
    <dgm:cxn modelId="{FD50B50F-F369-4083-9EC0-5050FF822615}" type="presParOf" srcId="{C24CDA43-702A-4BA9-A887-7B399E4ED649}" destId="{52D58E35-D9CF-40C0-87C7-B08ACAA0A9BD}" srcOrd="5" destOrd="0" presId="urn:microsoft.com/office/officeart/2005/8/layout/hierarchy4"/>
    <dgm:cxn modelId="{E7E14D4B-B370-4AE5-A527-C71966987444}" type="presParOf" srcId="{C24CDA43-702A-4BA9-A887-7B399E4ED649}" destId="{861CF7B1-0FE4-471F-9450-ECDFC9C55E02}" srcOrd="6" destOrd="0" presId="urn:microsoft.com/office/officeart/2005/8/layout/hierarchy4"/>
    <dgm:cxn modelId="{4D2439A6-46A6-4E90-BA12-F5548B091462}" type="presParOf" srcId="{861CF7B1-0FE4-471F-9450-ECDFC9C55E02}" destId="{0DFFEB30-1799-433C-AC3F-2F7C1846BC39}" srcOrd="0" destOrd="0" presId="urn:microsoft.com/office/officeart/2005/8/layout/hierarchy4"/>
    <dgm:cxn modelId="{B7DC3CFF-D792-4A4F-A18A-6726ACA2A2A5}" type="presParOf" srcId="{861CF7B1-0FE4-471F-9450-ECDFC9C55E02}" destId="{D7A336C7-05D6-45C5-9A95-397131503425}" srcOrd="1" destOrd="0" presId="urn:microsoft.com/office/officeart/2005/8/layout/hierarchy4"/>
    <dgm:cxn modelId="{1D60DAD2-235A-4E2F-9830-3485FA00F2E7}" type="presParOf" srcId="{861CF7B1-0FE4-471F-9450-ECDFC9C55E02}" destId="{DA90F9EA-A48F-43F0-AFD6-143F6A060A7A}" srcOrd="2" destOrd="0" presId="urn:microsoft.com/office/officeart/2005/8/layout/hierarchy4"/>
    <dgm:cxn modelId="{D94CF7DC-0D48-4402-8968-D435BC2F2966}" type="presParOf" srcId="{DA90F9EA-A48F-43F0-AFD6-143F6A060A7A}" destId="{70A9FE28-C0B0-47C9-BC2F-CA9FF4D218AA}" srcOrd="0" destOrd="0" presId="urn:microsoft.com/office/officeart/2005/8/layout/hierarchy4"/>
    <dgm:cxn modelId="{00EE61A0-B545-4ACA-94E1-8702C232A8BA}" type="presParOf" srcId="{70A9FE28-C0B0-47C9-BC2F-CA9FF4D218AA}" destId="{C4E44FB3-D466-4221-AB3C-9CAF1D24D4FC}" srcOrd="0" destOrd="0" presId="urn:microsoft.com/office/officeart/2005/8/layout/hierarchy4"/>
    <dgm:cxn modelId="{C83570BE-2AD4-4971-BABD-A05ADC467490}" type="presParOf" srcId="{70A9FE28-C0B0-47C9-BC2F-CA9FF4D218AA}" destId="{54F711A9-DA99-44ED-B0BB-B49F1BA3841B}" srcOrd="1" destOrd="0" presId="urn:microsoft.com/office/officeart/2005/8/layout/hierarchy4"/>
    <dgm:cxn modelId="{76F61619-80F1-418B-937F-9B823AFD9687}" type="presParOf" srcId="{4CE51F42-6A0F-4615-9B00-44DCE1334107}" destId="{380A5326-0B47-45E8-AF6E-BE5808A463A5}" srcOrd="1" destOrd="0" presId="urn:microsoft.com/office/officeart/2005/8/layout/hierarchy4"/>
    <dgm:cxn modelId="{B4FEEB2A-927F-45F9-ADE1-C4E715D85CBD}" type="presParOf" srcId="{4CE51F42-6A0F-4615-9B00-44DCE1334107}" destId="{3C0F2411-882B-4FAB-ACE8-31453BE12207}" srcOrd="2" destOrd="0" presId="urn:microsoft.com/office/officeart/2005/8/layout/hierarchy4"/>
    <dgm:cxn modelId="{3545D18D-5CC8-4DD9-8147-31DF4F9FA2AF}" type="presParOf" srcId="{3C0F2411-882B-4FAB-ACE8-31453BE12207}" destId="{0B44261B-9797-4EFB-80D1-D068EEA828C6}" srcOrd="0" destOrd="0" presId="urn:microsoft.com/office/officeart/2005/8/layout/hierarchy4"/>
    <dgm:cxn modelId="{A09D4F1E-341E-4F95-9CD2-78125CEF8DFF}" type="presParOf" srcId="{3C0F2411-882B-4FAB-ACE8-31453BE12207}" destId="{177B3981-F09A-4456-9003-8E8EE8A68686}" srcOrd="1" destOrd="0" presId="urn:microsoft.com/office/officeart/2005/8/layout/hierarchy4"/>
    <dgm:cxn modelId="{32B8A8F4-337A-44FC-B685-46873594E93D}" type="presParOf" srcId="{3C0F2411-882B-4FAB-ACE8-31453BE12207}" destId="{6142748D-B689-477E-90BD-DF5D3B989D45}" srcOrd="2" destOrd="0" presId="urn:microsoft.com/office/officeart/2005/8/layout/hierarchy4"/>
    <dgm:cxn modelId="{00256F76-BF50-41C0-90D4-36708E6593A7}" type="presParOf" srcId="{6142748D-B689-477E-90BD-DF5D3B989D45}" destId="{976819D6-B87D-4B10-B47D-C93CC072059D}" srcOrd="0" destOrd="0" presId="urn:microsoft.com/office/officeart/2005/8/layout/hierarchy4"/>
    <dgm:cxn modelId="{1D3226AD-B4FA-46E0-B2BB-ABB82B0FBE98}" type="presParOf" srcId="{976819D6-B87D-4B10-B47D-C93CC072059D}" destId="{292F5FBA-1AD8-460B-8F30-B53D42E9CEBD}" srcOrd="0" destOrd="0" presId="urn:microsoft.com/office/officeart/2005/8/layout/hierarchy4"/>
    <dgm:cxn modelId="{91C536C3-A9D3-4718-9949-5B6D4E3C596B}" type="presParOf" srcId="{976819D6-B87D-4B10-B47D-C93CC072059D}" destId="{5A4186AC-3E70-4F59-8487-F842DF6FC912}" srcOrd="1" destOrd="0" presId="urn:microsoft.com/office/officeart/2005/8/layout/hierarchy4"/>
    <dgm:cxn modelId="{E997D196-E64F-4A2C-884A-0FD28E2B4227}" type="presParOf" srcId="{976819D6-B87D-4B10-B47D-C93CC072059D}" destId="{66F7DC89-ACC7-42DD-806A-16121E63E92D}" srcOrd="2" destOrd="0" presId="urn:microsoft.com/office/officeart/2005/8/layout/hierarchy4"/>
    <dgm:cxn modelId="{4A0B7FFD-D30D-4F58-B901-B22D39C70B91}" type="presParOf" srcId="{66F7DC89-ACC7-42DD-806A-16121E63E92D}" destId="{62A9168B-CD31-4C59-8F80-E1A28CEDF0DE}" srcOrd="0" destOrd="0" presId="urn:microsoft.com/office/officeart/2005/8/layout/hierarchy4"/>
    <dgm:cxn modelId="{3CF01348-6D6B-4A34-90DF-A1F82F8B5F59}" type="presParOf" srcId="{62A9168B-CD31-4C59-8F80-E1A28CEDF0DE}" destId="{00632CBE-45B7-4943-BFEA-642224C558A3}" srcOrd="0" destOrd="0" presId="urn:microsoft.com/office/officeart/2005/8/layout/hierarchy4"/>
    <dgm:cxn modelId="{A52E51F8-51E7-4E3D-9C99-625C69538804}" type="presParOf" srcId="{62A9168B-CD31-4C59-8F80-E1A28CEDF0DE}" destId="{A5C3E6A4-A6CC-4719-AD7D-34A2FA0C4993}" srcOrd="1" destOrd="0" presId="urn:microsoft.com/office/officeart/2005/8/layout/hierarchy4"/>
    <dgm:cxn modelId="{F8B816ED-7756-4319-A8E7-7EB372FC4B43}" type="presParOf" srcId="{62A9168B-CD31-4C59-8F80-E1A28CEDF0DE}" destId="{86FD3DCE-CC1D-4370-9443-D7867BE494D4}" srcOrd="2" destOrd="0" presId="urn:microsoft.com/office/officeart/2005/8/layout/hierarchy4"/>
    <dgm:cxn modelId="{90B4164F-3493-4EA0-8FC4-42B45447B42D}" type="presParOf" srcId="{86FD3DCE-CC1D-4370-9443-D7867BE494D4}" destId="{FE449979-E9F2-4DE1-AEC1-0E64E60EB850}" srcOrd="0" destOrd="0" presId="urn:microsoft.com/office/officeart/2005/8/layout/hierarchy4"/>
    <dgm:cxn modelId="{6EA643A4-C0A5-486A-9403-C25C2E2C4D35}" type="presParOf" srcId="{FE449979-E9F2-4DE1-AEC1-0E64E60EB850}" destId="{6580CAAC-A2B6-4F71-AF35-F1E4C6D8220E}" srcOrd="0" destOrd="0" presId="urn:microsoft.com/office/officeart/2005/8/layout/hierarchy4"/>
    <dgm:cxn modelId="{DC10ED97-624E-4797-B50E-3E8A75E9BCD0}" type="presParOf" srcId="{FE449979-E9F2-4DE1-AEC1-0E64E60EB850}" destId="{578947B4-1240-46DF-A011-1C47AFE6F6B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19B177F-A283-48E5-AE7E-2A8AAD8872C8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4A8BA223-7FBE-476D-839E-0224E0DFB2EE}">
      <dgm:prSet phldrT="[Texto]"/>
      <dgm:spPr>
        <a:solidFill>
          <a:srgbClr val="4B4A4A"/>
        </a:solidFill>
      </dgm:spPr>
      <dgm:t>
        <a:bodyPr/>
        <a:lstStyle/>
        <a:p>
          <a:r>
            <a:rPr lang="es-CO" dirty="0"/>
            <a:t>Ley 2272  </a:t>
          </a:r>
          <a:r>
            <a:rPr lang="es-CO"/>
            <a:t>del  2022 </a:t>
          </a:r>
          <a:endParaRPr lang="es-CO" dirty="0"/>
        </a:p>
      </dgm:t>
    </dgm:pt>
    <dgm:pt modelId="{2FC9D06F-2C03-4DFA-9410-9CF25FB46CFB}" type="parTrans" cxnId="{FA23CE23-9C64-4C24-A1E6-F6E3D58A1D2E}">
      <dgm:prSet/>
      <dgm:spPr/>
      <dgm:t>
        <a:bodyPr/>
        <a:lstStyle/>
        <a:p>
          <a:endParaRPr lang="es-CO"/>
        </a:p>
      </dgm:t>
    </dgm:pt>
    <dgm:pt modelId="{5BAD1628-0AFF-456D-9C97-1F69B228072F}" type="sibTrans" cxnId="{FA23CE23-9C64-4C24-A1E6-F6E3D58A1D2E}">
      <dgm:prSet/>
      <dgm:spPr/>
      <dgm:t>
        <a:bodyPr/>
        <a:lstStyle/>
        <a:p>
          <a:endParaRPr lang="es-CO"/>
        </a:p>
      </dgm:t>
    </dgm:pt>
    <dgm:pt modelId="{47178846-AE44-4469-A840-377580795C25}">
      <dgm:prSet phldrT="[Texto]"/>
      <dgm:spPr>
        <a:solidFill>
          <a:srgbClr val="D03C47"/>
        </a:solidFill>
      </dgm:spPr>
      <dgm:t>
        <a:bodyPr/>
        <a:lstStyle/>
        <a:p>
          <a:r>
            <a:rPr lang="es-CO" dirty="0"/>
            <a:t>Definiciones </a:t>
          </a:r>
        </a:p>
      </dgm:t>
    </dgm:pt>
    <dgm:pt modelId="{5BE3E536-D30D-4799-9813-A13A59A52269}" type="parTrans" cxnId="{36078AF4-2A92-42A0-A8C5-1D2FD51E36D8}">
      <dgm:prSet/>
      <dgm:spPr/>
      <dgm:t>
        <a:bodyPr/>
        <a:lstStyle/>
        <a:p>
          <a:endParaRPr lang="es-CO"/>
        </a:p>
      </dgm:t>
    </dgm:pt>
    <dgm:pt modelId="{3DA99DE5-D9C2-4E1A-83AE-33CE25509698}" type="sibTrans" cxnId="{36078AF4-2A92-42A0-A8C5-1D2FD51E36D8}">
      <dgm:prSet/>
      <dgm:spPr/>
      <dgm:t>
        <a:bodyPr/>
        <a:lstStyle/>
        <a:p>
          <a:endParaRPr lang="es-CO"/>
        </a:p>
      </dgm:t>
    </dgm:pt>
    <dgm:pt modelId="{DC6CA55E-5B9D-4008-B518-4117ABA750A0}">
      <dgm:prSet phldrT="[Texto]"/>
      <dgm:spPr>
        <a:solidFill>
          <a:srgbClr val="4B4A4A"/>
        </a:solidFill>
      </dgm:spPr>
      <dgm:t>
        <a:bodyPr/>
        <a:lstStyle/>
        <a:p>
          <a:r>
            <a:rPr lang="es-CO" b="1" dirty="0"/>
            <a:t>Seguridad Humana: </a:t>
          </a:r>
          <a:r>
            <a:rPr lang="es-CO" dirty="0"/>
            <a:t>consiste en la protección de las personas, la naturaleza y los demás seres sintientes. El Estado Garantizará la Seguridad Humana con enfoque de derechos, diferencial, de género, étnico, territorial. </a:t>
          </a:r>
        </a:p>
      </dgm:t>
    </dgm:pt>
    <dgm:pt modelId="{0CC26E81-8092-4A2B-B678-E235E8DBD3FC}" type="parTrans" cxnId="{D714CDC2-4715-4564-B9E0-3B952844BD0D}">
      <dgm:prSet/>
      <dgm:spPr/>
      <dgm:t>
        <a:bodyPr/>
        <a:lstStyle/>
        <a:p>
          <a:endParaRPr lang="es-CO"/>
        </a:p>
      </dgm:t>
    </dgm:pt>
    <dgm:pt modelId="{DC2E59F9-1F5B-43F9-AF7A-18AA6CD04760}" type="sibTrans" cxnId="{D714CDC2-4715-4564-B9E0-3B952844BD0D}">
      <dgm:prSet/>
      <dgm:spPr/>
      <dgm:t>
        <a:bodyPr/>
        <a:lstStyle/>
        <a:p>
          <a:endParaRPr lang="es-CO"/>
        </a:p>
      </dgm:t>
    </dgm:pt>
    <dgm:pt modelId="{EC822C0C-CB10-4EEA-992A-A8ADE014F309}">
      <dgm:prSet phldrT="[Texto]"/>
      <dgm:spPr>
        <a:solidFill>
          <a:srgbClr val="4B4A4A"/>
        </a:solidFill>
      </dgm:spPr>
      <dgm:t>
        <a:bodyPr/>
        <a:lstStyle/>
        <a:p>
          <a:r>
            <a:rPr lang="es-CO" b="1" dirty="0"/>
            <a:t>Paz Total:</a:t>
          </a:r>
          <a:r>
            <a:rPr lang="es-CO" dirty="0"/>
            <a:t> Es un Política del Estado, prioritaria y transversal, participativa, amplia , incluyente e integral. Aplica a lo referente a la implementación de  acuerdos y tiene la finalidad de lograr una paz estable y duradera. </a:t>
          </a:r>
        </a:p>
      </dgm:t>
    </dgm:pt>
    <dgm:pt modelId="{12055AA8-69D1-4A22-8DAE-35013FE9E327}" type="parTrans" cxnId="{F8773C45-5FE7-4BCF-ABB1-ECDD68FF9069}">
      <dgm:prSet/>
      <dgm:spPr/>
      <dgm:t>
        <a:bodyPr/>
        <a:lstStyle/>
        <a:p>
          <a:endParaRPr lang="es-CO"/>
        </a:p>
      </dgm:t>
    </dgm:pt>
    <dgm:pt modelId="{33E8FAC5-527F-4320-AD7F-B3E8D12126A9}" type="sibTrans" cxnId="{F8773C45-5FE7-4BCF-ABB1-ECDD68FF9069}">
      <dgm:prSet/>
      <dgm:spPr/>
      <dgm:t>
        <a:bodyPr/>
        <a:lstStyle/>
        <a:p>
          <a:endParaRPr lang="es-CO"/>
        </a:p>
      </dgm:t>
    </dgm:pt>
    <dgm:pt modelId="{562E9A07-ABB4-4D09-9D3E-803F58B65AC1}">
      <dgm:prSet phldrT="[Texto]"/>
      <dgm:spPr>
        <a:solidFill>
          <a:srgbClr val="D03C47"/>
        </a:solidFill>
      </dgm:spPr>
      <dgm:t>
        <a:bodyPr/>
        <a:lstStyle/>
        <a:p>
          <a:r>
            <a:rPr lang="es-CO" dirty="0"/>
            <a:t>Planes de desarrollo Locales </a:t>
          </a:r>
        </a:p>
      </dgm:t>
    </dgm:pt>
    <dgm:pt modelId="{6BAB6C25-E478-4A28-8480-170CF51F9454}" type="parTrans" cxnId="{1F11CBFC-6A6F-43D4-A938-83882B931B2B}">
      <dgm:prSet/>
      <dgm:spPr/>
      <dgm:t>
        <a:bodyPr/>
        <a:lstStyle/>
        <a:p>
          <a:endParaRPr lang="es-CO"/>
        </a:p>
      </dgm:t>
    </dgm:pt>
    <dgm:pt modelId="{B464F80E-0C4F-4923-B07E-C6FCD1A77BBC}" type="sibTrans" cxnId="{1F11CBFC-6A6F-43D4-A938-83882B931B2B}">
      <dgm:prSet/>
      <dgm:spPr/>
      <dgm:t>
        <a:bodyPr/>
        <a:lstStyle/>
        <a:p>
          <a:endParaRPr lang="es-CO"/>
        </a:p>
      </dgm:t>
    </dgm:pt>
    <dgm:pt modelId="{7062F9F0-41BA-4829-AB3F-2191AD558607}">
      <dgm:prSet phldrT="[Texto]"/>
      <dgm:spPr>
        <a:solidFill>
          <a:srgbClr val="4B4A4A"/>
        </a:solidFill>
      </dgm:spPr>
      <dgm:t>
        <a:bodyPr/>
        <a:lstStyle/>
        <a:p>
          <a:r>
            <a:rPr lang="es-CO" dirty="0"/>
            <a:t>En el Artículo 6 de la presente Ley, se ordena que las entidades territoriales deberán fijar, políticas, programas y proyectos dirigidos al logro de la paz, desarrollo social y económico equitativo, la protección de la naturaleza y la integración de las Regiones   </a:t>
          </a:r>
        </a:p>
      </dgm:t>
    </dgm:pt>
    <dgm:pt modelId="{A7C320B5-4468-4CDF-AD03-27F7F59B9B2C}" type="parTrans" cxnId="{B16541D2-E33A-422C-9C00-C6962216F723}">
      <dgm:prSet/>
      <dgm:spPr/>
      <dgm:t>
        <a:bodyPr/>
        <a:lstStyle/>
        <a:p>
          <a:endParaRPr lang="es-CO"/>
        </a:p>
      </dgm:t>
    </dgm:pt>
    <dgm:pt modelId="{2C95523D-3591-48FF-8F31-2EECD675F8F5}" type="sibTrans" cxnId="{B16541D2-E33A-422C-9C00-C6962216F723}">
      <dgm:prSet/>
      <dgm:spPr/>
      <dgm:t>
        <a:bodyPr/>
        <a:lstStyle/>
        <a:p>
          <a:endParaRPr lang="es-CO"/>
        </a:p>
      </dgm:t>
    </dgm:pt>
    <dgm:pt modelId="{52BA4863-0D54-4AFD-8FD6-BA45081F4F0E}" type="pres">
      <dgm:prSet presAssocID="{D19B177F-A283-48E5-AE7E-2A8AAD8872C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CO"/>
        </a:p>
      </dgm:t>
    </dgm:pt>
    <dgm:pt modelId="{732A1C51-284D-4555-9CC5-15788A506177}" type="pres">
      <dgm:prSet presAssocID="{4A8BA223-7FBE-476D-839E-0224E0DFB2EE}" presName="vertOne" presStyleCnt="0"/>
      <dgm:spPr/>
    </dgm:pt>
    <dgm:pt modelId="{D3721261-0711-4F49-98E7-F61D0B757DD2}" type="pres">
      <dgm:prSet presAssocID="{4A8BA223-7FBE-476D-839E-0224E0DFB2EE}" presName="txOne" presStyleLbl="node0" presStyleIdx="0" presStyleCnt="1" custScaleY="37358" custLinFactNeighborX="-14" custLinFactNeighborY="8952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3ACF3CCD-91F6-46C7-805E-3DEE3B349101}" type="pres">
      <dgm:prSet presAssocID="{4A8BA223-7FBE-476D-839E-0224E0DFB2EE}" presName="parTransOne" presStyleCnt="0"/>
      <dgm:spPr/>
    </dgm:pt>
    <dgm:pt modelId="{1636CBF0-2E96-4DDA-9578-77F0BB54C8C1}" type="pres">
      <dgm:prSet presAssocID="{4A8BA223-7FBE-476D-839E-0224E0DFB2EE}" presName="horzOne" presStyleCnt="0"/>
      <dgm:spPr/>
    </dgm:pt>
    <dgm:pt modelId="{406275C8-7EFD-4EC1-8735-5475FC253578}" type="pres">
      <dgm:prSet presAssocID="{47178846-AE44-4469-A840-377580795C25}" presName="vertTwo" presStyleCnt="0"/>
      <dgm:spPr/>
    </dgm:pt>
    <dgm:pt modelId="{82B1077E-7F07-41C4-80E7-5335B8F62032}" type="pres">
      <dgm:prSet presAssocID="{47178846-AE44-4469-A840-377580795C25}" presName="txTwo" presStyleLbl="node2" presStyleIdx="0" presStyleCnt="2" custScaleY="26724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FD3E767E-367A-4413-857E-C5D6EB2DE3D2}" type="pres">
      <dgm:prSet presAssocID="{47178846-AE44-4469-A840-377580795C25}" presName="parTransTwo" presStyleCnt="0"/>
      <dgm:spPr/>
    </dgm:pt>
    <dgm:pt modelId="{ADC0BFA9-3FEC-49F4-A716-4DBE358761E8}" type="pres">
      <dgm:prSet presAssocID="{47178846-AE44-4469-A840-377580795C25}" presName="horzTwo" presStyleCnt="0"/>
      <dgm:spPr/>
    </dgm:pt>
    <dgm:pt modelId="{EAE8D0B5-81F1-46BA-AA95-323DB3D05EA0}" type="pres">
      <dgm:prSet presAssocID="{DC6CA55E-5B9D-4008-B518-4117ABA750A0}" presName="vertThree" presStyleCnt="0"/>
      <dgm:spPr/>
    </dgm:pt>
    <dgm:pt modelId="{2332F60B-9EBE-4D0D-B7F7-025039162BC7}" type="pres">
      <dgm:prSet presAssocID="{DC6CA55E-5B9D-4008-B518-4117ABA750A0}" presName="txThree" presStyleLbl="node3" presStyleIdx="0" presStyleCnt="3" custScaleY="106403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B96CED4E-4966-4B21-A03E-C2634696FEA8}" type="pres">
      <dgm:prSet presAssocID="{DC6CA55E-5B9D-4008-B518-4117ABA750A0}" presName="horzThree" presStyleCnt="0"/>
      <dgm:spPr/>
    </dgm:pt>
    <dgm:pt modelId="{5BDD92A5-9938-4CF7-8A2F-3AA0A72FB0D7}" type="pres">
      <dgm:prSet presAssocID="{DC2E59F9-1F5B-43F9-AF7A-18AA6CD04760}" presName="sibSpaceThree" presStyleCnt="0"/>
      <dgm:spPr/>
    </dgm:pt>
    <dgm:pt modelId="{C92539A5-47CA-4819-87FC-89EC6D7953F7}" type="pres">
      <dgm:prSet presAssocID="{EC822C0C-CB10-4EEA-992A-A8ADE014F309}" presName="vertThree" presStyleCnt="0"/>
      <dgm:spPr/>
    </dgm:pt>
    <dgm:pt modelId="{6C636259-3A97-44FC-8BC0-59FBB36C902E}" type="pres">
      <dgm:prSet presAssocID="{EC822C0C-CB10-4EEA-992A-A8ADE014F309}" presName="txThree" presStyleLbl="node3" presStyleIdx="1" presStyleCnt="3" custScaleY="106632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7E12D4A0-189B-4D98-B737-B7DAE9C208AC}" type="pres">
      <dgm:prSet presAssocID="{EC822C0C-CB10-4EEA-992A-A8ADE014F309}" presName="horzThree" presStyleCnt="0"/>
      <dgm:spPr/>
    </dgm:pt>
    <dgm:pt modelId="{784AB172-9EB8-4422-A4A8-91479AD5691A}" type="pres">
      <dgm:prSet presAssocID="{3DA99DE5-D9C2-4E1A-83AE-33CE25509698}" presName="sibSpaceTwo" presStyleCnt="0"/>
      <dgm:spPr/>
    </dgm:pt>
    <dgm:pt modelId="{50EF411D-940C-42F7-8C5E-A4243325A24B}" type="pres">
      <dgm:prSet presAssocID="{562E9A07-ABB4-4D09-9D3E-803F58B65AC1}" presName="vertTwo" presStyleCnt="0"/>
      <dgm:spPr/>
    </dgm:pt>
    <dgm:pt modelId="{292C00F5-638B-4BEC-B3EE-6A0C62D3A336}" type="pres">
      <dgm:prSet presAssocID="{562E9A07-ABB4-4D09-9D3E-803F58B65AC1}" presName="txTwo" presStyleLbl="node2" presStyleIdx="1" presStyleCnt="2" custScaleY="26798" custLinFactNeighborX="-249" custLinFactNeighborY="3222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D61748D0-16B8-459D-8BB5-7B9AA1052ECE}" type="pres">
      <dgm:prSet presAssocID="{562E9A07-ABB4-4D09-9D3E-803F58B65AC1}" presName="parTransTwo" presStyleCnt="0"/>
      <dgm:spPr/>
    </dgm:pt>
    <dgm:pt modelId="{515A136F-EDFF-450F-A02B-2625E1C9378C}" type="pres">
      <dgm:prSet presAssocID="{562E9A07-ABB4-4D09-9D3E-803F58B65AC1}" presName="horzTwo" presStyleCnt="0"/>
      <dgm:spPr/>
    </dgm:pt>
    <dgm:pt modelId="{7F2A3176-85AD-4D4F-A0E3-2A433C2523BC}" type="pres">
      <dgm:prSet presAssocID="{7062F9F0-41BA-4829-AB3F-2191AD558607}" presName="vertThree" presStyleCnt="0"/>
      <dgm:spPr/>
    </dgm:pt>
    <dgm:pt modelId="{AFFC4EFD-1A3B-4F03-9992-F72A57BDC77E}" type="pres">
      <dgm:prSet presAssocID="{7062F9F0-41BA-4829-AB3F-2191AD558607}" presName="txThree" presStyleLbl="node3" presStyleIdx="2" presStyleCnt="3" custScaleY="104460" custLinFactNeighborX="0" custLinFactNeighborY="-915">
        <dgm:presLayoutVars>
          <dgm:chPref val="3"/>
        </dgm:presLayoutVars>
      </dgm:prSet>
      <dgm:spPr/>
      <dgm:t>
        <a:bodyPr/>
        <a:lstStyle/>
        <a:p>
          <a:endParaRPr lang="es-CO"/>
        </a:p>
      </dgm:t>
    </dgm:pt>
    <dgm:pt modelId="{E1A25097-03CC-44B7-B439-014709DAACCF}" type="pres">
      <dgm:prSet presAssocID="{7062F9F0-41BA-4829-AB3F-2191AD558607}" presName="horzThree" presStyleCnt="0"/>
      <dgm:spPr/>
    </dgm:pt>
  </dgm:ptLst>
  <dgm:cxnLst>
    <dgm:cxn modelId="{9920C8AB-B9E3-45C4-8744-3ECDAFF85D8C}" type="presOf" srcId="{DC6CA55E-5B9D-4008-B518-4117ABA750A0}" destId="{2332F60B-9EBE-4D0D-B7F7-025039162BC7}" srcOrd="0" destOrd="0" presId="urn:microsoft.com/office/officeart/2005/8/layout/hierarchy4"/>
    <dgm:cxn modelId="{1F11CBFC-6A6F-43D4-A938-83882B931B2B}" srcId="{4A8BA223-7FBE-476D-839E-0224E0DFB2EE}" destId="{562E9A07-ABB4-4D09-9D3E-803F58B65AC1}" srcOrd="1" destOrd="0" parTransId="{6BAB6C25-E478-4A28-8480-170CF51F9454}" sibTransId="{B464F80E-0C4F-4923-B07E-C6FCD1A77BBC}"/>
    <dgm:cxn modelId="{B16541D2-E33A-422C-9C00-C6962216F723}" srcId="{562E9A07-ABB4-4D09-9D3E-803F58B65AC1}" destId="{7062F9F0-41BA-4829-AB3F-2191AD558607}" srcOrd="0" destOrd="0" parTransId="{A7C320B5-4468-4CDF-AD03-27F7F59B9B2C}" sibTransId="{2C95523D-3591-48FF-8F31-2EECD675F8F5}"/>
    <dgm:cxn modelId="{EA8CD651-7064-473D-A602-8B4F41C000DE}" type="presOf" srcId="{7062F9F0-41BA-4829-AB3F-2191AD558607}" destId="{AFFC4EFD-1A3B-4F03-9992-F72A57BDC77E}" srcOrd="0" destOrd="0" presId="urn:microsoft.com/office/officeart/2005/8/layout/hierarchy4"/>
    <dgm:cxn modelId="{CD3592ED-A58B-4E1C-AD8F-CAB0363A00EB}" type="presOf" srcId="{562E9A07-ABB4-4D09-9D3E-803F58B65AC1}" destId="{292C00F5-638B-4BEC-B3EE-6A0C62D3A336}" srcOrd="0" destOrd="0" presId="urn:microsoft.com/office/officeart/2005/8/layout/hierarchy4"/>
    <dgm:cxn modelId="{B78B0EE6-86F9-46E6-8DC6-8124DB1B42AE}" type="presOf" srcId="{EC822C0C-CB10-4EEA-992A-A8ADE014F309}" destId="{6C636259-3A97-44FC-8BC0-59FBB36C902E}" srcOrd="0" destOrd="0" presId="urn:microsoft.com/office/officeart/2005/8/layout/hierarchy4"/>
    <dgm:cxn modelId="{11055565-927C-4C95-9A0D-774630C48F44}" type="presOf" srcId="{D19B177F-A283-48E5-AE7E-2A8AAD8872C8}" destId="{52BA4863-0D54-4AFD-8FD6-BA45081F4F0E}" srcOrd="0" destOrd="0" presId="urn:microsoft.com/office/officeart/2005/8/layout/hierarchy4"/>
    <dgm:cxn modelId="{F8773C45-5FE7-4BCF-ABB1-ECDD68FF9069}" srcId="{47178846-AE44-4469-A840-377580795C25}" destId="{EC822C0C-CB10-4EEA-992A-A8ADE014F309}" srcOrd="1" destOrd="0" parTransId="{12055AA8-69D1-4A22-8DAE-35013FE9E327}" sibTransId="{33E8FAC5-527F-4320-AD7F-B3E8D12126A9}"/>
    <dgm:cxn modelId="{7FC9B07B-DB97-40D1-A5DC-FA64A546E52C}" type="presOf" srcId="{4A8BA223-7FBE-476D-839E-0224E0DFB2EE}" destId="{D3721261-0711-4F49-98E7-F61D0B757DD2}" srcOrd="0" destOrd="0" presId="urn:microsoft.com/office/officeart/2005/8/layout/hierarchy4"/>
    <dgm:cxn modelId="{D714CDC2-4715-4564-B9E0-3B952844BD0D}" srcId="{47178846-AE44-4469-A840-377580795C25}" destId="{DC6CA55E-5B9D-4008-B518-4117ABA750A0}" srcOrd="0" destOrd="0" parTransId="{0CC26E81-8092-4A2B-B678-E235E8DBD3FC}" sibTransId="{DC2E59F9-1F5B-43F9-AF7A-18AA6CD04760}"/>
    <dgm:cxn modelId="{36078AF4-2A92-42A0-A8C5-1D2FD51E36D8}" srcId="{4A8BA223-7FBE-476D-839E-0224E0DFB2EE}" destId="{47178846-AE44-4469-A840-377580795C25}" srcOrd="0" destOrd="0" parTransId="{5BE3E536-D30D-4799-9813-A13A59A52269}" sibTransId="{3DA99DE5-D9C2-4E1A-83AE-33CE25509698}"/>
    <dgm:cxn modelId="{79151FFC-AB55-4D03-A148-C32CD2D63FCA}" type="presOf" srcId="{47178846-AE44-4469-A840-377580795C25}" destId="{82B1077E-7F07-41C4-80E7-5335B8F62032}" srcOrd="0" destOrd="0" presId="urn:microsoft.com/office/officeart/2005/8/layout/hierarchy4"/>
    <dgm:cxn modelId="{FA23CE23-9C64-4C24-A1E6-F6E3D58A1D2E}" srcId="{D19B177F-A283-48E5-AE7E-2A8AAD8872C8}" destId="{4A8BA223-7FBE-476D-839E-0224E0DFB2EE}" srcOrd="0" destOrd="0" parTransId="{2FC9D06F-2C03-4DFA-9410-9CF25FB46CFB}" sibTransId="{5BAD1628-0AFF-456D-9C97-1F69B228072F}"/>
    <dgm:cxn modelId="{5B9F3569-8B30-4FAE-ACBB-90E4ADEF354D}" type="presParOf" srcId="{52BA4863-0D54-4AFD-8FD6-BA45081F4F0E}" destId="{732A1C51-284D-4555-9CC5-15788A506177}" srcOrd="0" destOrd="0" presId="urn:microsoft.com/office/officeart/2005/8/layout/hierarchy4"/>
    <dgm:cxn modelId="{4A1B80A2-BA02-4773-B67C-4A50DA8176EC}" type="presParOf" srcId="{732A1C51-284D-4555-9CC5-15788A506177}" destId="{D3721261-0711-4F49-98E7-F61D0B757DD2}" srcOrd="0" destOrd="0" presId="urn:microsoft.com/office/officeart/2005/8/layout/hierarchy4"/>
    <dgm:cxn modelId="{F60F089F-B771-4EF3-A71B-A811F2617905}" type="presParOf" srcId="{732A1C51-284D-4555-9CC5-15788A506177}" destId="{3ACF3CCD-91F6-46C7-805E-3DEE3B349101}" srcOrd="1" destOrd="0" presId="urn:microsoft.com/office/officeart/2005/8/layout/hierarchy4"/>
    <dgm:cxn modelId="{7011B372-03F2-4531-8401-EFC62B78E227}" type="presParOf" srcId="{732A1C51-284D-4555-9CC5-15788A506177}" destId="{1636CBF0-2E96-4DDA-9578-77F0BB54C8C1}" srcOrd="2" destOrd="0" presId="urn:microsoft.com/office/officeart/2005/8/layout/hierarchy4"/>
    <dgm:cxn modelId="{8A057D72-7556-4B4C-9136-C0FF5E1CA98E}" type="presParOf" srcId="{1636CBF0-2E96-4DDA-9578-77F0BB54C8C1}" destId="{406275C8-7EFD-4EC1-8735-5475FC253578}" srcOrd="0" destOrd="0" presId="urn:microsoft.com/office/officeart/2005/8/layout/hierarchy4"/>
    <dgm:cxn modelId="{5E6C13A8-7897-4281-BFBE-359FF5475D1E}" type="presParOf" srcId="{406275C8-7EFD-4EC1-8735-5475FC253578}" destId="{82B1077E-7F07-41C4-80E7-5335B8F62032}" srcOrd="0" destOrd="0" presId="urn:microsoft.com/office/officeart/2005/8/layout/hierarchy4"/>
    <dgm:cxn modelId="{A75050EA-7A7D-4A4E-8B3D-FA007C529B14}" type="presParOf" srcId="{406275C8-7EFD-4EC1-8735-5475FC253578}" destId="{FD3E767E-367A-4413-857E-C5D6EB2DE3D2}" srcOrd="1" destOrd="0" presId="urn:microsoft.com/office/officeart/2005/8/layout/hierarchy4"/>
    <dgm:cxn modelId="{BE32B539-0CEF-454E-BC48-37F463B31372}" type="presParOf" srcId="{406275C8-7EFD-4EC1-8735-5475FC253578}" destId="{ADC0BFA9-3FEC-49F4-A716-4DBE358761E8}" srcOrd="2" destOrd="0" presId="urn:microsoft.com/office/officeart/2005/8/layout/hierarchy4"/>
    <dgm:cxn modelId="{545E6095-1A1B-4244-8FB7-F63BB70C0A6B}" type="presParOf" srcId="{ADC0BFA9-3FEC-49F4-A716-4DBE358761E8}" destId="{EAE8D0B5-81F1-46BA-AA95-323DB3D05EA0}" srcOrd="0" destOrd="0" presId="urn:microsoft.com/office/officeart/2005/8/layout/hierarchy4"/>
    <dgm:cxn modelId="{C1A7B7CF-C8BB-46E0-BB77-D2046E346DF1}" type="presParOf" srcId="{EAE8D0B5-81F1-46BA-AA95-323DB3D05EA0}" destId="{2332F60B-9EBE-4D0D-B7F7-025039162BC7}" srcOrd="0" destOrd="0" presId="urn:microsoft.com/office/officeart/2005/8/layout/hierarchy4"/>
    <dgm:cxn modelId="{BB987E73-CE88-4934-98B1-F0921231ACF2}" type="presParOf" srcId="{EAE8D0B5-81F1-46BA-AA95-323DB3D05EA0}" destId="{B96CED4E-4966-4B21-A03E-C2634696FEA8}" srcOrd="1" destOrd="0" presId="urn:microsoft.com/office/officeart/2005/8/layout/hierarchy4"/>
    <dgm:cxn modelId="{97404ECB-F89E-40E2-8657-C20B71082248}" type="presParOf" srcId="{ADC0BFA9-3FEC-49F4-A716-4DBE358761E8}" destId="{5BDD92A5-9938-4CF7-8A2F-3AA0A72FB0D7}" srcOrd="1" destOrd="0" presId="urn:microsoft.com/office/officeart/2005/8/layout/hierarchy4"/>
    <dgm:cxn modelId="{18EDDEDC-4323-4FC4-9FC1-77F9BF8B80D7}" type="presParOf" srcId="{ADC0BFA9-3FEC-49F4-A716-4DBE358761E8}" destId="{C92539A5-47CA-4819-87FC-89EC6D7953F7}" srcOrd="2" destOrd="0" presId="urn:microsoft.com/office/officeart/2005/8/layout/hierarchy4"/>
    <dgm:cxn modelId="{B0B42052-BBAA-488F-908B-E9A5AE8805A7}" type="presParOf" srcId="{C92539A5-47CA-4819-87FC-89EC6D7953F7}" destId="{6C636259-3A97-44FC-8BC0-59FBB36C902E}" srcOrd="0" destOrd="0" presId="urn:microsoft.com/office/officeart/2005/8/layout/hierarchy4"/>
    <dgm:cxn modelId="{90FF12D0-D9D7-4FB7-A0D3-774539D968B4}" type="presParOf" srcId="{C92539A5-47CA-4819-87FC-89EC6D7953F7}" destId="{7E12D4A0-189B-4D98-B737-B7DAE9C208AC}" srcOrd="1" destOrd="0" presId="urn:microsoft.com/office/officeart/2005/8/layout/hierarchy4"/>
    <dgm:cxn modelId="{09184E21-F3A2-4557-ABA5-152188D78E72}" type="presParOf" srcId="{1636CBF0-2E96-4DDA-9578-77F0BB54C8C1}" destId="{784AB172-9EB8-4422-A4A8-91479AD5691A}" srcOrd="1" destOrd="0" presId="urn:microsoft.com/office/officeart/2005/8/layout/hierarchy4"/>
    <dgm:cxn modelId="{621EC906-2AD0-415B-B12C-D46E9377E03F}" type="presParOf" srcId="{1636CBF0-2E96-4DDA-9578-77F0BB54C8C1}" destId="{50EF411D-940C-42F7-8C5E-A4243325A24B}" srcOrd="2" destOrd="0" presId="urn:microsoft.com/office/officeart/2005/8/layout/hierarchy4"/>
    <dgm:cxn modelId="{DE70F2B1-F122-42D4-86F3-9487F5B70FFF}" type="presParOf" srcId="{50EF411D-940C-42F7-8C5E-A4243325A24B}" destId="{292C00F5-638B-4BEC-B3EE-6A0C62D3A336}" srcOrd="0" destOrd="0" presId="urn:microsoft.com/office/officeart/2005/8/layout/hierarchy4"/>
    <dgm:cxn modelId="{52FA530C-DD34-4F74-A6C7-95A3C1C4DDF8}" type="presParOf" srcId="{50EF411D-940C-42F7-8C5E-A4243325A24B}" destId="{D61748D0-16B8-459D-8BB5-7B9AA1052ECE}" srcOrd="1" destOrd="0" presId="urn:microsoft.com/office/officeart/2005/8/layout/hierarchy4"/>
    <dgm:cxn modelId="{8F46C66A-64B9-4355-994C-ED7BBB913C20}" type="presParOf" srcId="{50EF411D-940C-42F7-8C5E-A4243325A24B}" destId="{515A136F-EDFF-450F-A02B-2625E1C9378C}" srcOrd="2" destOrd="0" presId="urn:microsoft.com/office/officeart/2005/8/layout/hierarchy4"/>
    <dgm:cxn modelId="{E51B7C45-E5DF-4A35-A441-549C43B250B1}" type="presParOf" srcId="{515A136F-EDFF-450F-A02B-2625E1C9378C}" destId="{7F2A3176-85AD-4D4F-A0E3-2A433C2523BC}" srcOrd="0" destOrd="0" presId="urn:microsoft.com/office/officeart/2005/8/layout/hierarchy4"/>
    <dgm:cxn modelId="{A741F368-8ACC-4696-8F78-B65B6B9A30F6}" type="presParOf" srcId="{7F2A3176-85AD-4D4F-A0E3-2A433C2523BC}" destId="{AFFC4EFD-1A3B-4F03-9992-F72A57BDC77E}" srcOrd="0" destOrd="0" presId="urn:microsoft.com/office/officeart/2005/8/layout/hierarchy4"/>
    <dgm:cxn modelId="{1D2A249F-D9C2-4881-81CD-5BE35BDD8134}" type="presParOf" srcId="{7F2A3176-85AD-4D4F-A0E3-2A433C2523BC}" destId="{E1A25097-03CC-44B7-B439-014709DAACCF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27DD32F-87C4-420E-9AE4-23C8F9FD67A2}" type="doc">
      <dgm:prSet loTypeId="urn:microsoft.com/office/officeart/2005/8/layout/hList1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s-CO"/>
        </a:p>
      </dgm:t>
    </dgm:pt>
    <dgm:pt modelId="{658115CD-9013-4A4E-8D85-7607345F7252}">
      <dgm:prSet phldrT="[Texto]"/>
      <dgm:spPr>
        <a:solidFill>
          <a:srgbClr val="D03C47"/>
        </a:solidFill>
      </dgm:spPr>
      <dgm:t>
        <a:bodyPr/>
        <a:lstStyle/>
        <a:p>
          <a:r>
            <a:rPr lang="es-CO" dirty="0"/>
            <a:t>El Programa debe </a:t>
          </a:r>
        </a:p>
      </dgm:t>
    </dgm:pt>
    <dgm:pt modelId="{AEB5E1F8-7840-4A1C-8DBD-424D8992ADC9}" type="parTrans" cxnId="{85C58F08-1872-4E82-81E1-3F1D6566D178}">
      <dgm:prSet/>
      <dgm:spPr/>
      <dgm:t>
        <a:bodyPr/>
        <a:lstStyle/>
        <a:p>
          <a:endParaRPr lang="es-CO"/>
        </a:p>
      </dgm:t>
    </dgm:pt>
    <dgm:pt modelId="{82C08CA8-1B0C-4AD3-9F17-BDB919C59EFF}" type="sibTrans" cxnId="{85C58F08-1872-4E82-81E1-3F1D6566D178}">
      <dgm:prSet/>
      <dgm:spPr/>
      <dgm:t>
        <a:bodyPr/>
        <a:lstStyle/>
        <a:p>
          <a:endParaRPr lang="es-CO"/>
        </a:p>
      </dgm:t>
    </dgm:pt>
    <dgm:pt modelId="{BF1B80EB-C603-4491-87E2-158E24F12203}">
      <dgm:prSet phldrT="[Texto]"/>
      <dgm:spPr>
        <a:solidFill>
          <a:srgbClr val="4B4A4A">
            <a:alpha val="90000"/>
          </a:srgbClr>
        </a:solidFill>
      </dgm:spPr>
      <dgm:t>
        <a:bodyPr/>
        <a:lstStyle/>
        <a:p>
          <a:r>
            <a:rPr lang="es-CO" dirty="0">
              <a:solidFill>
                <a:schemeClr val="bg1"/>
              </a:solidFill>
            </a:rPr>
            <a:t>Seguir los principios de la Constitución </a:t>
          </a:r>
        </a:p>
      </dgm:t>
    </dgm:pt>
    <dgm:pt modelId="{8E042CD7-0789-4F67-9C64-BB28C681BAE8}" type="parTrans" cxnId="{E5E7FDDC-92A8-48CB-B0CB-51AB95530555}">
      <dgm:prSet/>
      <dgm:spPr/>
      <dgm:t>
        <a:bodyPr/>
        <a:lstStyle/>
        <a:p>
          <a:endParaRPr lang="es-CO"/>
        </a:p>
      </dgm:t>
    </dgm:pt>
    <dgm:pt modelId="{154F655F-4328-492B-8584-470762B50CF5}" type="sibTrans" cxnId="{E5E7FDDC-92A8-48CB-B0CB-51AB95530555}">
      <dgm:prSet/>
      <dgm:spPr/>
      <dgm:t>
        <a:bodyPr/>
        <a:lstStyle/>
        <a:p>
          <a:endParaRPr lang="es-CO"/>
        </a:p>
      </dgm:t>
    </dgm:pt>
    <dgm:pt modelId="{126270E8-2332-4955-BE7B-D26BE3EE1D26}">
      <dgm:prSet phldrT="[Texto]"/>
      <dgm:spPr>
        <a:solidFill>
          <a:srgbClr val="4B4A4A">
            <a:alpha val="90000"/>
          </a:srgbClr>
        </a:solidFill>
      </dgm:spPr>
      <dgm:t>
        <a:bodyPr/>
        <a:lstStyle/>
        <a:p>
          <a:r>
            <a:rPr lang="es-CO" dirty="0">
              <a:solidFill>
                <a:schemeClr val="bg1"/>
              </a:solidFill>
            </a:rPr>
            <a:t>Basarse en las competencias correspondientes al ente territorial </a:t>
          </a:r>
        </a:p>
      </dgm:t>
    </dgm:pt>
    <dgm:pt modelId="{FD2A9415-C4E8-4DDB-9DD2-15FD693D37DF}" type="parTrans" cxnId="{04FCB576-0F5A-4E16-9CED-E165E6FAFA74}">
      <dgm:prSet/>
      <dgm:spPr/>
      <dgm:t>
        <a:bodyPr/>
        <a:lstStyle/>
        <a:p>
          <a:endParaRPr lang="es-CO"/>
        </a:p>
      </dgm:t>
    </dgm:pt>
    <dgm:pt modelId="{598B633D-581E-419F-B0AA-8AC97DA148D6}" type="sibTrans" cxnId="{04FCB576-0F5A-4E16-9CED-E165E6FAFA74}">
      <dgm:prSet/>
      <dgm:spPr/>
      <dgm:t>
        <a:bodyPr/>
        <a:lstStyle/>
        <a:p>
          <a:endParaRPr lang="es-CO"/>
        </a:p>
      </dgm:t>
    </dgm:pt>
    <dgm:pt modelId="{D082042D-3100-4B86-A49C-586EC23BFF4D}">
      <dgm:prSet phldrT="[Texto]"/>
      <dgm:spPr>
        <a:solidFill>
          <a:srgbClr val="D03C47"/>
        </a:solidFill>
      </dgm:spPr>
      <dgm:t>
        <a:bodyPr/>
        <a:lstStyle/>
        <a:p>
          <a:r>
            <a:rPr lang="es-CO" dirty="0"/>
            <a:t>Porque </a:t>
          </a:r>
        </a:p>
      </dgm:t>
    </dgm:pt>
    <dgm:pt modelId="{83CAF65E-1886-4410-9C27-3D3DC91AA628}" type="parTrans" cxnId="{1FCFDA65-BE90-435F-89D5-E7CC0E2CB580}">
      <dgm:prSet/>
      <dgm:spPr/>
      <dgm:t>
        <a:bodyPr/>
        <a:lstStyle/>
        <a:p>
          <a:endParaRPr lang="es-CO"/>
        </a:p>
      </dgm:t>
    </dgm:pt>
    <dgm:pt modelId="{EB34DF66-D8A2-467B-8B9B-4C6FBE689A80}" type="sibTrans" cxnId="{1FCFDA65-BE90-435F-89D5-E7CC0E2CB580}">
      <dgm:prSet/>
      <dgm:spPr/>
      <dgm:t>
        <a:bodyPr/>
        <a:lstStyle/>
        <a:p>
          <a:endParaRPr lang="es-CO"/>
        </a:p>
      </dgm:t>
    </dgm:pt>
    <dgm:pt modelId="{FED526CA-DF70-45C2-82DA-0BC06F190A60}">
      <dgm:prSet phldrT="[Texto]"/>
      <dgm:spPr>
        <a:solidFill>
          <a:srgbClr val="4B4A4A">
            <a:alpha val="90000"/>
          </a:srgbClr>
        </a:solidFill>
      </dgm:spPr>
      <dgm:t>
        <a:bodyPr/>
        <a:lstStyle/>
        <a:p>
          <a:r>
            <a:rPr lang="es-CO" dirty="0">
              <a:solidFill>
                <a:schemeClr val="bg1"/>
              </a:solidFill>
            </a:rPr>
            <a:t>Tanto el candidato como el ciudadano deben conocer las competencias del ente territorial  </a:t>
          </a:r>
        </a:p>
      </dgm:t>
    </dgm:pt>
    <dgm:pt modelId="{8B4A51AC-0660-49E4-87BE-5D28EFD9CBF2}" type="parTrans" cxnId="{21BE37B3-1460-44C7-ACA4-7FB5CACAABAF}">
      <dgm:prSet/>
      <dgm:spPr/>
      <dgm:t>
        <a:bodyPr/>
        <a:lstStyle/>
        <a:p>
          <a:endParaRPr lang="es-CO"/>
        </a:p>
      </dgm:t>
    </dgm:pt>
    <dgm:pt modelId="{917A1EF4-70D5-49D7-A390-CED6D9680293}" type="sibTrans" cxnId="{21BE37B3-1460-44C7-ACA4-7FB5CACAABAF}">
      <dgm:prSet/>
      <dgm:spPr/>
      <dgm:t>
        <a:bodyPr/>
        <a:lstStyle/>
        <a:p>
          <a:endParaRPr lang="es-CO"/>
        </a:p>
      </dgm:t>
    </dgm:pt>
    <dgm:pt modelId="{E0DCB370-CBA3-4FF1-94C1-3446FCAF68FC}">
      <dgm:prSet phldrT="[Texto]"/>
      <dgm:spPr>
        <a:solidFill>
          <a:srgbClr val="4B4A4A">
            <a:alpha val="90000"/>
          </a:srgbClr>
        </a:solidFill>
      </dgm:spPr>
      <dgm:t>
        <a:bodyPr/>
        <a:lstStyle/>
        <a:p>
          <a:r>
            <a:rPr lang="es-CO" dirty="0">
              <a:solidFill>
                <a:schemeClr val="bg1"/>
              </a:solidFill>
            </a:rPr>
            <a:t>La gestión local debe desarrollarse en sintonía con el funcionamiento del Estado (políticas, planes y procedimientos)</a:t>
          </a:r>
        </a:p>
      </dgm:t>
    </dgm:pt>
    <dgm:pt modelId="{05462B8C-37C6-4FEF-93D5-29C24A30ED87}" type="parTrans" cxnId="{F9B32BB9-AEC8-4FA3-940C-63AF0613F67D}">
      <dgm:prSet/>
      <dgm:spPr/>
      <dgm:t>
        <a:bodyPr/>
        <a:lstStyle/>
        <a:p>
          <a:endParaRPr lang="es-CO"/>
        </a:p>
      </dgm:t>
    </dgm:pt>
    <dgm:pt modelId="{4BD7B33D-796B-470D-B813-ACAF6798B6AC}" type="sibTrans" cxnId="{F9B32BB9-AEC8-4FA3-940C-63AF0613F67D}">
      <dgm:prSet/>
      <dgm:spPr/>
      <dgm:t>
        <a:bodyPr/>
        <a:lstStyle/>
        <a:p>
          <a:endParaRPr lang="es-CO"/>
        </a:p>
      </dgm:t>
    </dgm:pt>
    <dgm:pt modelId="{10528CC0-6801-4F2F-BC0C-C07305670EC4}">
      <dgm:prSet phldrT="[Texto]"/>
      <dgm:spPr>
        <a:solidFill>
          <a:srgbClr val="D03C47"/>
        </a:solidFill>
      </dgm:spPr>
      <dgm:t>
        <a:bodyPr/>
        <a:lstStyle/>
        <a:p>
          <a:r>
            <a:rPr lang="es-CO" dirty="0"/>
            <a:t>Como </a:t>
          </a:r>
        </a:p>
      </dgm:t>
    </dgm:pt>
    <dgm:pt modelId="{17E9CA4D-8C4A-41A6-B179-86EA51516EA4}" type="parTrans" cxnId="{2C9D97A7-D43E-473E-BEA9-D585A28102A3}">
      <dgm:prSet/>
      <dgm:spPr/>
      <dgm:t>
        <a:bodyPr/>
        <a:lstStyle/>
        <a:p>
          <a:endParaRPr lang="es-CO"/>
        </a:p>
      </dgm:t>
    </dgm:pt>
    <dgm:pt modelId="{3C1047E9-73BE-4DFD-9829-F78358D6D3C8}" type="sibTrans" cxnId="{2C9D97A7-D43E-473E-BEA9-D585A28102A3}">
      <dgm:prSet/>
      <dgm:spPr/>
      <dgm:t>
        <a:bodyPr/>
        <a:lstStyle/>
        <a:p>
          <a:endParaRPr lang="es-CO"/>
        </a:p>
      </dgm:t>
    </dgm:pt>
    <dgm:pt modelId="{3B0A6B02-A780-4C48-86F7-1E98D0FAA912}">
      <dgm:prSet phldrT="[Texto]"/>
      <dgm:spPr>
        <a:solidFill>
          <a:srgbClr val="4B4A4A">
            <a:alpha val="90000"/>
          </a:srgbClr>
        </a:solidFill>
      </dgm:spPr>
      <dgm:t>
        <a:bodyPr/>
        <a:lstStyle/>
        <a:p>
          <a:r>
            <a:rPr lang="es-CO" dirty="0">
              <a:solidFill>
                <a:schemeClr val="bg1"/>
              </a:solidFill>
            </a:rPr>
            <a:t>Evitar  extralimitar competencias y funciones </a:t>
          </a:r>
        </a:p>
      </dgm:t>
    </dgm:pt>
    <dgm:pt modelId="{97134182-7316-49BF-A01F-7BCFED6DFAFE}" type="parTrans" cxnId="{9705101B-5F1E-4A59-A7B4-90AE20893E86}">
      <dgm:prSet/>
      <dgm:spPr/>
      <dgm:t>
        <a:bodyPr/>
        <a:lstStyle/>
        <a:p>
          <a:endParaRPr lang="es-CO"/>
        </a:p>
      </dgm:t>
    </dgm:pt>
    <dgm:pt modelId="{8E446270-0BD6-40FF-95FB-63C0BF037EF4}" type="sibTrans" cxnId="{9705101B-5F1E-4A59-A7B4-90AE20893E86}">
      <dgm:prSet/>
      <dgm:spPr/>
      <dgm:t>
        <a:bodyPr/>
        <a:lstStyle/>
        <a:p>
          <a:endParaRPr lang="es-CO"/>
        </a:p>
      </dgm:t>
    </dgm:pt>
    <dgm:pt modelId="{ED2702D2-08E5-4126-9844-589AC37D1265}">
      <dgm:prSet phldrT="[Texto]"/>
      <dgm:spPr>
        <a:solidFill>
          <a:srgbClr val="4B4A4A">
            <a:alpha val="90000"/>
          </a:srgbClr>
        </a:solidFill>
      </dgm:spPr>
      <dgm:t>
        <a:bodyPr/>
        <a:lstStyle/>
        <a:p>
          <a:r>
            <a:rPr lang="es-CO" dirty="0">
              <a:solidFill>
                <a:schemeClr val="bg1"/>
              </a:solidFill>
            </a:rPr>
            <a:t>Articular las principales propuestas con las definidas en el Plan Nacional de Desarrollo “Colombia, Potencia Mundial de la Vida”</a:t>
          </a:r>
        </a:p>
      </dgm:t>
    </dgm:pt>
    <dgm:pt modelId="{1F165D88-A35F-4B4D-9134-5FCEEC05B39A}" type="parTrans" cxnId="{4D808429-D088-4A4C-A659-88B654E3C11F}">
      <dgm:prSet/>
      <dgm:spPr/>
      <dgm:t>
        <a:bodyPr/>
        <a:lstStyle/>
        <a:p>
          <a:endParaRPr lang="es-CO"/>
        </a:p>
      </dgm:t>
    </dgm:pt>
    <dgm:pt modelId="{585ABFCD-ECAC-4A69-9B5F-C9B6DAA45003}" type="sibTrans" cxnId="{4D808429-D088-4A4C-A659-88B654E3C11F}">
      <dgm:prSet/>
      <dgm:spPr/>
      <dgm:t>
        <a:bodyPr/>
        <a:lstStyle/>
        <a:p>
          <a:endParaRPr lang="es-CO"/>
        </a:p>
      </dgm:t>
    </dgm:pt>
    <dgm:pt modelId="{A9412852-D9ED-4AFA-8F7B-D3EE80FC0B28}">
      <dgm:prSet phldrT="[Texto]"/>
      <dgm:spPr>
        <a:solidFill>
          <a:srgbClr val="4B4A4A">
            <a:alpha val="90000"/>
          </a:srgbClr>
        </a:solidFill>
      </dgm:spPr>
      <dgm:t>
        <a:bodyPr/>
        <a:lstStyle/>
        <a:p>
          <a:r>
            <a:rPr lang="es-CO" dirty="0">
              <a:solidFill>
                <a:schemeClr val="bg1"/>
              </a:solidFill>
            </a:rPr>
            <a:t>Armonizar  con los demás niveles de gobierno</a:t>
          </a:r>
        </a:p>
      </dgm:t>
    </dgm:pt>
    <dgm:pt modelId="{E38A1839-5C83-4154-89E0-3A5B26733269}" type="parTrans" cxnId="{39F92602-B628-4F40-B2F9-9EF6F3DA6EB1}">
      <dgm:prSet/>
      <dgm:spPr/>
      <dgm:t>
        <a:bodyPr/>
        <a:lstStyle/>
        <a:p>
          <a:endParaRPr lang="es-CO"/>
        </a:p>
      </dgm:t>
    </dgm:pt>
    <dgm:pt modelId="{A21C0AA8-9758-42CC-93AD-BE59C2DAC837}" type="sibTrans" cxnId="{39F92602-B628-4F40-B2F9-9EF6F3DA6EB1}">
      <dgm:prSet/>
      <dgm:spPr/>
      <dgm:t>
        <a:bodyPr/>
        <a:lstStyle/>
        <a:p>
          <a:endParaRPr lang="es-CO"/>
        </a:p>
      </dgm:t>
    </dgm:pt>
    <dgm:pt modelId="{F1F0FC29-35BB-46DC-A32B-DC983886EEBC}">
      <dgm:prSet phldrT="[Texto]"/>
      <dgm:spPr>
        <a:solidFill>
          <a:srgbClr val="4B4A4A">
            <a:alpha val="90000"/>
          </a:srgbClr>
        </a:solidFill>
      </dgm:spPr>
      <dgm:t>
        <a:bodyPr/>
        <a:lstStyle/>
        <a:p>
          <a:r>
            <a:rPr lang="es-CO" dirty="0">
              <a:solidFill>
                <a:schemeClr val="bg1"/>
              </a:solidFill>
            </a:rPr>
            <a:t>Se deben contemplar los ODS </a:t>
          </a:r>
        </a:p>
      </dgm:t>
    </dgm:pt>
    <dgm:pt modelId="{02B0EB1D-3A7E-484E-BB77-DB9501210D41}" type="parTrans" cxnId="{7855AD6C-B4B4-4CA4-A44E-5008D8E5EE74}">
      <dgm:prSet/>
      <dgm:spPr/>
      <dgm:t>
        <a:bodyPr/>
        <a:lstStyle/>
        <a:p>
          <a:endParaRPr lang="es-CO"/>
        </a:p>
      </dgm:t>
    </dgm:pt>
    <dgm:pt modelId="{D254739E-5B08-40C7-B43A-CC7A8E8F992C}" type="sibTrans" cxnId="{7855AD6C-B4B4-4CA4-A44E-5008D8E5EE74}">
      <dgm:prSet/>
      <dgm:spPr/>
      <dgm:t>
        <a:bodyPr/>
        <a:lstStyle/>
        <a:p>
          <a:endParaRPr lang="es-CO"/>
        </a:p>
      </dgm:t>
    </dgm:pt>
    <dgm:pt modelId="{3AEEE43B-83BD-40DA-B8C8-4C584C7FD46E}">
      <dgm:prSet phldrT="[Texto]"/>
      <dgm:spPr>
        <a:solidFill>
          <a:srgbClr val="4B4A4A">
            <a:alpha val="90000"/>
          </a:srgbClr>
        </a:solidFill>
      </dgm:spPr>
      <dgm:t>
        <a:bodyPr/>
        <a:lstStyle/>
        <a:p>
          <a:r>
            <a:rPr lang="es-CO" dirty="0">
              <a:solidFill>
                <a:schemeClr val="bg1"/>
              </a:solidFill>
            </a:rPr>
            <a:t>Visión de futuro </a:t>
          </a:r>
        </a:p>
      </dgm:t>
    </dgm:pt>
    <dgm:pt modelId="{F7A439AD-9694-4784-8FA8-E508B5A8D6C7}" type="parTrans" cxnId="{9192382E-52CF-4E42-8397-0301026D832D}">
      <dgm:prSet/>
      <dgm:spPr/>
      <dgm:t>
        <a:bodyPr/>
        <a:lstStyle/>
        <a:p>
          <a:endParaRPr lang="es-CO"/>
        </a:p>
      </dgm:t>
    </dgm:pt>
    <dgm:pt modelId="{AC0A7F1C-E7C0-4242-A576-D8CC6DAD9688}" type="sibTrans" cxnId="{9192382E-52CF-4E42-8397-0301026D832D}">
      <dgm:prSet/>
      <dgm:spPr/>
      <dgm:t>
        <a:bodyPr/>
        <a:lstStyle/>
        <a:p>
          <a:endParaRPr lang="es-CO"/>
        </a:p>
      </dgm:t>
    </dgm:pt>
    <dgm:pt modelId="{4D1C55C9-10AF-4B7A-9C3C-B5EC91E11E32}">
      <dgm:prSet phldrT="[Texto]"/>
      <dgm:spPr>
        <a:solidFill>
          <a:srgbClr val="4B4A4A">
            <a:alpha val="90000"/>
          </a:srgbClr>
        </a:solidFill>
      </dgm:spPr>
      <dgm:t>
        <a:bodyPr/>
        <a:lstStyle/>
        <a:p>
          <a:r>
            <a:rPr lang="es-CO" dirty="0">
              <a:solidFill>
                <a:schemeClr val="bg1"/>
              </a:solidFill>
            </a:rPr>
            <a:t>Ser viable financieramente</a:t>
          </a:r>
        </a:p>
      </dgm:t>
    </dgm:pt>
    <dgm:pt modelId="{294D34C6-1EA5-4972-BD14-5EC53A6848C7}" type="parTrans" cxnId="{03104E07-1F00-44B5-95FB-F627ACCEA4E2}">
      <dgm:prSet/>
      <dgm:spPr/>
      <dgm:t>
        <a:bodyPr/>
        <a:lstStyle/>
        <a:p>
          <a:endParaRPr lang="es-CO"/>
        </a:p>
      </dgm:t>
    </dgm:pt>
    <dgm:pt modelId="{1DD9BAF0-758E-4B1D-92B4-45D1530DAA87}" type="sibTrans" cxnId="{03104E07-1F00-44B5-95FB-F627ACCEA4E2}">
      <dgm:prSet/>
      <dgm:spPr/>
      <dgm:t>
        <a:bodyPr/>
        <a:lstStyle/>
        <a:p>
          <a:endParaRPr lang="es-CO"/>
        </a:p>
      </dgm:t>
    </dgm:pt>
    <dgm:pt modelId="{176E895B-39CD-4300-AA03-9057E936A8A6}">
      <dgm:prSet phldrT="[Texto]"/>
      <dgm:spPr>
        <a:solidFill>
          <a:srgbClr val="4B4A4A">
            <a:alpha val="90000"/>
          </a:srgbClr>
        </a:solidFill>
      </dgm:spPr>
      <dgm:t>
        <a:bodyPr/>
        <a:lstStyle/>
        <a:p>
          <a:r>
            <a:rPr lang="es-CO" dirty="0">
              <a:solidFill>
                <a:schemeClr val="bg1"/>
              </a:solidFill>
            </a:rPr>
            <a:t>Las entidades territoriales cuentan con diversas fuentes de financiación </a:t>
          </a:r>
        </a:p>
      </dgm:t>
    </dgm:pt>
    <dgm:pt modelId="{6DC5FE94-1E79-45F3-9B1C-F8B37B5AB7E4}" type="parTrans" cxnId="{A76CAA4C-EF05-4EE0-9CFB-2B8589035DD6}">
      <dgm:prSet/>
      <dgm:spPr/>
      <dgm:t>
        <a:bodyPr/>
        <a:lstStyle/>
        <a:p>
          <a:endParaRPr lang="es-CO"/>
        </a:p>
      </dgm:t>
    </dgm:pt>
    <dgm:pt modelId="{EEFA854E-E78F-4743-9A58-C3AD9D32F6A4}" type="sibTrans" cxnId="{A76CAA4C-EF05-4EE0-9CFB-2B8589035DD6}">
      <dgm:prSet/>
      <dgm:spPr/>
      <dgm:t>
        <a:bodyPr/>
        <a:lstStyle/>
        <a:p>
          <a:endParaRPr lang="es-CO"/>
        </a:p>
      </dgm:t>
    </dgm:pt>
    <dgm:pt modelId="{31C035FD-8E80-4AF5-9CE2-85E32B16E19B}">
      <dgm:prSet phldrT="[Texto]"/>
      <dgm:spPr>
        <a:solidFill>
          <a:srgbClr val="4B4A4A">
            <a:alpha val="90000"/>
          </a:srgbClr>
        </a:solidFill>
      </dgm:spPr>
      <dgm:t>
        <a:bodyPr/>
        <a:lstStyle/>
        <a:p>
          <a:r>
            <a:rPr lang="es-CO" dirty="0">
              <a:solidFill>
                <a:schemeClr val="bg1"/>
              </a:solidFill>
            </a:rPr>
            <a:t>Ambas partes deben conocer los recursos con los que se cumpliría el Programa de Gobierno </a:t>
          </a:r>
        </a:p>
      </dgm:t>
    </dgm:pt>
    <dgm:pt modelId="{45F28C6D-A95D-4344-BCA0-B08621BB5B47}" type="parTrans" cxnId="{896837B0-825F-401A-A7BC-4EF33AF76B76}">
      <dgm:prSet/>
      <dgm:spPr/>
      <dgm:t>
        <a:bodyPr/>
        <a:lstStyle/>
        <a:p>
          <a:endParaRPr lang="es-CO"/>
        </a:p>
      </dgm:t>
    </dgm:pt>
    <dgm:pt modelId="{7AFE9354-9997-469F-93F4-03D5BC33F7CB}" type="sibTrans" cxnId="{896837B0-825F-401A-A7BC-4EF33AF76B76}">
      <dgm:prSet/>
      <dgm:spPr/>
      <dgm:t>
        <a:bodyPr/>
        <a:lstStyle/>
        <a:p>
          <a:endParaRPr lang="es-CO"/>
        </a:p>
      </dgm:t>
    </dgm:pt>
    <dgm:pt modelId="{36F0DFBC-6A59-468A-A49A-5E62F3081D91}">
      <dgm:prSet phldrT="[Texto]"/>
      <dgm:spPr>
        <a:solidFill>
          <a:srgbClr val="4B4A4A">
            <a:alpha val="90000"/>
          </a:srgbClr>
        </a:solidFill>
      </dgm:spPr>
      <dgm:t>
        <a:bodyPr/>
        <a:lstStyle/>
        <a:p>
          <a:r>
            <a:rPr lang="es-CO" dirty="0">
              <a:solidFill>
                <a:schemeClr val="bg1"/>
              </a:solidFill>
            </a:rPr>
            <a:t>Considerar convenios y tratados internacionales  </a:t>
          </a:r>
        </a:p>
      </dgm:t>
    </dgm:pt>
    <dgm:pt modelId="{E3CDF13A-BFC0-4123-ABF2-9273181C6A56}" type="parTrans" cxnId="{8919FC15-8DB6-4652-85F8-C077BD56B800}">
      <dgm:prSet/>
      <dgm:spPr/>
      <dgm:t>
        <a:bodyPr/>
        <a:lstStyle/>
        <a:p>
          <a:endParaRPr lang="es-CO"/>
        </a:p>
      </dgm:t>
    </dgm:pt>
    <dgm:pt modelId="{D5165C0D-C8A6-462F-9287-E15A8CB94613}" type="sibTrans" cxnId="{8919FC15-8DB6-4652-85F8-C077BD56B800}">
      <dgm:prSet/>
      <dgm:spPr/>
      <dgm:t>
        <a:bodyPr/>
        <a:lstStyle/>
        <a:p>
          <a:endParaRPr lang="es-CO"/>
        </a:p>
      </dgm:t>
    </dgm:pt>
    <dgm:pt modelId="{24E5A34F-A6C7-488C-AE44-46A1CF9425A7}" type="pres">
      <dgm:prSet presAssocID="{B27DD32F-87C4-420E-9AE4-23C8F9FD67A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BABD4624-8332-43BB-8EDF-04EC386443E9}" type="pres">
      <dgm:prSet presAssocID="{658115CD-9013-4A4E-8D85-7607345F7252}" presName="composite" presStyleCnt="0"/>
      <dgm:spPr/>
    </dgm:pt>
    <dgm:pt modelId="{2F23D9A0-7D3D-4389-B9F2-B58A3299B576}" type="pres">
      <dgm:prSet presAssocID="{658115CD-9013-4A4E-8D85-7607345F7252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2D5ACBB1-1F48-4691-A595-6DA0A24D4B75}" type="pres">
      <dgm:prSet presAssocID="{658115CD-9013-4A4E-8D85-7607345F7252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9318F03-E287-4290-83CE-57A7A0142235}" type="pres">
      <dgm:prSet presAssocID="{82C08CA8-1B0C-4AD3-9F17-BDB919C59EFF}" presName="space" presStyleCnt="0"/>
      <dgm:spPr/>
    </dgm:pt>
    <dgm:pt modelId="{4865BCA4-92C4-4F14-83B0-33A3DF0EABCF}" type="pres">
      <dgm:prSet presAssocID="{D082042D-3100-4B86-A49C-586EC23BFF4D}" presName="composite" presStyleCnt="0"/>
      <dgm:spPr/>
    </dgm:pt>
    <dgm:pt modelId="{98C52DC3-4326-4925-B873-7D99579F1E77}" type="pres">
      <dgm:prSet presAssocID="{D082042D-3100-4B86-A49C-586EC23BFF4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F4049017-ABE2-490E-BD3D-7CECD12B70CB}" type="pres">
      <dgm:prSet presAssocID="{D082042D-3100-4B86-A49C-586EC23BFF4D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41E6C1A2-2469-4BD8-B88D-7BADD02DBE52}" type="pres">
      <dgm:prSet presAssocID="{EB34DF66-D8A2-467B-8B9B-4C6FBE689A80}" presName="space" presStyleCnt="0"/>
      <dgm:spPr/>
    </dgm:pt>
    <dgm:pt modelId="{077334D4-EA02-4F36-862D-60EFC26844EA}" type="pres">
      <dgm:prSet presAssocID="{10528CC0-6801-4F2F-BC0C-C07305670EC4}" presName="composite" presStyleCnt="0"/>
      <dgm:spPr/>
    </dgm:pt>
    <dgm:pt modelId="{69D614CF-D103-4D65-B27E-FCDF5EAB6134}" type="pres">
      <dgm:prSet presAssocID="{10528CC0-6801-4F2F-BC0C-C07305670EC4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E580658-5FF4-4F81-AF32-6CB63841AB99}" type="pres">
      <dgm:prSet presAssocID="{10528CC0-6801-4F2F-BC0C-C07305670EC4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A76CAA4C-EF05-4EE0-9CFB-2B8589035DD6}" srcId="{D082042D-3100-4B86-A49C-586EC23BFF4D}" destId="{176E895B-39CD-4300-AA03-9057E936A8A6}" srcOrd="2" destOrd="0" parTransId="{6DC5FE94-1E79-45F3-9B1C-F8B37B5AB7E4}" sibTransId="{EEFA854E-E78F-4743-9A58-C3AD9D32F6A4}"/>
    <dgm:cxn modelId="{1E4E814E-1C2C-4E4C-A0F3-CBC00D7ACA08}" type="presOf" srcId="{4D1C55C9-10AF-4B7A-9C3C-B5EC91E11E32}" destId="{2D5ACBB1-1F48-4691-A595-6DA0A24D4B75}" srcOrd="0" destOrd="4" presId="urn:microsoft.com/office/officeart/2005/8/layout/hList1"/>
    <dgm:cxn modelId="{53465B0C-5DB3-4526-AEC9-D1CF83CDAB55}" type="presOf" srcId="{E0DCB370-CBA3-4FF1-94C1-3446FCAF68FC}" destId="{F4049017-ABE2-490E-BD3D-7CECD12B70CB}" srcOrd="0" destOrd="1" presId="urn:microsoft.com/office/officeart/2005/8/layout/hList1"/>
    <dgm:cxn modelId="{78C62EC8-D5C7-47F4-B7F1-AEA7AC74F582}" type="presOf" srcId="{FED526CA-DF70-45C2-82DA-0BC06F190A60}" destId="{F4049017-ABE2-490E-BD3D-7CECD12B70CB}" srcOrd="0" destOrd="0" presId="urn:microsoft.com/office/officeart/2005/8/layout/hList1"/>
    <dgm:cxn modelId="{AE395857-97E3-466B-B097-4B5A1EE3E9EB}" type="presOf" srcId="{ED2702D2-08E5-4126-9844-589AC37D1265}" destId="{3E580658-5FF4-4F81-AF32-6CB63841AB99}" srcOrd="0" destOrd="1" presId="urn:microsoft.com/office/officeart/2005/8/layout/hList1"/>
    <dgm:cxn modelId="{896837B0-825F-401A-A7BC-4EF33AF76B76}" srcId="{10528CC0-6801-4F2F-BC0C-C07305670EC4}" destId="{31C035FD-8E80-4AF5-9CE2-85E32B16E19B}" srcOrd="3" destOrd="0" parTransId="{45F28C6D-A95D-4344-BCA0-B08621BB5B47}" sibTransId="{7AFE9354-9997-469F-93F4-03D5BC33F7CB}"/>
    <dgm:cxn modelId="{39F92602-B628-4F40-B2F9-9EF6F3DA6EB1}" srcId="{658115CD-9013-4A4E-8D85-7607345F7252}" destId="{A9412852-D9ED-4AFA-8F7B-D3EE80FC0B28}" srcOrd="2" destOrd="0" parTransId="{E38A1839-5C83-4154-89E0-3A5B26733269}" sibTransId="{A21C0AA8-9758-42CC-93AD-BE59C2DAC837}"/>
    <dgm:cxn modelId="{E5E7FDDC-92A8-48CB-B0CB-51AB95530555}" srcId="{658115CD-9013-4A4E-8D85-7607345F7252}" destId="{BF1B80EB-C603-4491-87E2-158E24F12203}" srcOrd="0" destOrd="0" parTransId="{8E042CD7-0789-4F67-9C64-BB28C681BAE8}" sibTransId="{154F655F-4328-492B-8584-470762B50CF5}"/>
    <dgm:cxn modelId="{9192382E-52CF-4E42-8397-0301026D832D}" srcId="{658115CD-9013-4A4E-8D85-7607345F7252}" destId="{3AEEE43B-83BD-40DA-B8C8-4C584C7FD46E}" srcOrd="3" destOrd="0" parTransId="{F7A439AD-9694-4784-8FA8-E508B5A8D6C7}" sibTransId="{AC0A7F1C-E7C0-4242-A576-D8CC6DAD9688}"/>
    <dgm:cxn modelId="{04FCB576-0F5A-4E16-9CED-E165E6FAFA74}" srcId="{658115CD-9013-4A4E-8D85-7607345F7252}" destId="{126270E8-2332-4955-BE7B-D26BE3EE1D26}" srcOrd="1" destOrd="0" parTransId="{FD2A9415-C4E8-4DDB-9DD2-15FD693D37DF}" sibTransId="{598B633D-581E-419F-B0AA-8AC97DA148D6}"/>
    <dgm:cxn modelId="{F60E694B-2E88-4773-A1B6-8D2901E68011}" type="presOf" srcId="{3AEEE43B-83BD-40DA-B8C8-4C584C7FD46E}" destId="{2D5ACBB1-1F48-4691-A595-6DA0A24D4B75}" srcOrd="0" destOrd="3" presId="urn:microsoft.com/office/officeart/2005/8/layout/hList1"/>
    <dgm:cxn modelId="{A00B3045-2548-44F8-AA3A-6F5970B56300}" type="presOf" srcId="{B27DD32F-87C4-420E-9AE4-23C8F9FD67A2}" destId="{24E5A34F-A6C7-488C-AE44-46A1CF9425A7}" srcOrd="0" destOrd="0" presId="urn:microsoft.com/office/officeart/2005/8/layout/hList1"/>
    <dgm:cxn modelId="{2AB87634-CD86-439B-B9A6-3201F91D9CFE}" type="presOf" srcId="{36F0DFBC-6A59-468A-A49A-5E62F3081D91}" destId="{2D5ACBB1-1F48-4691-A595-6DA0A24D4B75}" srcOrd="0" destOrd="5" presId="urn:microsoft.com/office/officeart/2005/8/layout/hList1"/>
    <dgm:cxn modelId="{5A8BBA58-0182-4092-892F-5EB485A1DDAD}" type="presOf" srcId="{F1F0FC29-35BB-46DC-A32B-DC983886EEBC}" destId="{3E580658-5FF4-4F81-AF32-6CB63841AB99}" srcOrd="0" destOrd="2" presId="urn:microsoft.com/office/officeart/2005/8/layout/hList1"/>
    <dgm:cxn modelId="{2C9D97A7-D43E-473E-BEA9-D585A28102A3}" srcId="{B27DD32F-87C4-420E-9AE4-23C8F9FD67A2}" destId="{10528CC0-6801-4F2F-BC0C-C07305670EC4}" srcOrd="2" destOrd="0" parTransId="{17E9CA4D-8C4A-41A6-B179-86EA51516EA4}" sibTransId="{3C1047E9-73BE-4DFD-9829-F78358D6D3C8}"/>
    <dgm:cxn modelId="{A72C38E3-CD6A-42BC-B7EB-B84979EF9F8D}" type="presOf" srcId="{10528CC0-6801-4F2F-BC0C-C07305670EC4}" destId="{69D614CF-D103-4D65-B27E-FCDF5EAB6134}" srcOrd="0" destOrd="0" presId="urn:microsoft.com/office/officeart/2005/8/layout/hList1"/>
    <dgm:cxn modelId="{03104E07-1F00-44B5-95FB-F627ACCEA4E2}" srcId="{658115CD-9013-4A4E-8D85-7607345F7252}" destId="{4D1C55C9-10AF-4B7A-9C3C-B5EC91E11E32}" srcOrd="4" destOrd="0" parTransId="{294D34C6-1EA5-4972-BD14-5EC53A6848C7}" sibTransId="{1DD9BAF0-758E-4B1D-92B4-45D1530DAA87}"/>
    <dgm:cxn modelId="{1FCFDA65-BE90-435F-89D5-E7CC0E2CB580}" srcId="{B27DD32F-87C4-420E-9AE4-23C8F9FD67A2}" destId="{D082042D-3100-4B86-A49C-586EC23BFF4D}" srcOrd="1" destOrd="0" parTransId="{83CAF65E-1886-4410-9C27-3D3DC91AA628}" sibTransId="{EB34DF66-D8A2-467B-8B9B-4C6FBE689A80}"/>
    <dgm:cxn modelId="{11D15FA2-B50E-4760-AE82-0B12E172529F}" type="presOf" srcId="{A9412852-D9ED-4AFA-8F7B-D3EE80FC0B28}" destId="{2D5ACBB1-1F48-4691-A595-6DA0A24D4B75}" srcOrd="0" destOrd="2" presId="urn:microsoft.com/office/officeart/2005/8/layout/hList1"/>
    <dgm:cxn modelId="{3E6F2AC9-40A6-4B6B-8DA1-16465B376F8C}" type="presOf" srcId="{176E895B-39CD-4300-AA03-9057E936A8A6}" destId="{F4049017-ABE2-490E-BD3D-7CECD12B70CB}" srcOrd="0" destOrd="2" presId="urn:microsoft.com/office/officeart/2005/8/layout/hList1"/>
    <dgm:cxn modelId="{F9B32BB9-AEC8-4FA3-940C-63AF0613F67D}" srcId="{D082042D-3100-4B86-A49C-586EC23BFF4D}" destId="{E0DCB370-CBA3-4FF1-94C1-3446FCAF68FC}" srcOrd="1" destOrd="0" parTransId="{05462B8C-37C6-4FEF-93D5-29C24A30ED87}" sibTransId="{4BD7B33D-796B-470D-B813-ACAF6798B6AC}"/>
    <dgm:cxn modelId="{9705101B-5F1E-4A59-A7B4-90AE20893E86}" srcId="{10528CC0-6801-4F2F-BC0C-C07305670EC4}" destId="{3B0A6B02-A780-4C48-86F7-1E98D0FAA912}" srcOrd="0" destOrd="0" parTransId="{97134182-7316-49BF-A01F-7BCFED6DFAFE}" sibTransId="{8E446270-0BD6-40FF-95FB-63C0BF037EF4}"/>
    <dgm:cxn modelId="{3BD2CAE6-326B-4854-A12D-32F5F5B32998}" type="presOf" srcId="{126270E8-2332-4955-BE7B-D26BE3EE1D26}" destId="{2D5ACBB1-1F48-4691-A595-6DA0A24D4B75}" srcOrd="0" destOrd="1" presId="urn:microsoft.com/office/officeart/2005/8/layout/hList1"/>
    <dgm:cxn modelId="{85C58F08-1872-4E82-81E1-3F1D6566D178}" srcId="{B27DD32F-87C4-420E-9AE4-23C8F9FD67A2}" destId="{658115CD-9013-4A4E-8D85-7607345F7252}" srcOrd="0" destOrd="0" parTransId="{AEB5E1F8-7840-4A1C-8DBD-424D8992ADC9}" sibTransId="{82C08CA8-1B0C-4AD3-9F17-BDB919C59EFF}"/>
    <dgm:cxn modelId="{7E7122AE-DCD2-4C37-B60B-BEB0C11F8B80}" type="presOf" srcId="{31C035FD-8E80-4AF5-9CE2-85E32B16E19B}" destId="{3E580658-5FF4-4F81-AF32-6CB63841AB99}" srcOrd="0" destOrd="3" presId="urn:microsoft.com/office/officeart/2005/8/layout/hList1"/>
    <dgm:cxn modelId="{9AE24880-315E-4859-B36D-204322F7F302}" type="presOf" srcId="{658115CD-9013-4A4E-8D85-7607345F7252}" destId="{2F23D9A0-7D3D-4389-B9F2-B58A3299B576}" srcOrd="0" destOrd="0" presId="urn:microsoft.com/office/officeart/2005/8/layout/hList1"/>
    <dgm:cxn modelId="{21BE37B3-1460-44C7-ACA4-7FB5CACAABAF}" srcId="{D082042D-3100-4B86-A49C-586EC23BFF4D}" destId="{FED526CA-DF70-45C2-82DA-0BC06F190A60}" srcOrd="0" destOrd="0" parTransId="{8B4A51AC-0660-49E4-87BE-5D28EFD9CBF2}" sibTransId="{917A1EF4-70D5-49D7-A390-CED6D9680293}"/>
    <dgm:cxn modelId="{4D808429-D088-4A4C-A659-88B654E3C11F}" srcId="{10528CC0-6801-4F2F-BC0C-C07305670EC4}" destId="{ED2702D2-08E5-4126-9844-589AC37D1265}" srcOrd="1" destOrd="0" parTransId="{1F165D88-A35F-4B4D-9134-5FCEEC05B39A}" sibTransId="{585ABFCD-ECAC-4A69-9B5F-C9B6DAA45003}"/>
    <dgm:cxn modelId="{D3B7F20C-DE7F-4CDD-A1DE-577146E376F6}" type="presOf" srcId="{D082042D-3100-4B86-A49C-586EC23BFF4D}" destId="{98C52DC3-4326-4925-B873-7D99579F1E77}" srcOrd="0" destOrd="0" presId="urn:microsoft.com/office/officeart/2005/8/layout/hList1"/>
    <dgm:cxn modelId="{8919FC15-8DB6-4652-85F8-C077BD56B800}" srcId="{658115CD-9013-4A4E-8D85-7607345F7252}" destId="{36F0DFBC-6A59-468A-A49A-5E62F3081D91}" srcOrd="5" destOrd="0" parTransId="{E3CDF13A-BFC0-4123-ABF2-9273181C6A56}" sibTransId="{D5165C0D-C8A6-462F-9287-E15A8CB94613}"/>
    <dgm:cxn modelId="{7855AD6C-B4B4-4CA4-A44E-5008D8E5EE74}" srcId="{10528CC0-6801-4F2F-BC0C-C07305670EC4}" destId="{F1F0FC29-35BB-46DC-A32B-DC983886EEBC}" srcOrd="2" destOrd="0" parTransId="{02B0EB1D-3A7E-484E-BB77-DB9501210D41}" sibTransId="{D254739E-5B08-40C7-B43A-CC7A8E8F992C}"/>
    <dgm:cxn modelId="{502ADEEE-25D9-4824-9FFA-DCEE2FAB5FE5}" type="presOf" srcId="{3B0A6B02-A780-4C48-86F7-1E98D0FAA912}" destId="{3E580658-5FF4-4F81-AF32-6CB63841AB99}" srcOrd="0" destOrd="0" presId="urn:microsoft.com/office/officeart/2005/8/layout/hList1"/>
    <dgm:cxn modelId="{C7308B54-AC84-4541-B59D-8D9B7BBA3382}" type="presOf" srcId="{BF1B80EB-C603-4491-87E2-158E24F12203}" destId="{2D5ACBB1-1F48-4691-A595-6DA0A24D4B75}" srcOrd="0" destOrd="0" presId="urn:microsoft.com/office/officeart/2005/8/layout/hList1"/>
    <dgm:cxn modelId="{659E9C4F-1E3D-4564-BA31-8BEE697657E7}" type="presParOf" srcId="{24E5A34F-A6C7-488C-AE44-46A1CF9425A7}" destId="{BABD4624-8332-43BB-8EDF-04EC386443E9}" srcOrd="0" destOrd="0" presId="urn:microsoft.com/office/officeart/2005/8/layout/hList1"/>
    <dgm:cxn modelId="{20A44C24-5D14-4156-B789-800592D26258}" type="presParOf" srcId="{BABD4624-8332-43BB-8EDF-04EC386443E9}" destId="{2F23D9A0-7D3D-4389-B9F2-B58A3299B576}" srcOrd="0" destOrd="0" presId="urn:microsoft.com/office/officeart/2005/8/layout/hList1"/>
    <dgm:cxn modelId="{0427939E-9DAF-45A4-86B3-2502B43794FF}" type="presParOf" srcId="{BABD4624-8332-43BB-8EDF-04EC386443E9}" destId="{2D5ACBB1-1F48-4691-A595-6DA0A24D4B75}" srcOrd="1" destOrd="0" presId="urn:microsoft.com/office/officeart/2005/8/layout/hList1"/>
    <dgm:cxn modelId="{83DBE40B-D54A-46E3-AD54-9F3BBEA62E06}" type="presParOf" srcId="{24E5A34F-A6C7-488C-AE44-46A1CF9425A7}" destId="{D9318F03-E287-4290-83CE-57A7A0142235}" srcOrd="1" destOrd="0" presId="urn:microsoft.com/office/officeart/2005/8/layout/hList1"/>
    <dgm:cxn modelId="{63969768-812B-43F2-8808-6C1585EE40EA}" type="presParOf" srcId="{24E5A34F-A6C7-488C-AE44-46A1CF9425A7}" destId="{4865BCA4-92C4-4F14-83B0-33A3DF0EABCF}" srcOrd="2" destOrd="0" presId="urn:microsoft.com/office/officeart/2005/8/layout/hList1"/>
    <dgm:cxn modelId="{450F47CD-E83F-4FC5-A08F-4590125CA485}" type="presParOf" srcId="{4865BCA4-92C4-4F14-83B0-33A3DF0EABCF}" destId="{98C52DC3-4326-4925-B873-7D99579F1E77}" srcOrd="0" destOrd="0" presId="urn:microsoft.com/office/officeart/2005/8/layout/hList1"/>
    <dgm:cxn modelId="{97B4518C-5832-4541-AF5A-C05F0EFDC073}" type="presParOf" srcId="{4865BCA4-92C4-4F14-83B0-33A3DF0EABCF}" destId="{F4049017-ABE2-490E-BD3D-7CECD12B70CB}" srcOrd="1" destOrd="0" presId="urn:microsoft.com/office/officeart/2005/8/layout/hList1"/>
    <dgm:cxn modelId="{EEAB4AA1-F2C9-4CF7-B8BC-94DBCDE9F9F2}" type="presParOf" srcId="{24E5A34F-A6C7-488C-AE44-46A1CF9425A7}" destId="{41E6C1A2-2469-4BD8-B88D-7BADD02DBE52}" srcOrd="3" destOrd="0" presId="urn:microsoft.com/office/officeart/2005/8/layout/hList1"/>
    <dgm:cxn modelId="{6BE46B09-E393-4209-A81A-D83F459A7303}" type="presParOf" srcId="{24E5A34F-A6C7-488C-AE44-46A1CF9425A7}" destId="{077334D4-EA02-4F36-862D-60EFC26844EA}" srcOrd="4" destOrd="0" presId="urn:microsoft.com/office/officeart/2005/8/layout/hList1"/>
    <dgm:cxn modelId="{CF42622C-450A-4BEA-B137-C78E73D4A278}" type="presParOf" srcId="{077334D4-EA02-4F36-862D-60EFC26844EA}" destId="{69D614CF-D103-4D65-B27E-FCDF5EAB6134}" srcOrd="0" destOrd="0" presId="urn:microsoft.com/office/officeart/2005/8/layout/hList1"/>
    <dgm:cxn modelId="{D6B7DCC4-7DBC-4E26-B389-A0B86892E96D}" type="presParOf" srcId="{077334D4-EA02-4F36-862D-60EFC26844EA}" destId="{3E580658-5FF4-4F81-AF32-6CB63841AB9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5C04D-813C-4CD1-AC2F-6B5E147918C9}">
      <dsp:nvSpPr>
        <dsp:cNvPr id="0" name=""/>
        <dsp:cNvSpPr/>
      </dsp:nvSpPr>
      <dsp:spPr>
        <a:xfrm>
          <a:off x="3441399" y="950759"/>
          <a:ext cx="2382223" cy="2382223"/>
        </a:xfrm>
        <a:prstGeom prst="ellipse">
          <a:avLst/>
        </a:prstGeom>
        <a:solidFill>
          <a:srgbClr val="D03C47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 smtClean="0">
              <a:solidFill>
                <a:schemeClr val="bg1"/>
              </a:solidFill>
            </a:rPr>
            <a:t>Fortalecimiento de las entidades territoriales </a:t>
          </a:r>
          <a:endParaRPr lang="es-CO" sz="2000" kern="1200" dirty="0">
            <a:solidFill>
              <a:schemeClr val="bg1"/>
            </a:solidFill>
          </a:endParaRPr>
        </a:p>
      </dsp:txBody>
      <dsp:txXfrm>
        <a:off x="3790267" y="1299627"/>
        <a:ext cx="1684487" cy="1684487"/>
      </dsp:txXfrm>
    </dsp:sp>
    <dsp:sp modelId="{CBCF8709-C380-4BB8-8D49-48A8A7A86274}">
      <dsp:nvSpPr>
        <dsp:cNvPr id="0" name=""/>
        <dsp:cNvSpPr/>
      </dsp:nvSpPr>
      <dsp:spPr>
        <a:xfrm>
          <a:off x="3550905" y="-375441"/>
          <a:ext cx="2177149" cy="1931875"/>
        </a:xfrm>
        <a:prstGeom prst="ellipse">
          <a:avLst/>
        </a:prstGeom>
        <a:solidFill>
          <a:srgbClr val="D03C47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>
              <a:solidFill>
                <a:schemeClr val="bg1"/>
              </a:solidFill>
            </a:rPr>
            <a:t>Consolidación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>
              <a:solidFill>
                <a:schemeClr val="bg1"/>
              </a:solidFill>
            </a:rPr>
            <a:t>De la Democracia </a:t>
          </a:r>
          <a:endParaRPr lang="es-CO" sz="1800" kern="1200" dirty="0">
            <a:solidFill>
              <a:schemeClr val="bg1"/>
            </a:solidFill>
          </a:endParaRPr>
        </a:p>
      </dsp:txBody>
      <dsp:txXfrm>
        <a:off x="3869741" y="-92524"/>
        <a:ext cx="1539477" cy="1366041"/>
      </dsp:txXfrm>
    </dsp:sp>
    <dsp:sp modelId="{1C7ECAEC-33A0-49E1-AA2F-2655F8E0C99B}">
      <dsp:nvSpPr>
        <dsp:cNvPr id="0" name=""/>
        <dsp:cNvSpPr/>
      </dsp:nvSpPr>
      <dsp:spPr>
        <a:xfrm>
          <a:off x="5740264" y="1107379"/>
          <a:ext cx="2446686" cy="2169621"/>
        </a:xfrm>
        <a:prstGeom prst="ellipse">
          <a:avLst/>
        </a:prstGeom>
        <a:solidFill>
          <a:srgbClr val="D03C47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>
              <a:solidFill>
                <a:schemeClr val="bg1"/>
              </a:solidFill>
            </a:rPr>
            <a:t>Empoderamiento de los gobiernos territoriales </a:t>
          </a:r>
        </a:p>
      </dsp:txBody>
      <dsp:txXfrm>
        <a:off x="6098573" y="1425113"/>
        <a:ext cx="1730068" cy="1534153"/>
      </dsp:txXfrm>
    </dsp:sp>
    <dsp:sp modelId="{66DC80B9-133A-4754-8F47-07A1ACE15A95}">
      <dsp:nvSpPr>
        <dsp:cNvPr id="0" name=""/>
        <dsp:cNvSpPr/>
      </dsp:nvSpPr>
      <dsp:spPr>
        <a:xfrm>
          <a:off x="3524582" y="2716337"/>
          <a:ext cx="2300179" cy="1953815"/>
        </a:xfrm>
        <a:prstGeom prst="ellipse">
          <a:avLst/>
        </a:prstGeom>
        <a:solidFill>
          <a:srgbClr val="D03C47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>
              <a:solidFill>
                <a:schemeClr val="bg1"/>
              </a:solidFill>
            </a:rPr>
            <a:t>Posición Política del Gobierno </a:t>
          </a:r>
          <a:endParaRPr lang="es-CO" sz="1800" kern="1200" dirty="0">
            <a:solidFill>
              <a:schemeClr val="bg1"/>
            </a:solidFill>
          </a:endParaRPr>
        </a:p>
      </dsp:txBody>
      <dsp:txXfrm>
        <a:off x="3861435" y="3002467"/>
        <a:ext cx="1626473" cy="1381555"/>
      </dsp:txXfrm>
    </dsp:sp>
    <dsp:sp modelId="{F767CC8F-BAE0-46B7-AFAE-EAEA6BBAD11B}">
      <dsp:nvSpPr>
        <dsp:cNvPr id="0" name=""/>
        <dsp:cNvSpPr/>
      </dsp:nvSpPr>
      <dsp:spPr>
        <a:xfrm>
          <a:off x="1204556" y="1108772"/>
          <a:ext cx="2446686" cy="2169621"/>
        </a:xfrm>
        <a:prstGeom prst="ellipse">
          <a:avLst/>
        </a:prstGeom>
        <a:solidFill>
          <a:srgbClr val="D03C47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800" kern="1200" dirty="0" smtClean="0">
              <a:solidFill>
                <a:schemeClr val="bg1"/>
              </a:solidFill>
            </a:rPr>
            <a:t>Convergencia Regional </a:t>
          </a:r>
          <a:endParaRPr lang="es-CO" sz="1800" kern="1200" dirty="0">
            <a:solidFill>
              <a:schemeClr val="bg1"/>
            </a:solidFill>
          </a:endParaRPr>
        </a:p>
      </dsp:txBody>
      <dsp:txXfrm>
        <a:off x="1562865" y="1426506"/>
        <a:ext cx="1730068" cy="15341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0372EC-E7F3-4FED-A52E-1155A83CDD50}">
      <dsp:nvSpPr>
        <dsp:cNvPr id="0" name=""/>
        <dsp:cNvSpPr/>
      </dsp:nvSpPr>
      <dsp:spPr>
        <a:xfrm>
          <a:off x="0" y="0"/>
          <a:ext cx="10515600" cy="2074174"/>
        </a:xfrm>
        <a:prstGeom prst="roundRect">
          <a:avLst>
            <a:gd name="adj" fmla="val 10000"/>
          </a:avLst>
        </a:prstGeom>
        <a:solidFill>
          <a:srgbClr val="4B4A4A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700" kern="1200" dirty="0"/>
            <a:t>Para el candidato o candidata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100" kern="1200" dirty="0"/>
            <a:t>Dar a conocer su propuesta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100" kern="1200" dirty="0"/>
            <a:t>Reconocimiento como líder con iniciativa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100" kern="1200" dirty="0"/>
            <a:t>Captar la atención de diferentes poblaciones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100" kern="1200" dirty="0"/>
            <a:t>Contar con un insumo para la construcción de su PDT</a:t>
          </a:r>
        </a:p>
      </dsp:txBody>
      <dsp:txXfrm>
        <a:off x="2310537" y="0"/>
        <a:ext cx="8205062" cy="2074174"/>
      </dsp:txXfrm>
    </dsp:sp>
    <dsp:sp modelId="{7AFF0DB4-0B1A-4741-B1C2-F0E4476C363A}">
      <dsp:nvSpPr>
        <dsp:cNvPr id="0" name=""/>
        <dsp:cNvSpPr/>
      </dsp:nvSpPr>
      <dsp:spPr>
        <a:xfrm>
          <a:off x="545104" y="168771"/>
          <a:ext cx="1653998" cy="165933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2437C10-FE34-412B-9417-F3A0279D1031}">
      <dsp:nvSpPr>
        <dsp:cNvPr id="0" name=""/>
        <dsp:cNvSpPr/>
      </dsp:nvSpPr>
      <dsp:spPr>
        <a:xfrm>
          <a:off x="0" y="2281591"/>
          <a:ext cx="10515600" cy="2074174"/>
        </a:xfrm>
        <a:prstGeom prst="roundRect">
          <a:avLst>
            <a:gd name="adj" fmla="val 10000"/>
          </a:avLst>
        </a:prstGeom>
        <a:solidFill>
          <a:srgbClr val="D03C47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700" kern="1200" dirty="0"/>
            <a:t>Para la ciudadanía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100" kern="1200" dirty="0"/>
            <a:t>Tener insumos para ejercer su derecho al voto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100" kern="1200" dirty="0"/>
            <a:t>Contar con un punto de partida para ejercer control ciudadano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100" kern="1200" dirty="0"/>
            <a:t>Movilizar la opinión pública entorno a sus temas de interés </a:t>
          </a:r>
        </a:p>
      </dsp:txBody>
      <dsp:txXfrm>
        <a:off x="2310537" y="2281591"/>
        <a:ext cx="8205062" cy="2074174"/>
      </dsp:txXfrm>
    </dsp:sp>
    <dsp:sp modelId="{0728FFF4-54E3-476C-810A-A0248CCDFA93}">
      <dsp:nvSpPr>
        <dsp:cNvPr id="0" name=""/>
        <dsp:cNvSpPr/>
      </dsp:nvSpPr>
      <dsp:spPr>
        <a:xfrm>
          <a:off x="403407" y="2489009"/>
          <a:ext cx="1711140" cy="165933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3970BF-7CC2-49C5-BEFC-705498E35306}">
      <dsp:nvSpPr>
        <dsp:cNvPr id="0" name=""/>
        <dsp:cNvSpPr/>
      </dsp:nvSpPr>
      <dsp:spPr>
        <a:xfrm>
          <a:off x="3558783" y="977777"/>
          <a:ext cx="2435865" cy="2435865"/>
        </a:xfrm>
        <a:prstGeom prst="ellipse">
          <a:avLst/>
        </a:prstGeom>
        <a:solidFill>
          <a:srgbClr val="D03C47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900" kern="1200" dirty="0">
              <a:solidFill>
                <a:schemeClr val="bg1"/>
              </a:solidFill>
            </a:rPr>
            <a:t>Plataforma ideológica </a:t>
          </a:r>
        </a:p>
      </dsp:txBody>
      <dsp:txXfrm>
        <a:off x="3915507" y="1334501"/>
        <a:ext cx="1722417" cy="1722417"/>
      </dsp:txXfrm>
    </dsp:sp>
    <dsp:sp modelId="{51D92349-6A63-416D-89C9-048D59C891A1}">
      <dsp:nvSpPr>
        <dsp:cNvPr id="0" name=""/>
        <dsp:cNvSpPr/>
      </dsp:nvSpPr>
      <dsp:spPr>
        <a:xfrm>
          <a:off x="3530192" y="-416536"/>
          <a:ext cx="2493047" cy="2051875"/>
        </a:xfrm>
        <a:prstGeom prst="ellipse">
          <a:avLst/>
        </a:prstGeom>
        <a:solidFill>
          <a:srgbClr val="4B4A4A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>
              <a:solidFill>
                <a:schemeClr val="bg1"/>
              </a:solidFill>
            </a:rPr>
            <a:t>Plan de trabajo </a:t>
          </a:r>
        </a:p>
      </dsp:txBody>
      <dsp:txXfrm>
        <a:off x="3895290" y="-116046"/>
        <a:ext cx="1762851" cy="1450895"/>
      </dsp:txXfrm>
    </dsp:sp>
    <dsp:sp modelId="{CE138079-4DE7-4337-A962-895C2F649EA9}">
      <dsp:nvSpPr>
        <dsp:cNvPr id="0" name=""/>
        <dsp:cNvSpPr/>
      </dsp:nvSpPr>
      <dsp:spPr>
        <a:xfrm>
          <a:off x="5659621" y="1169772"/>
          <a:ext cx="2493047" cy="2051875"/>
        </a:xfrm>
        <a:prstGeom prst="ellipse">
          <a:avLst/>
        </a:prstGeom>
        <a:solidFill>
          <a:srgbClr val="4B4A4A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>
              <a:solidFill>
                <a:schemeClr val="bg1"/>
              </a:solidFill>
            </a:rPr>
            <a:t>Equipo Técnico Político </a:t>
          </a:r>
        </a:p>
      </dsp:txBody>
      <dsp:txXfrm>
        <a:off x="6024719" y="1470262"/>
        <a:ext cx="1762851" cy="1450895"/>
      </dsp:txXfrm>
    </dsp:sp>
    <dsp:sp modelId="{7C6EB58E-E579-4373-A823-B8829E7DE074}">
      <dsp:nvSpPr>
        <dsp:cNvPr id="0" name=""/>
        <dsp:cNvSpPr/>
      </dsp:nvSpPr>
      <dsp:spPr>
        <a:xfrm>
          <a:off x="3530192" y="2756080"/>
          <a:ext cx="2493047" cy="2051875"/>
        </a:xfrm>
        <a:prstGeom prst="ellipse">
          <a:avLst/>
        </a:prstGeom>
        <a:solidFill>
          <a:srgbClr val="4B4A4A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>
              <a:solidFill>
                <a:schemeClr val="bg1"/>
              </a:solidFill>
            </a:rPr>
            <a:t>Fuentes de Información </a:t>
          </a:r>
        </a:p>
      </dsp:txBody>
      <dsp:txXfrm>
        <a:off x="3895290" y="3056570"/>
        <a:ext cx="1762851" cy="1450895"/>
      </dsp:txXfrm>
    </dsp:sp>
    <dsp:sp modelId="{60B85B84-1769-43A5-80C0-087E55E004E9}">
      <dsp:nvSpPr>
        <dsp:cNvPr id="0" name=""/>
        <dsp:cNvSpPr/>
      </dsp:nvSpPr>
      <dsp:spPr>
        <a:xfrm>
          <a:off x="1400763" y="1169772"/>
          <a:ext cx="2493047" cy="2051875"/>
        </a:xfrm>
        <a:prstGeom prst="ellipse">
          <a:avLst/>
        </a:prstGeom>
        <a:solidFill>
          <a:srgbClr val="4B4A4A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>
              <a:solidFill>
                <a:schemeClr val="bg1"/>
              </a:solidFill>
            </a:rPr>
            <a:t>Agenda Temática – Visión de Desarrollo  </a:t>
          </a:r>
        </a:p>
      </dsp:txBody>
      <dsp:txXfrm>
        <a:off x="1765861" y="1470262"/>
        <a:ext cx="1762851" cy="14508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4E26AE-0A4B-41B8-8BAD-C0D6CE8F0DA6}">
      <dsp:nvSpPr>
        <dsp:cNvPr id="0" name=""/>
        <dsp:cNvSpPr/>
      </dsp:nvSpPr>
      <dsp:spPr>
        <a:xfrm>
          <a:off x="0" y="0"/>
          <a:ext cx="7596116" cy="551655"/>
        </a:xfrm>
        <a:prstGeom prst="roundRect">
          <a:avLst/>
        </a:prstGeom>
        <a:solidFill>
          <a:srgbClr val="D03C4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300" kern="1200" dirty="0"/>
            <a:t>Primaria </a:t>
          </a:r>
        </a:p>
      </dsp:txBody>
      <dsp:txXfrm>
        <a:off x="26930" y="26930"/>
        <a:ext cx="7542256" cy="497795"/>
      </dsp:txXfrm>
    </dsp:sp>
    <dsp:sp modelId="{D1BB8C74-9C4F-4EEC-9C16-C5C9253AFE13}">
      <dsp:nvSpPr>
        <dsp:cNvPr id="0" name=""/>
        <dsp:cNvSpPr/>
      </dsp:nvSpPr>
      <dsp:spPr>
        <a:xfrm>
          <a:off x="0" y="575158"/>
          <a:ext cx="7596116" cy="9283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177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CO" sz="1800" kern="1200" dirty="0">
              <a:solidFill>
                <a:srgbClr val="4B4A4A"/>
              </a:solidFill>
            </a:rPr>
            <a:t>Encuentros con comunidades o actores representativos del territorio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CO" sz="1800" kern="1200" dirty="0">
              <a:solidFill>
                <a:srgbClr val="4B4A4A"/>
              </a:solidFill>
            </a:rPr>
            <a:t>Revisión de instrumentos y herramientas de gestión pública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CO" sz="1800" kern="1200" dirty="0">
              <a:solidFill>
                <a:srgbClr val="4B4A4A"/>
              </a:solidFill>
            </a:rPr>
            <a:t>Informes de gestión y de rendición de cuentas  </a:t>
          </a:r>
        </a:p>
      </dsp:txBody>
      <dsp:txXfrm>
        <a:off x="0" y="575158"/>
        <a:ext cx="7596116" cy="928395"/>
      </dsp:txXfrm>
    </dsp:sp>
    <dsp:sp modelId="{9EEC37B9-B38B-4855-9B0A-2C4EFCC76D73}">
      <dsp:nvSpPr>
        <dsp:cNvPr id="0" name=""/>
        <dsp:cNvSpPr/>
      </dsp:nvSpPr>
      <dsp:spPr>
        <a:xfrm>
          <a:off x="0" y="1503553"/>
          <a:ext cx="7596116" cy="551655"/>
        </a:xfrm>
        <a:prstGeom prst="roundRect">
          <a:avLst/>
        </a:prstGeom>
        <a:solidFill>
          <a:srgbClr val="D03C4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300" kern="1200" dirty="0"/>
            <a:t>Información Territorial</a:t>
          </a:r>
        </a:p>
      </dsp:txBody>
      <dsp:txXfrm>
        <a:off x="26930" y="1530483"/>
        <a:ext cx="7542256" cy="497795"/>
      </dsp:txXfrm>
    </dsp:sp>
    <dsp:sp modelId="{997F68B3-63E2-4909-811F-4B9B07FB14D1}">
      <dsp:nvSpPr>
        <dsp:cNvPr id="0" name=""/>
        <dsp:cNvSpPr/>
      </dsp:nvSpPr>
      <dsp:spPr>
        <a:xfrm>
          <a:off x="0" y="2055208"/>
          <a:ext cx="7596116" cy="1237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177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CO" sz="1800" kern="1200" dirty="0">
              <a:solidFill>
                <a:srgbClr val="4B4A4A"/>
              </a:solidFill>
            </a:rPr>
            <a:t>Fichas de caracterización territorial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CO" sz="1800" kern="1200" dirty="0">
              <a:solidFill>
                <a:srgbClr val="4B4A4A"/>
              </a:solidFill>
            </a:rPr>
            <a:t>Planes prospectivos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CO" sz="1800" kern="1200" dirty="0">
              <a:solidFill>
                <a:srgbClr val="4B4A4A"/>
              </a:solidFill>
            </a:rPr>
            <a:t>Planes de Gestión Ambiental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CO" sz="1800" kern="1200" dirty="0">
              <a:solidFill>
                <a:srgbClr val="4B4A4A"/>
              </a:solidFill>
            </a:rPr>
            <a:t>Informes alto Comisionado para la Paz </a:t>
          </a:r>
        </a:p>
      </dsp:txBody>
      <dsp:txXfrm>
        <a:off x="0" y="2055208"/>
        <a:ext cx="7596116" cy="1237860"/>
      </dsp:txXfrm>
    </dsp:sp>
    <dsp:sp modelId="{177B436B-1914-4B38-AD96-E6CEF173F241}">
      <dsp:nvSpPr>
        <dsp:cNvPr id="0" name=""/>
        <dsp:cNvSpPr/>
      </dsp:nvSpPr>
      <dsp:spPr>
        <a:xfrm>
          <a:off x="0" y="3293068"/>
          <a:ext cx="7596116" cy="551655"/>
        </a:xfrm>
        <a:prstGeom prst="roundRect">
          <a:avLst/>
        </a:prstGeom>
        <a:solidFill>
          <a:srgbClr val="D03C4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300" kern="1200" dirty="0"/>
            <a:t>    Inventario de Políticas, planeas y proyectos </a:t>
          </a:r>
        </a:p>
      </dsp:txBody>
      <dsp:txXfrm>
        <a:off x="26930" y="3319998"/>
        <a:ext cx="7542256" cy="497795"/>
      </dsp:txXfrm>
    </dsp:sp>
    <dsp:sp modelId="{0AC69144-C778-473D-9174-FB8BBFEF365A}">
      <dsp:nvSpPr>
        <dsp:cNvPr id="0" name=""/>
        <dsp:cNvSpPr/>
      </dsp:nvSpPr>
      <dsp:spPr>
        <a:xfrm>
          <a:off x="0" y="3844723"/>
          <a:ext cx="7596116" cy="1237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177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CO" sz="1800" kern="1200" dirty="0">
              <a:solidFill>
                <a:srgbClr val="4B4A4A"/>
              </a:solidFill>
            </a:rPr>
            <a:t>Plan Nacional de Desarrollo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CO" sz="1800" kern="1200" dirty="0">
              <a:solidFill>
                <a:srgbClr val="4B4A4A"/>
              </a:solidFill>
            </a:rPr>
            <a:t>Objetivos de Desarrollo Sostenible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CO" sz="1800" kern="1200" dirty="0">
              <a:solidFill>
                <a:srgbClr val="4B4A4A"/>
              </a:solidFill>
            </a:rPr>
            <a:t>Políticas Públicas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CO" sz="1800" kern="1200" dirty="0">
              <a:solidFill>
                <a:srgbClr val="4B4A4A"/>
              </a:solidFill>
            </a:rPr>
            <a:t>Planes de Ordenamiento  Territorial </a:t>
          </a:r>
        </a:p>
      </dsp:txBody>
      <dsp:txXfrm>
        <a:off x="0" y="3844723"/>
        <a:ext cx="7596116" cy="12378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29668C-76CE-4EE6-B9BA-D615009CC167}">
      <dsp:nvSpPr>
        <dsp:cNvPr id="0" name=""/>
        <dsp:cNvSpPr/>
      </dsp:nvSpPr>
      <dsp:spPr>
        <a:xfrm>
          <a:off x="2528310" y="-30849"/>
          <a:ext cx="5146218" cy="5146218"/>
        </a:xfrm>
        <a:prstGeom prst="circularArrow">
          <a:avLst>
            <a:gd name="adj1" fmla="val 5544"/>
            <a:gd name="adj2" fmla="val 330680"/>
            <a:gd name="adj3" fmla="val 14485495"/>
            <a:gd name="adj4" fmla="val 16967568"/>
            <a:gd name="adj5" fmla="val 5757"/>
          </a:avLst>
        </a:prstGeom>
        <a:solidFill>
          <a:srgbClr val="D03C4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A9BA41-15BF-4EE7-A793-F9EB43D59335}">
      <dsp:nvSpPr>
        <dsp:cNvPr id="0" name=""/>
        <dsp:cNvSpPr/>
      </dsp:nvSpPr>
      <dsp:spPr>
        <a:xfrm>
          <a:off x="4283149" y="2521"/>
          <a:ext cx="1636539" cy="818269"/>
        </a:xfrm>
        <a:prstGeom prst="roundRect">
          <a:avLst/>
        </a:prstGeom>
        <a:solidFill>
          <a:srgbClr val="4B4A4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/>
            <a:t>Diagnóstico </a:t>
          </a:r>
        </a:p>
      </dsp:txBody>
      <dsp:txXfrm>
        <a:off x="4323094" y="42466"/>
        <a:ext cx="1556649" cy="738379"/>
      </dsp:txXfrm>
    </dsp:sp>
    <dsp:sp modelId="{7B82375E-859C-42DC-9592-5920E518B3BC}">
      <dsp:nvSpPr>
        <dsp:cNvPr id="0" name=""/>
        <dsp:cNvSpPr/>
      </dsp:nvSpPr>
      <dsp:spPr>
        <a:xfrm>
          <a:off x="5998917" y="828791"/>
          <a:ext cx="1636539" cy="818269"/>
        </a:xfrm>
        <a:prstGeom prst="roundRect">
          <a:avLst/>
        </a:prstGeom>
        <a:solidFill>
          <a:srgbClr val="4B4A4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/>
            <a:t>Dinámicas de la entidad territorial </a:t>
          </a:r>
        </a:p>
      </dsp:txBody>
      <dsp:txXfrm>
        <a:off x="6038862" y="868736"/>
        <a:ext cx="1556649" cy="738379"/>
      </dsp:txXfrm>
    </dsp:sp>
    <dsp:sp modelId="{47FEE931-A620-428B-8B18-4D782AF9DE46}">
      <dsp:nvSpPr>
        <dsp:cNvPr id="0" name=""/>
        <dsp:cNvSpPr/>
      </dsp:nvSpPr>
      <dsp:spPr>
        <a:xfrm>
          <a:off x="6422677" y="2685403"/>
          <a:ext cx="1636539" cy="818269"/>
        </a:xfrm>
        <a:prstGeom prst="roundRect">
          <a:avLst/>
        </a:prstGeom>
        <a:solidFill>
          <a:srgbClr val="4B4A4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/>
            <a:t>Determinar las problemáticas </a:t>
          </a:r>
        </a:p>
      </dsp:txBody>
      <dsp:txXfrm>
        <a:off x="6462622" y="2725348"/>
        <a:ext cx="1556649" cy="738379"/>
      </dsp:txXfrm>
    </dsp:sp>
    <dsp:sp modelId="{08D3691B-4F81-47DC-8B5B-A43754D97D9E}">
      <dsp:nvSpPr>
        <dsp:cNvPr id="0" name=""/>
        <dsp:cNvSpPr/>
      </dsp:nvSpPr>
      <dsp:spPr>
        <a:xfrm>
          <a:off x="5235329" y="4174291"/>
          <a:ext cx="1636539" cy="818269"/>
        </a:xfrm>
        <a:prstGeom prst="roundRect">
          <a:avLst/>
        </a:prstGeom>
        <a:solidFill>
          <a:srgbClr val="4B4A4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/>
            <a:t>Visión colectiva de Desarrollo</a:t>
          </a:r>
        </a:p>
      </dsp:txBody>
      <dsp:txXfrm>
        <a:off x="5275274" y="4214236"/>
        <a:ext cx="1556649" cy="738379"/>
      </dsp:txXfrm>
    </dsp:sp>
    <dsp:sp modelId="{970FD390-7BDE-4704-90BE-7318ABD5749E}">
      <dsp:nvSpPr>
        <dsp:cNvPr id="0" name=""/>
        <dsp:cNvSpPr/>
      </dsp:nvSpPr>
      <dsp:spPr>
        <a:xfrm>
          <a:off x="3330970" y="4174291"/>
          <a:ext cx="1636539" cy="818269"/>
        </a:xfrm>
        <a:prstGeom prst="roundRect">
          <a:avLst/>
        </a:prstGeom>
        <a:solidFill>
          <a:srgbClr val="4B4A4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/>
            <a:t>Visualizar posibilidades </a:t>
          </a:r>
        </a:p>
      </dsp:txBody>
      <dsp:txXfrm>
        <a:off x="3370915" y="4214236"/>
        <a:ext cx="1556649" cy="738379"/>
      </dsp:txXfrm>
    </dsp:sp>
    <dsp:sp modelId="{52E12B6E-FB63-42B7-AAEC-E212079560C6}">
      <dsp:nvSpPr>
        <dsp:cNvPr id="0" name=""/>
        <dsp:cNvSpPr/>
      </dsp:nvSpPr>
      <dsp:spPr>
        <a:xfrm>
          <a:off x="2143622" y="2685403"/>
          <a:ext cx="1636539" cy="818269"/>
        </a:xfrm>
        <a:prstGeom prst="roundRect">
          <a:avLst/>
        </a:prstGeom>
        <a:solidFill>
          <a:srgbClr val="4B4A4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/>
            <a:t>Oportunidades de  integración o asociatividad </a:t>
          </a:r>
        </a:p>
      </dsp:txBody>
      <dsp:txXfrm>
        <a:off x="2183567" y="2725348"/>
        <a:ext cx="1556649" cy="738379"/>
      </dsp:txXfrm>
    </dsp:sp>
    <dsp:sp modelId="{A62F5510-4697-4570-92AE-744AA24071D2}">
      <dsp:nvSpPr>
        <dsp:cNvPr id="0" name=""/>
        <dsp:cNvSpPr/>
      </dsp:nvSpPr>
      <dsp:spPr>
        <a:xfrm>
          <a:off x="2567382" y="828791"/>
          <a:ext cx="1636539" cy="818269"/>
        </a:xfrm>
        <a:prstGeom prst="roundRect">
          <a:avLst/>
        </a:prstGeom>
        <a:solidFill>
          <a:srgbClr val="4B4A4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400" kern="1200" dirty="0"/>
            <a:t>Situación financiera </a:t>
          </a:r>
        </a:p>
      </dsp:txBody>
      <dsp:txXfrm>
        <a:off x="2607327" y="868736"/>
        <a:ext cx="1556649" cy="73837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02E701-CEC7-4E65-8DE9-FABE63273F35}">
      <dsp:nvSpPr>
        <dsp:cNvPr id="0" name=""/>
        <dsp:cNvSpPr/>
      </dsp:nvSpPr>
      <dsp:spPr>
        <a:xfrm>
          <a:off x="0" y="11104"/>
          <a:ext cx="9808549" cy="874965"/>
        </a:xfrm>
        <a:prstGeom prst="roundRect">
          <a:avLst>
            <a:gd name="adj" fmla="val 10000"/>
          </a:avLst>
        </a:prstGeom>
        <a:solidFill>
          <a:srgbClr val="D03C4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3800" kern="1200" dirty="0"/>
            <a:t>Construcción Participativa </a:t>
          </a:r>
        </a:p>
      </dsp:txBody>
      <dsp:txXfrm>
        <a:off x="25627" y="36731"/>
        <a:ext cx="9757295" cy="823711"/>
      </dsp:txXfrm>
    </dsp:sp>
    <dsp:sp modelId="{A55E5D6C-23C6-4F37-B52B-4DE02F701F4C}">
      <dsp:nvSpPr>
        <dsp:cNvPr id="0" name=""/>
        <dsp:cNvSpPr/>
      </dsp:nvSpPr>
      <dsp:spPr>
        <a:xfrm>
          <a:off x="10776" y="976189"/>
          <a:ext cx="7752726" cy="874965"/>
        </a:xfrm>
        <a:prstGeom prst="roundRect">
          <a:avLst>
            <a:gd name="adj" fmla="val 10000"/>
          </a:avLst>
        </a:prstGeom>
        <a:solidFill>
          <a:srgbClr val="4B4A4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/>
            <a:t>Estrategias </a:t>
          </a:r>
        </a:p>
      </dsp:txBody>
      <dsp:txXfrm>
        <a:off x="36403" y="1001816"/>
        <a:ext cx="7701472" cy="823711"/>
      </dsp:txXfrm>
    </dsp:sp>
    <dsp:sp modelId="{57740984-94E4-40AF-ADE6-65972988281D}">
      <dsp:nvSpPr>
        <dsp:cNvPr id="0" name=""/>
        <dsp:cNvSpPr/>
      </dsp:nvSpPr>
      <dsp:spPr>
        <a:xfrm>
          <a:off x="29667" y="1951755"/>
          <a:ext cx="1869836" cy="874965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/>
            <a:t>Mesas de trabajo </a:t>
          </a:r>
        </a:p>
      </dsp:txBody>
      <dsp:txXfrm>
        <a:off x="55294" y="1977382"/>
        <a:ext cx="1818582" cy="823711"/>
      </dsp:txXfrm>
    </dsp:sp>
    <dsp:sp modelId="{6AA8F370-9700-4CD2-A90B-6BE76CBA7F97}">
      <dsp:nvSpPr>
        <dsp:cNvPr id="0" name=""/>
        <dsp:cNvSpPr/>
      </dsp:nvSpPr>
      <dsp:spPr>
        <a:xfrm>
          <a:off x="29667" y="2927321"/>
          <a:ext cx="1869836" cy="851069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/>
            <a:t>Asuntos técnicos y estratégicos </a:t>
          </a:r>
        </a:p>
      </dsp:txBody>
      <dsp:txXfrm>
        <a:off x="54594" y="2952248"/>
        <a:ext cx="1819982" cy="801215"/>
      </dsp:txXfrm>
    </dsp:sp>
    <dsp:sp modelId="{14A47A70-D47D-44D1-9534-16A42CB70217}">
      <dsp:nvSpPr>
        <dsp:cNvPr id="0" name=""/>
        <dsp:cNvSpPr/>
      </dsp:nvSpPr>
      <dsp:spPr>
        <a:xfrm>
          <a:off x="1978037" y="1951755"/>
          <a:ext cx="1869836" cy="874965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/>
            <a:t>Talleres</a:t>
          </a:r>
        </a:p>
      </dsp:txBody>
      <dsp:txXfrm>
        <a:off x="2003664" y="1977382"/>
        <a:ext cx="1818582" cy="823711"/>
      </dsp:txXfrm>
    </dsp:sp>
    <dsp:sp modelId="{6905FDCA-003D-4823-ABB8-D040104C3F1E}">
      <dsp:nvSpPr>
        <dsp:cNvPr id="0" name=""/>
        <dsp:cNvSpPr/>
      </dsp:nvSpPr>
      <dsp:spPr>
        <a:xfrm>
          <a:off x="1978037" y="2927321"/>
          <a:ext cx="1869836" cy="874965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/>
            <a:t>Técnicas interactivas de educación popular </a:t>
          </a:r>
        </a:p>
      </dsp:txBody>
      <dsp:txXfrm>
        <a:off x="2003664" y="2952948"/>
        <a:ext cx="1818582" cy="823711"/>
      </dsp:txXfrm>
    </dsp:sp>
    <dsp:sp modelId="{FD96CAE8-7CA2-4EB5-92AC-FBC05AA73DB2}">
      <dsp:nvSpPr>
        <dsp:cNvPr id="0" name=""/>
        <dsp:cNvSpPr/>
      </dsp:nvSpPr>
      <dsp:spPr>
        <a:xfrm>
          <a:off x="3926406" y="1951755"/>
          <a:ext cx="1869836" cy="874965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/>
            <a:t>Foros </a:t>
          </a:r>
        </a:p>
      </dsp:txBody>
      <dsp:txXfrm>
        <a:off x="3952033" y="1977382"/>
        <a:ext cx="1818582" cy="823711"/>
      </dsp:txXfrm>
    </dsp:sp>
    <dsp:sp modelId="{9E50B572-7469-4C22-AA8A-D407D3C6FA24}">
      <dsp:nvSpPr>
        <dsp:cNvPr id="0" name=""/>
        <dsp:cNvSpPr/>
      </dsp:nvSpPr>
      <dsp:spPr>
        <a:xfrm>
          <a:off x="3926406" y="2927321"/>
          <a:ext cx="1869836" cy="874965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/>
            <a:t>Aspectos estratégicos </a:t>
          </a:r>
        </a:p>
      </dsp:txBody>
      <dsp:txXfrm>
        <a:off x="3952033" y="2952948"/>
        <a:ext cx="1818582" cy="823711"/>
      </dsp:txXfrm>
    </dsp:sp>
    <dsp:sp modelId="{0DFFEB30-1799-433C-AC3F-2F7C1846BC39}">
      <dsp:nvSpPr>
        <dsp:cNvPr id="0" name=""/>
        <dsp:cNvSpPr/>
      </dsp:nvSpPr>
      <dsp:spPr>
        <a:xfrm>
          <a:off x="5874776" y="1951755"/>
          <a:ext cx="1869836" cy="874965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/>
            <a:t>Encuestas </a:t>
          </a:r>
        </a:p>
      </dsp:txBody>
      <dsp:txXfrm>
        <a:off x="5900403" y="1977382"/>
        <a:ext cx="1818582" cy="823711"/>
      </dsp:txXfrm>
    </dsp:sp>
    <dsp:sp modelId="{C4E44FB3-D466-4221-AB3C-9CAF1D24D4FC}">
      <dsp:nvSpPr>
        <dsp:cNvPr id="0" name=""/>
        <dsp:cNvSpPr/>
      </dsp:nvSpPr>
      <dsp:spPr>
        <a:xfrm>
          <a:off x="5874776" y="2927321"/>
          <a:ext cx="1869836" cy="874965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/>
            <a:t>Asuntos de interés general  - Opinión pública</a:t>
          </a:r>
        </a:p>
      </dsp:txBody>
      <dsp:txXfrm>
        <a:off x="5900403" y="2952948"/>
        <a:ext cx="1818582" cy="823711"/>
      </dsp:txXfrm>
    </dsp:sp>
    <dsp:sp modelId="{0B44261B-9797-4EFB-80D1-D068EEA828C6}">
      <dsp:nvSpPr>
        <dsp:cNvPr id="0" name=""/>
        <dsp:cNvSpPr/>
      </dsp:nvSpPr>
      <dsp:spPr>
        <a:xfrm>
          <a:off x="7921184" y="976189"/>
          <a:ext cx="1878993" cy="874965"/>
        </a:xfrm>
        <a:prstGeom prst="roundRect">
          <a:avLst>
            <a:gd name="adj" fmla="val 10000"/>
          </a:avLst>
        </a:prstGeom>
        <a:solidFill>
          <a:srgbClr val="D03C4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/>
            <a:t>Propósitos </a:t>
          </a:r>
        </a:p>
      </dsp:txBody>
      <dsp:txXfrm>
        <a:off x="7946811" y="1001816"/>
        <a:ext cx="1827739" cy="823711"/>
      </dsp:txXfrm>
    </dsp:sp>
    <dsp:sp modelId="{292F5FBA-1AD8-460B-8F30-B53D42E9CEBD}">
      <dsp:nvSpPr>
        <dsp:cNvPr id="0" name=""/>
        <dsp:cNvSpPr/>
      </dsp:nvSpPr>
      <dsp:spPr>
        <a:xfrm>
          <a:off x="7921184" y="1951755"/>
          <a:ext cx="1878993" cy="874965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/>
            <a:t>Construir los escenarios deseados </a:t>
          </a:r>
        </a:p>
      </dsp:txBody>
      <dsp:txXfrm>
        <a:off x="7946811" y="1977382"/>
        <a:ext cx="1827739" cy="823711"/>
      </dsp:txXfrm>
    </dsp:sp>
    <dsp:sp modelId="{00632CBE-45B7-4943-BFEA-642224C558A3}">
      <dsp:nvSpPr>
        <dsp:cNvPr id="0" name=""/>
        <dsp:cNvSpPr/>
      </dsp:nvSpPr>
      <dsp:spPr>
        <a:xfrm>
          <a:off x="7921184" y="2927321"/>
          <a:ext cx="1878993" cy="874965"/>
        </a:xfrm>
        <a:prstGeom prst="roundRect">
          <a:avLst>
            <a:gd name="adj" fmla="val 10000"/>
          </a:avLst>
        </a:prstGeom>
        <a:solidFill>
          <a:schemeClr val="accent4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/>
            <a:t>Estrategias, Compromisos y Metas </a:t>
          </a:r>
        </a:p>
      </dsp:txBody>
      <dsp:txXfrm>
        <a:off x="7946811" y="2952948"/>
        <a:ext cx="1827739" cy="823711"/>
      </dsp:txXfrm>
    </dsp:sp>
    <dsp:sp modelId="{6580CAAC-A2B6-4F71-AF35-F1E4C6D8220E}">
      <dsp:nvSpPr>
        <dsp:cNvPr id="0" name=""/>
        <dsp:cNvSpPr/>
      </dsp:nvSpPr>
      <dsp:spPr>
        <a:xfrm>
          <a:off x="7921184" y="3902887"/>
          <a:ext cx="1878993" cy="874965"/>
        </a:xfrm>
        <a:prstGeom prst="roundRect">
          <a:avLst>
            <a:gd name="adj" fmla="val 10000"/>
          </a:avLst>
        </a:prstGeom>
        <a:solidFill>
          <a:schemeClr val="accent4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/>
            <a:t>Priorización </a:t>
          </a:r>
        </a:p>
      </dsp:txBody>
      <dsp:txXfrm>
        <a:off x="7946811" y="3928514"/>
        <a:ext cx="1827739" cy="82371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721261-0711-4F49-98E7-F61D0B757DD2}">
      <dsp:nvSpPr>
        <dsp:cNvPr id="0" name=""/>
        <dsp:cNvSpPr/>
      </dsp:nvSpPr>
      <dsp:spPr>
        <a:xfrm>
          <a:off x="0" y="29072"/>
          <a:ext cx="10882441" cy="782149"/>
        </a:xfrm>
        <a:prstGeom prst="roundRect">
          <a:avLst>
            <a:gd name="adj" fmla="val 10000"/>
          </a:avLst>
        </a:prstGeom>
        <a:solidFill>
          <a:srgbClr val="4B4A4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3400" kern="1200" dirty="0"/>
            <a:t>Ley 2272  </a:t>
          </a:r>
          <a:r>
            <a:rPr lang="es-CO" sz="3400" kern="1200"/>
            <a:t>del  2022 </a:t>
          </a:r>
          <a:endParaRPr lang="es-CO" sz="3400" kern="1200" dirty="0"/>
        </a:p>
      </dsp:txBody>
      <dsp:txXfrm>
        <a:off x="22908" y="51980"/>
        <a:ext cx="10836625" cy="736333"/>
      </dsp:txXfrm>
    </dsp:sp>
    <dsp:sp modelId="{82B1077E-7F07-41C4-80E7-5335B8F62032}">
      <dsp:nvSpPr>
        <dsp:cNvPr id="0" name=""/>
        <dsp:cNvSpPr/>
      </dsp:nvSpPr>
      <dsp:spPr>
        <a:xfrm>
          <a:off x="12014" y="1088724"/>
          <a:ext cx="7095056" cy="559509"/>
        </a:xfrm>
        <a:prstGeom prst="roundRect">
          <a:avLst>
            <a:gd name="adj" fmla="val 10000"/>
          </a:avLst>
        </a:prstGeom>
        <a:solidFill>
          <a:srgbClr val="D03C4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kern="1200" dirty="0"/>
            <a:t>Definiciones </a:t>
          </a:r>
        </a:p>
      </dsp:txBody>
      <dsp:txXfrm>
        <a:off x="28401" y="1105111"/>
        <a:ext cx="7062282" cy="526735"/>
      </dsp:txXfrm>
    </dsp:sp>
    <dsp:sp modelId="{2332F60B-9EBE-4D0D-B7F7-025039162BC7}">
      <dsp:nvSpPr>
        <dsp:cNvPr id="0" name=""/>
        <dsp:cNvSpPr/>
      </dsp:nvSpPr>
      <dsp:spPr>
        <a:xfrm>
          <a:off x="32749" y="1953020"/>
          <a:ext cx="3454253" cy="2227717"/>
        </a:xfrm>
        <a:prstGeom prst="roundRect">
          <a:avLst>
            <a:gd name="adj" fmla="val 10000"/>
          </a:avLst>
        </a:prstGeom>
        <a:solidFill>
          <a:srgbClr val="4B4A4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700" b="1" kern="1200" dirty="0"/>
            <a:t>Seguridad Humana: </a:t>
          </a:r>
          <a:r>
            <a:rPr lang="es-CO" sz="1700" kern="1200" dirty="0"/>
            <a:t>consiste en la protección de las personas, la naturaleza y los demás seres sintientes. El Estado Garantizará la Seguridad Humana con enfoque de derechos, diferencial, de género, étnico, territorial. </a:t>
          </a:r>
        </a:p>
      </dsp:txBody>
      <dsp:txXfrm>
        <a:off x="97997" y="2018268"/>
        <a:ext cx="3323757" cy="2097221"/>
      </dsp:txXfrm>
    </dsp:sp>
    <dsp:sp modelId="{6C636259-3A97-44FC-8BC0-59FBB36C902E}">
      <dsp:nvSpPr>
        <dsp:cNvPr id="0" name=""/>
        <dsp:cNvSpPr/>
      </dsp:nvSpPr>
      <dsp:spPr>
        <a:xfrm>
          <a:off x="3632081" y="1953020"/>
          <a:ext cx="3454253" cy="2232511"/>
        </a:xfrm>
        <a:prstGeom prst="roundRect">
          <a:avLst>
            <a:gd name="adj" fmla="val 10000"/>
          </a:avLst>
        </a:prstGeom>
        <a:solidFill>
          <a:srgbClr val="4B4A4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700" b="1" kern="1200" dirty="0"/>
            <a:t>Paz Total:</a:t>
          </a:r>
          <a:r>
            <a:rPr lang="es-CO" sz="1700" kern="1200" dirty="0"/>
            <a:t> Es un Política del Estado, prioritaria y transversal, participativa, amplia , incluyente e integral. Aplica a lo referente a la implementación de  acuerdos y tiene la finalidad de lograr una paz estable y duradera. </a:t>
          </a:r>
        </a:p>
      </dsp:txBody>
      <dsp:txXfrm>
        <a:off x="3697469" y="2018408"/>
        <a:ext cx="3323477" cy="2101735"/>
      </dsp:txXfrm>
    </dsp:sp>
    <dsp:sp modelId="{292C00F5-638B-4BEC-B3EE-6A0C62D3A336}">
      <dsp:nvSpPr>
        <dsp:cNvPr id="0" name=""/>
        <dsp:cNvSpPr/>
      </dsp:nvSpPr>
      <dsp:spPr>
        <a:xfrm>
          <a:off x="7389996" y="1098544"/>
          <a:ext cx="3474562" cy="561059"/>
        </a:xfrm>
        <a:prstGeom prst="roundRect">
          <a:avLst>
            <a:gd name="adj" fmla="val 10000"/>
          </a:avLst>
        </a:prstGeom>
        <a:solidFill>
          <a:srgbClr val="D03C4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kern="1200" dirty="0"/>
            <a:t>Planes de desarrollo Locales </a:t>
          </a:r>
        </a:p>
      </dsp:txBody>
      <dsp:txXfrm>
        <a:off x="7406429" y="1114977"/>
        <a:ext cx="3441696" cy="528193"/>
      </dsp:txXfrm>
    </dsp:sp>
    <dsp:sp modelId="{AFFC4EFD-1A3B-4F03-9992-F72A57BDC77E}">
      <dsp:nvSpPr>
        <dsp:cNvPr id="0" name=""/>
        <dsp:cNvSpPr/>
      </dsp:nvSpPr>
      <dsp:spPr>
        <a:xfrm>
          <a:off x="7405424" y="1935412"/>
          <a:ext cx="3461009" cy="2187037"/>
        </a:xfrm>
        <a:prstGeom prst="roundRect">
          <a:avLst>
            <a:gd name="adj" fmla="val 10000"/>
          </a:avLst>
        </a:prstGeom>
        <a:solidFill>
          <a:srgbClr val="4B4A4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700" kern="1200" dirty="0"/>
            <a:t>En el Artículo 6 de la presente Ley, se ordena que las entidades territoriales deberán fijar, políticas, programas y proyectos dirigidos al logro de la paz, desarrollo social y económico equitativo, la protección de la naturaleza y la integración de las Regiones   </a:t>
          </a:r>
        </a:p>
      </dsp:txBody>
      <dsp:txXfrm>
        <a:off x="7469480" y="1999468"/>
        <a:ext cx="3332897" cy="205892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23D9A0-7D3D-4389-B9F2-B58A3299B576}">
      <dsp:nvSpPr>
        <dsp:cNvPr id="0" name=""/>
        <dsp:cNvSpPr/>
      </dsp:nvSpPr>
      <dsp:spPr>
        <a:xfrm>
          <a:off x="3630" y="208890"/>
          <a:ext cx="3540220" cy="576000"/>
        </a:xfrm>
        <a:prstGeom prst="rect">
          <a:avLst/>
        </a:prstGeom>
        <a:solidFill>
          <a:srgbClr val="D03C47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/>
            <a:t>El Programa debe </a:t>
          </a:r>
        </a:p>
      </dsp:txBody>
      <dsp:txXfrm>
        <a:off x="3630" y="208890"/>
        <a:ext cx="3540220" cy="576000"/>
      </dsp:txXfrm>
    </dsp:sp>
    <dsp:sp modelId="{2D5ACBB1-1F48-4691-A595-6DA0A24D4B75}">
      <dsp:nvSpPr>
        <dsp:cNvPr id="0" name=""/>
        <dsp:cNvSpPr/>
      </dsp:nvSpPr>
      <dsp:spPr>
        <a:xfrm>
          <a:off x="3630" y="784890"/>
          <a:ext cx="3540220" cy="3853400"/>
        </a:xfrm>
        <a:prstGeom prst="rect">
          <a:avLst/>
        </a:prstGeom>
        <a:solidFill>
          <a:srgbClr val="4B4A4A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000" kern="1200" dirty="0">
              <a:solidFill>
                <a:schemeClr val="bg1"/>
              </a:solidFill>
            </a:rPr>
            <a:t>Seguir los principios de la Constitución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000" kern="1200" dirty="0">
              <a:solidFill>
                <a:schemeClr val="bg1"/>
              </a:solidFill>
            </a:rPr>
            <a:t>Basarse en las competencias correspondientes al ente territorial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000" kern="1200" dirty="0">
              <a:solidFill>
                <a:schemeClr val="bg1"/>
              </a:solidFill>
            </a:rPr>
            <a:t>Armonizar  con los demás niveles de gobierno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000" kern="1200" dirty="0">
              <a:solidFill>
                <a:schemeClr val="bg1"/>
              </a:solidFill>
            </a:rPr>
            <a:t>Visión de futuro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000" kern="1200" dirty="0">
              <a:solidFill>
                <a:schemeClr val="bg1"/>
              </a:solidFill>
            </a:rPr>
            <a:t>Ser viable financieramente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000" kern="1200" dirty="0">
              <a:solidFill>
                <a:schemeClr val="bg1"/>
              </a:solidFill>
            </a:rPr>
            <a:t>Considerar convenios y tratados internacionales  </a:t>
          </a:r>
        </a:p>
      </dsp:txBody>
      <dsp:txXfrm>
        <a:off x="3630" y="784890"/>
        <a:ext cx="3540220" cy="3853400"/>
      </dsp:txXfrm>
    </dsp:sp>
    <dsp:sp modelId="{98C52DC3-4326-4925-B873-7D99579F1E77}">
      <dsp:nvSpPr>
        <dsp:cNvPr id="0" name=""/>
        <dsp:cNvSpPr/>
      </dsp:nvSpPr>
      <dsp:spPr>
        <a:xfrm>
          <a:off x="4039482" y="208890"/>
          <a:ext cx="3540220" cy="576000"/>
        </a:xfrm>
        <a:prstGeom prst="rect">
          <a:avLst/>
        </a:prstGeom>
        <a:solidFill>
          <a:srgbClr val="D03C47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/>
            <a:t>Porque </a:t>
          </a:r>
        </a:p>
      </dsp:txBody>
      <dsp:txXfrm>
        <a:off x="4039482" y="208890"/>
        <a:ext cx="3540220" cy="576000"/>
      </dsp:txXfrm>
    </dsp:sp>
    <dsp:sp modelId="{F4049017-ABE2-490E-BD3D-7CECD12B70CB}">
      <dsp:nvSpPr>
        <dsp:cNvPr id="0" name=""/>
        <dsp:cNvSpPr/>
      </dsp:nvSpPr>
      <dsp:spPr>
        <a:xfrm>
          <a:off x="4039482" y="784890"/>
          <a:ext cx="3540220" cy="3853400"/>
        </a:xfrm>
        <a:prstGeom prst="rect">
          <a:avLst/>
        </a:prstGeom>
        <a:solidFill>
          <a:srgbClr val="4B4A4A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000" kern="1200" dirty="0">
              <a:solidFill>
                <a:schemeClr val="bg1"/>
              </a:solidFill>
            </a:rPr>
            <a:t>Tanto el candidato como el ciudadano deben conocer las competencias del ente territorial 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000" kern="1200" dirty="0">
              <a:solidFill>
                <a:schemeClr val="bg1"/>
              </a:solidFill>
            </a:rPr>
            <a:t>La gestión local debe desarrollarse en sintonía con el funcionamiento del Estado (políticas, planes y procedimientos)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000" kern="1200" dirty="0">
              <a:solidFill>
                <a:schemeClr val="bg1"/>
              </a:solidFill>
            </a:rPr>
            <a:t>Las entidades territoriales cuentan con diversas fuentes de financiación </a:t>
          </a:r>
        </a:p>
      </dsp:txBody>
      <dsp:txXfrm>
        <a:off x="4039482" y="784890"/>
        <a:ext cx="3540220" cy="3853400"/>
      </dsp:txXfrm>
    </dsp:sp>
    <dsp:sp modelId="{69D614CF-D103-4D65-B27E-FCDF5EAB6134}">
      <dsp:nvSpPr>
        <dsp:cNvPr id="0" name=""/>
        <dsp:cNvSpPr/>
      </dsp:nvSpPr>
      <dsp:spPr>
        <a:xfrm>
          <a:off x="8075334" y="208890"/>
          <a:ext cx="3540220" cy="576000"/>
        </a:xfrm>
        <a:prstGeom prst="rect">
          <a:avLst/>
        </a:prstGeom>
        <a:solidFill>
          <a:srgbClr val="D03C47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000" kern="1200" dirty="0"/>
            <a:t>Como </a:t>
          </a:r>
        </a:p>
      </dsp:txBody>
      <dsp:txXfrm>
        <a:off x="8075334" y="208890"/>
        <a:ext cx="3540220" cy="576000"/>
      </dsp:txXfrm>
    </dsp:sp>
    <dsp:sp modelId="{3E580658-5FF4-4F81-AF32-6CB63841AB99}">
      <dsp:nvSpPr>
        <dsp:cNvPr id="0" name=""/>
        <dsp:cNvSpPr/>
      </dsp:nvSpPr>
      <dsp:spPr>
        <a:xfrm>
          <a:off x="8075334" y="784890"/>
          <a:ext cx="3540220" cy="3853400"/>
        </a:xfrm>
        <a:prstGeom prst="rect">
          <a:avLst/>
        </a:prstGeom>
        <a:solidFill>
          <a:srgbClr val="4B4A4A">
            <a:alpha val="9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000" kern="1200" dirty="0">
              <a:solidFill>
                <a:schemeClr val="bg1"/>
              </a:solidFill>
            </a:rPr>
            <a:t>Evitar  extralimitar competencias y funciones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000" kern="1200" dirty="0">
              <a:solidFill>
                <a:schemeClr val="bg1"/>
              </a:solidFill>
            </a:rPr>
            <a:t>Articular las principales propuestas con las definidas en el Plan Nacional de Desarrollo “Colombia, Potencia Mundial de la Vida”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000" kern="1200" dirty="0">
              <a:solidFill>
                <a:schemeClr val="bg1"/>
              </a:solidFill>
            </a:rPr>
            <a:t>Se deben contemplar los ODS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000" kern="1200" dirty="0">
              <a:solidFill>
                <a:schemeClr val="bg1"/>
              </a:solidFill>
            </a:rPr>
            <a:t>Ambas partes deben conocer los recursos con los que se cumpliría el Programa de Gobierno </a:t>
          </a:r>
        </a:p>
      </dsp:txBody>
      <dsp:txXfrm>
        <a:off x="8075334" y="784890"/>
        <a:ext cx="3540220" cy="3853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C3F44-D5C0-4E2C-98A9-15EDB3320119}" type="datetimeFigureOut">
              <a:rPr lang="es-CO" smtClean="0"/>
              <a:t>6/07/2023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C39E-6A65-493A-8229-56041AB9429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47304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C3F44-D5C0-4E2C-98A9-15EDB3320119}" type="datetimeFigureOut">
              <a:rPr lang="es-CO" smtClean="0"/>
              <a:t>6/07/2023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C39E-6A65-493A-8229-56041AB9429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41581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C3F44-D5C0-4E2C-98A9-15EDB3320119}" type="datetimeFigureOut">
              <a:rPr lang="es-CO" smtClean="0"/>
              <a:t>6/07/2023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C39E-6A65-493A-8229-56041AB9429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73204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C3F44-D5C0-4E2C-98A9-15EDB3320119}" type="datetimeFigureOut">
              <a:rPr lang="es-CO" smtClean="0"/>
              <a:t>6/07/2023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C39E-6A65-493A-8229-56041AB9429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16944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C3F44-D5C0-4E2C-98A9-15EDB3320119}" type="datetimeFigureOut">
              <a:rPr lang="es-CO" smtClean="0"/>
              <a:t>6/07/2023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C39E-6A65-493A-8229-56041AB9429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81644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C3F44-D5C0-4E2C-98A9-15EDB3320119}" type="datetimeFigureOut">
              <a:rPr lang="es-CO" smtClean="0"/>
              <a:t>6/07/2023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C39E-6A65-493A-8229-56041AB9429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8055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C3F44-D5C0-4E2C-98A9-15EDB3320119}" type="datetimeFigureOut">
              <a:rPr lang="es-CO" smtClean="0"/>
              <a:t>6/07/2023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C39E-6A65-493A-8229-56041AB9429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45944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C3F44-D5C0-4E2C-98A9-15EDB3320119}" type="datetimeFigureOut">
              <a:rPr lang="es-CO" smtClean="0"/>
              <a:t>6/07/2023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C39E-6A65-493A-8229-56041AB9429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94211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C3F44-D5C0-4E2C-98A9-15EDB3320119}" type="datetimeFigureOut">
              <a:rPr lang="es-CO" smtClean="0"/>
              <a:t>6/07/2023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C39E-6A65-493A-8229-56041AB9429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29232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C3F44-D5C0-4E2C-98A9-15EDB3320119}" type="datetimeFigureOut">
              <a:rPr lang="es-CO" smtClean="0"/>
              <a:t>6/07/2023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C39E-6A65-493A-8229-56041AB9429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19540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C3F44-D5C0-4E2C-98A9-15EDB3320119}" type="datetimeFigureOut">
              <a:rPr lang="es-CO" smtClean="0"/>
              <a:t>6/07/2023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7C39E-6A65-493A-8229-56041AB9429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3217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C3F44-D5C0-4E2C-98A9-15EDB3320119}" type="datetimeFigureOut">
              <a:rPr lang="es-CO" smtClean="0"/>
              <a:t>6/07/2023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7C39E-6A65-493A-8229-56041AB9429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68892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mesadeentrada@mininterior.gov.co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Rectángulo 3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0" dirty="0">
                <a:effectLst/>
              </a:rPr>
              <a:t> </a:t>
            </a:r>
            <a:endParaRPr lang="es-CO" dirty="0"/>
          </a:p>
        </p:txBody>
      </p:sp>
      <p:sp>
        <p:nvSpPr>
          <p:cNvPr id="5" name="Rectángulo 4"/>
          <p:cNvSpPr/>
          <p:nvPr/>
        </p:nvSpPr>
        <p:spPr>
          <a:xfrm>
            <a:off x="597721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CO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25910" t="21000" r="7386" b="19545"/>
          <a:stretch/>
        </p:blipFill>
        <p:spPr>
          <a:xfrm>
            <a:off x="0" y="0"/>
            <a:ext cx="123108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615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5795" t="20273" r="7273" b="19364"/>
          <a:stretch/>
        </p:blipFill>
        <p:spPr>
          <a:xfrm>
            <a:off x="0" y="0"/>
            <a:ext cx="12192000" cy="6872231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57301" y="2712840"/>
            <a:ext cx="92883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400" dirty="0">
                <a:solidFill>
                  <a:schemeClr val="bg1"/>
                </a:solidFill>
                <a:latin typeface="Elephant" panose="02020904090505020303" pitchFamily="18" charset="0"/>
              </a:rPr>
              <a:t>Construcción de Programas</a:t>
            </a:r>
          </a:p>
          <a:p>
            <a:r>
              <a:rPr lang="es-ES" sz="4400" dirty="0">
                <a:solidFill>
                  <a:schemeClr val="bg1"/>
                </a:solidFill>
                <a:latin typeface="Elephant" panose="02020904090505020303" pitchFamily="18" charset="0"/>
              </a:rPr>
              <a:t>de Gobierno</a:t>
            </a:r>
            <a:endParaRPr lang="es-CO" sz="4400" dirty="0">
              <a:solidFill>
                <a:schemeClr val="bg1"/>
              </a:solidFill>
              <a:latin typeface="Elephant" panose="0202090409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159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3158" t="20579" r="4205" b="13727"/>
          <a:stretch/>
        </p:blipFill>
        <p:spPr>
          <a:xfrm>
            <a:off x="0" y="0"/>
            <a:ext cx="12192000" cy="689156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26327" y="365125"/>
            <a:ext cx="6941128" cy="1325563"/>
          </a:xfrm>
        </p:spPr>
        <p:txBody>
          <a:bodyPr>
            <a:normAutofit/>
          </a:bodyPr>
          <a:lstStyle/>
          <a:p>
            <a:pPr algn="ctr"/>
            <a:r>
              <a:rPr lang="es-CO" b="1" dirty="0">
                <a:solidFill>
                  <a:srgbClr val="4B4A4A"/>
                </a:solidFill>
              </a:rPr>
              <a:t>La Importancia de la </a:t>
            </a:r>
            <a:r>
              <a:rPr lang="es-CO" b="1" dirty="0" smtClean="0">
                <a:solidFill>
                  <a:srgbClr val="4B4A4A"/>
                </a:solidFill>
              </a:rPr>
              <a:t>SGGTLT</a:t>
            </a:r>
            <a:endParaRPr lang="es-CO" b="1" dirty="0">
              <a:solidFill>
                <a:srgbClr val="4B4A4A"/>
              </a:solidFill>
            </a:endParaRP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3633553187"/>
              </p:ext>
            </p:extLst>
          </p:nvPr>
        </p:nvGraphicFramePr>
        <p:xfrm>
          <a:off x="1463489" y="1828801"/>
          <a:ext cx="9265022" cy="4294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9536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3158" t="20579" r="4205" b="13727"/>
          <a:stretch/>
        </p:blipFill>
        <p:spPr>
          <a:xfrm>
            <a:off x="0" y="0"/>
            <a:ext cx="12192000" cy="689156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82563"/>
            <a:ext cx="10515600" cy="1325563"/>
          </a:xfrm>
        </p:spPr>
        <p:txBody>
          <a:bodyPr/>
          <a:lstStyle/>
          <a:p>
            <a:pPr algn="ctr"/>
            <a:r>
              <a:rPr lang="es-CO" b="1" dirty="0">
                <a:solidFill>
                  <a:srgbClr val="D03C47"/>
                </a:solidFill>
                <a:latin typeface="+mn-lt"/>
              </a:rPr>
              <a:t>Construcción de Programas de </a:t>
            </a:r>
            <a:br>
              <a:rPr lang="es-CO" b="1" dirty="0">
                <a:solidFill>
                  <a:srgbClr val="D03C47"/>
                </a:solidFill>
                <a:latin typeface="+mn-lt"/>
              </a:rPr>
            </a:br>
            <a:r>
              <a:rPr lang="es-CO" b="1" dirty="0">
                <a:solidFill>
                  <a:srgbClr val="D03C47"/>
                </a:solidFill>
                <a:latin typeface="+mn-lt"/>
              </a:rPr>
              <a:t>Gobierno </a:t>
            </a:r>
            <a:endParaRPr lang="es-CO" dirty="0">
              <a:solidFill>
                <a:srgbClr val="D03C47"/>
              </a:solidFill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67069" y="1385888"/>
            <a:ext cx="7384472" cy="4351338"/>
          </a:xfrm>
        </p:spPr>
        <p:txBody>
          <a:bodyPr>
            <a:noAutofit/>
          </a:bodyPr>
          <a:lstStyle/>
          <a:p>
            <a:r>
              <a:rPr lang="es-CO" sz="2000" b="1" dirty="0">
                <a:solidFill>
                  <a:srgbClr val="D03C47"/>
                </a:solidFill>
              </a:rPr>
              <a:t>Elementos de la Constitución Política de Colombia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2000" dirty="0">
                <a:solidFill>
                  <a:srgbClr val="4B4A4A"/>
                </a:solidFill>
              </a:rPr>
              <a:t>Artículo 1: Carácter del Estado Colombiano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2000" dirty="0">
                <a:solidFill>
                  <a:srgbClr val="4B4A4A"/>
                </a:solidFill>
              </a:rPr>
              <a:t>Artículo 2: Fines del Estado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2000" dirty="0">
                <a:solidFill>
                  <a:srgbClr val="4B4A4A"/>
                </a:solidFill>
              </a:rPr>
              <a:t>Artículo 103: Mecanismos de Participación Ciudadana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2000" dirty="0">
                <a:solidFill>
                  <a:srgbClr val="4B4A4A"/>
                </a:solidFill>
              </a:rPr>
              <a:t>Artículo 259: Voto Programático </a:t>
            </a:r>
            <a:endParaRPr lang="es-CO" sz="2000" dirty="0" smtClean="0">
              <a:solidFill>
                <a:srgbClr val="4B4A4A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CO" sz="2000" b="1" dirty="0" smtClean="0">
              <a:solidFill>
                <a:srgbClr val="D03C47"/>
              </a:solidFill>
            </a:endParaRPr>
          </a:p>
          <a:p>
            <a:r>
              <a:rPr lang="es-CO" sz="2000" b="1" dirty="0" smtClean="0">
                <a:solidFill>
                  <a:srgbClr val="D03C47"/>
                </a:solidFill>
              </a:rPr>
              <a:t>Ley </a:t>
            </a:r>
            <a:r>
              <a:rPr lang="es-CO" sz="2000" b="1" dirty="0">
                <a:solidFill>
                  <a:srgbClr val="D03C47"/>
                </a:solidFill>
              </a:rPr>
              <a:t>131 de 1994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2000" dirty="0">
                <a:solidFill>
                  <a:srgbClr val="4B4A4A"/>
                </a:solidFill>
              </a:rPr>
              <a:t>Programa de Gobierno </a:t>
            </a:r>
          </a:p>
          <a:p>
            <a:r>
              <a:rPr lang="es-CO" sz="2000" b="1" dirty="0" smtClean="0">
                <a:solidFill>
                  <a:srgbClr val="D03C47"/>
                </a:solidFill>
              </a:rPr>
              <a:t>Ley 134 de 1994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CO" sz="2000" dirty="0" smtClean="0">
                <a:solidFill>
                  <a:srgbClr val="4B4A4A"/>
                </a:solidFill>
              </a:rPr>
              <a:t>Mecanismos de P. Ciudadana </a:t>
            </a:r>
            <a:endParaRPr lang="es-CO" sz="2000" dirty="0">
              <a:solidFill>
                <a:srgbClr val="4B4A4A"/>
              </a:solidFill>
            </a:endParaRPr>
          </a:p>
          <a:p>
            <a:r>
              <a:rPr lang="es-CO" sz="2000" b="1" dirty="0">
                <a:solidFill>
                  <a:srgbClr val="C00000"/>
                </a:solidFill>
              </a:rPr>
              <a:t>Ley 152  de 1994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2000" dirty="0">
                <a:solidFill>
                  <a:srgbClr val="4B4A4A"/>
                </a:solidFill>
              </a:rPr>
              <a:t>Planes de Desarrollo Territorial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19838" t="27065" r="17621" b="22419"/>
          <a:stretch/>
        </p:blipFill>
        <p:spPr>
          <a:xfrm>
            <a:off x="5320146" y="3151965"/>
            <a:ext cx="6691901" cy="337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898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3158" t="20579" r="4205" b="13727"/>
          <a:stretch/>
        </p:blipFill>
        <p:spPr>
          <a:xfrm>
            <a:off x="0" y="-1"/>
            <a:ext cx="12192000" cy="689156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b="1" dirty="0">
                <a:solidFill>
                  <a:srgbClr val="D03C47"/>
                </a:solidFill>
                <a:latin typeface="+mn-lt"/>
              </a:rPr>
              <a:t>LA IMPORTANCIA DEL </a:t>
            </a:r>
            <a:br>
              <a:rPr lang="es-ES" sz="4000" b="1" dirty="0">
                <a:solidFill>
                  <a:srgbClr val="D03C47"/>
                </a:solidFill>
                <a:latin typeface="+mn-lt"/>
              </a:rPr>
            </a:br>
            <a:r>
              <a:rPr lang="es-ES" sz="4000" b="1" dirty="0">
                <a:solidFill>
                  <a:srgbClr val="D03C47"/>
                </a:solidFill>
                <a:latin typeface="+mn-lt"/>
              </a:rPr>
              <a:t>PROGRAMA DE  GOBIERNO </a:t>
            </a:r>
            <a:endParaRPr lang="es-CO" sz="4000" b="1" dirty="0">
              <a:solidFill>
                <a:srgbClr val="D03C47"/>
              </a:solidFill>
              <a:latin typeface="+mn-lt"/>
            </a:endParaRPr>
          </a:p>
        </p:txBody>
      </p:sp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3675570025"/>
              </p:ext>
            </p:extLst>
          </p:nvPr>
        </p:nvGraphicFramePr>
        <p:xfrm>
          <a:off x="990600" y="1943936"/>
          <a:ext cx="10515600" cy="4356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47481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3158" t="20579" r="4205" b="13727"/>
          <a:stretch/>
        </p:blipFill>
        <p:spPr>
          <a:xfrm>
            <a:off x="0" y="0"/>
            <a:ext cx="12192000" cy="689156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b="1" dirty="0">
                <a:solidFill>
                  <a:srgbClr val="D03C47"/>
                </a:solidFill>
                <a:latin typeface="+mn-lt"/>
              </a:rPr>
              <a:t>CARACTERÍSTICAS DEL PROGRAMA </a:t>
            </a:r>
            <a:endParaRPr lang="es-CO" sz="4000" b="1" dirty="0">
              <a:solidFill>
                <a:srgbClr val="D03C47"/>
              </a:solidFill>
              <a:latin typeface="+mn-lt"/>
            </a:endParaRPr>
          </a:p>
        </p:txBody>
      </p:sp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3818920334"/>
              </p:ext>
            </p:extLst>
          </p:nvPr>
        </p:nvGraphicFramePr>
        <p:xfrm>
          <a:off x="1187355" y="1746913"/>
          <a:ext cx="9553433" cy="4391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18950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3158" t="20579" r="4205" b="13727"/>
          <a:stretch/>
        </p:blipFill>
        <p:spPr>
          <a:xfrm>
            <a:off x="0" y="0"/>
            <a:ext cx="12192000" cy="689156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b="1" dirty="0">
                <a:solidFill>
                  <a:srgbClr val="D03C47"/>
                </a:solidFill>
                <a:latin typeface="+mn-lt"/>
              </a:rPr>
              <a:t>PROPUESTA TEMÁTICA </a:t>
            </a:r>
            <a:endParaRPr lang="es-CO" sz="4000" b="1" dirty="0">
              <a:solidFill>
                <a:srgbClr val="D03C47"/>
              </a:solidFill>
              <a:latin typeface="+mn-lt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/>
          <a:srcRect l="3024" t="14097" r="3831" b="15645"/>
          <a:stretch/>
        </p:blipFill>
        <p:spPr>
          <a:xfrm>
            <a:off x="1302774" y="1690688"/>
            <a:ext cx="9586451" cy="451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546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3158" t="20579" r="4205" b="13727"/>
          <a:stretch/>
        </p:blipFill>
        <p:spPr>
          <a:xfrm>
            <a:off x="0" y="0"/>
            <a:ext cx="12192000" cy="689156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4345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>
                <a:solidFill>
                  <a:srgbClr val="D03C47"/>
                </a:solidFill>
                <a:latin typeface="+mn-lt"/>
              </a:rPr>
              <a:t>FUENTES DE INFORMACIÓN</a:t>
            </a:r>
            <a:endParaRPr lang="es-CO" sz="4000" b="1" dirty="0">
              <a:solidFill>
                <a:srgbClr val="D03C47"/>
              </a:solidFill>
              <a:latin typeface="+mn-lt"/>
            </a:endParaRP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2106945880"/>
              </p:ext>
            </p:extLst>
          </p:nvPr>
        </p:nvGraphicFramePr>
        <p:xfrm>
          <a:off x="838200" y="1269279"/>
          <a:ext cx="7596116" cy="5106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20248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3158" t="20579" r="4205" b="13727"/>
          <a:stretch/>
        </p:blipFill>
        <p:spPr>
          <a:xfrm>
            <a:off x="0" y="0"/>
            <a:ext cx="12192000" cy="689156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b="1" dirty="0">
                <a:solidFill>
                  <a:srgbClr val="D03C47"/>
                </a:solidFill>
                <a:latin typeface="+mn-lt"/>
              </a:rPr>
              <a:t>ANALISIS DE INFORMACIÓN </a:t>
            </a:r>
            <a:endParaRPr lang="es-CO" sz="4000" b="1" dirty="0">
              <a:solidFill>
                <a:srgbClr val="D03C47"/>
              </a:solidFill>
              <a:latin typeface="+mn-lt"/>
            </a:endParaRP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261261328"/>
              </p:ext>
            </p:extLst>
          </p:nvPr>
        </p:nvGraphicFramePr>
        <p:xfrm>
          <a:off x="838200" y="1351127"/>
          <a:ext cx="10202839" cy="4995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02507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3158" t="20579" r="4205" b="13727"/>
          <a:stretch/>
        </p:blipFill>
        <p:spPr>
          <a:xfrm>
            <a:off x="0" y="0"/>
            <a:ext cx="12192000" cy="689156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4000" b="1" dirty="0">
                <a:solidFill>
                  <a:srgbClr val="D03C47"/>
                </a:solidFill>
                <a:latin typeface="+mn-lt"/>
              </a:rPr>
              <a:t>PARTE ESTRATÉGICA DEL PROGRAMA </a:t>
            </a:r>
            <a:endParaRPr lang="es-CO" sz="4000" b="1" dirty="0">
              <a:solidFill>
                <a:srgbClr val="D03C47"/>
              </a:solidFill>
              <a:latin typeface="+mn-lt"/>
            </a:endParaRPr>
          </a:p>
        </p:txBody>
      </p:sp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3921135285"/>
              </p:ext>
            </p:extLst>
          </p:nvPr>
        </p:nvGraphicFramePr>
        <p:xfrm>
          <a:off x="1161844" y="1401096"/>
          <a:ext cx="9810955" cy="4778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54283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3158" t="20579" r="4205" b="13727"/>
          <a:stretch/>
        </p:blipFill>
        <p:spPr>
          <a:xfrm>
            <a:off x="0" y="0"/>
            <a:ext cx="12192000" cy="689156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3200" b="1" dirty="0">
                <a:solidFill>
                  <a:srgbClr val="D03C47"/>
                </a:solidFill>
                <a:latin typeface="+mn-lt"/>
              </a:rPr>
              <a:t>TÉMATICA A INCLUIR – PROGRAMAS PARA LA CONSTRUCCIÓN DE PAZ </a:t>
            </a:r>
            <a:endParaRPr lang="es-CO" sz="3200" b="1" dirty="0">
              <a:solidFill>
                <a:srgbClr val="D03C47"/>
              </a:solidFill>
              <a:latin typeface="+mn-lt"/>
            </a:endParaRP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89822708"/>
              </p:ext>
            </p:extLst>
          </p:nvPr>
        </p:nvGraphicFramePr>
        <p:xfrm>
          <a:off x="633484" y="1789739"/>
          <a:ext cx="10885225" cy="4187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2544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3158" t="20579" r="4205" b="13727"/>
          <a:stretch/>
        </p:blipFill>
        <p:spPr>
          <a:xfrm>
            <a:off x="0" y="-13856"/>
            <a:ext cx="12192000" cy="6891567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318786" y="473910"/>
            <a:ext cx="95544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 smtClean="0">
                <a:solidFill>
                  <a:srgbClr val="D03C47"/>
                </a:solidFill>
              </a:rPr>
              <a:t>Régimen Municipal </a:t>
            </a:r>
            <a:endParaRPr lang="es-ES" sz="4400" b="1" dirty="0">
              <a:solidFill>
                <a:srgbClr val="D03C47"/>
              </a:solidFill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817419" y="1717262"/>
            <a:ext cx="469669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2000" b="1" dirty="0" smtClean="0">
                <a:solidFill>
                  <a:srgbClr val="4B4A4A"/>
                </a:solidFill>
              </a:rPr>
              <a:t>Artículo 311 – Artículo 321  de la Constitución Política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CO" sz="2000" dirty="0" smtClean="0">
                <a:solidFill>
                  <a:srgbClr val="D03C47"/>
                </a:solidFill>
              </a:rPr>
              <a:t>Entidad Fundamental de la División Política Administrativa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CO" sz="2000" dirty="0" smtClean="0">
                <a:solidFill>
                  <a:srgbClr val="D03C47"/>
                </a:solidFill>
              </a:rPr>
              <a:t>Existirá un Concejo Municipal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CO" sz="2000" dirty="0" smtClean="0">
                <a:solidFill>
                  <a:srgbClr val="D03C47"/>
                </a:solidFill>
              </a:rPr>
              <a:t>Atribuciones del Alcalde Municipal (orden público, representación legal, presentar acuerdos y ordenar el gasto público).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CO" sz="2000" dirty="0" smtClean="0">
                <a:solidFill>
                  <a:srgbClr val="D03C47"/>
                </a:solidFill>
              </a:rPr>
              <a:t>Organizar territorialmente el municipio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CO" sz="2000" dirty="0" smtClean="0">
                <a:solidFill>
                  <a:srgbClr val="D03C47"/>
                </a:solidFill>
              </a:rPr>
              <a:t>Generar, organizar y promover esquemas asociativos </a:t>
            </a:r>
            <a:endParaRPr lang="es-CO" sz="2000" dirty="0">
              <a:solidFill>
                <a:srgbClr val="D03C47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6095999" y="1717262"/>
            <a:ext cx="532014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sz="2000" b="1" dirty="0" smtClean="0">
                <a:solidFill>
                  <a:srgbClr val="4B4A4A"/>
                </a:solidFill>
              </a:rPr>
              <a:t>Ley 136 de 1994 – Ley 1551 del 2012 </a:t>
            </a:r>
          </a:p>
          <a:p>
            <a:r>
              <a:rPr lang="es-CO" sz="2000" b="1" dirty="0" smtClean="0">
                <a:solidFill>
                  <a:srgbClr val="D03C47"/>
                </a:solidFill>
              </a:rPr>
              <a:t>Funciones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2000" dirty="0" smtClean="0">
                <a:solidFill>
                  <a:srgbClr val="D03C47"/>
                </a:solidFill>
              </a:rPr>
              <a:t>Elaborar Planes de Desarrollo Municipal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2000" dirty="0" smtClean="0">
                <a:solidFill>
                  <a:srgbClr val="D03C47"/>
                </a:solidFill>
              </a:rPr>
              <a:t>Planes de Seguridad Ciudadana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2000" dirty="0" smtClean="0">
                <a:solidFill>
                  <a:srgbClr val="D03C47"/>
                </a:solidFill>
              </a:rPr>
              <a:t>Promoción de los derechos humanos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2000" dirty="0" smtClean="0">
                <a:solidFill>
                  <a:srgbClr val="D03C47"/>
                </a:solidFill>
              </a:rPr>
              <a:t>Promoción de la Cultura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2000" dirty="0" smtClean="0">
                <a:solidFill>
                  <a:srgbClr val="D03C47"/>
                </a:solidFill>
              </a:rPr>
              <a:t>Desarrollo Económico y Social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2000" dirty="0" smtClean="0">
                <a:solidFill>
                  <a:srgbClr val="D03C47"/>
                </a:solidFill>
              </a:rPr>
              <a:t>Solucionar NBI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2000" dirty="0" smtClean="0">
                <a:solidFill>
                  <a:srgbClr val="D03C47"/>
                </a:solidFill>
              </a:rPr>
              <a:t>Ordenar el Territorio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2000" dirty="0" smtClean="0">
                <a:solidFill>
                  <a:srgbClr val="D03C47"/>
                </a:solidFill>
              </a:rPr>
              <a:t>Vías Urbanas y Rurales del Rango Municipal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2000" dirty="0" smtClean="0">
                <a:solidFill>
                  <a:srgbClr val="D03C47"/>
                </a:solidFill>
              </a:rPr>
              <a:t>Nuevas tecnologías, energías renovables, reciclaje y producción limpia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2000" dirty="0" smtClean="0">
                <a:solidFill>
                  <a:srgbClr val="D03C47"/>
                </a:solidFill>
              </a:rPr>
              <a:t>Participación Ciudadana  - </a:t>
            </a:r>
            <a:r>
              <a:rPr lang="es-CO" sz="2000" dirty="0">
                <a:solidFill>
                  <a:srgbClr val="D03C47"/>
                </a:solidFill>
              </a:rPr>
              <a:t>C</a:t>
            </a:r>
            <a:r>
              <a:rPr lang="es-CO" sz="2000" dirty="0" smtClean="0">
                <a:solidFill>
                  <a:srgbClr val="D03C47"/>
                </a:solidFill>
              </a:rPr>
              <a:t>onsolidación de la Democracia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CO" sz="2000" dirty="0" smtClean="0">
                <a:solidFill>
                  <a:srgbClr val="D03C47"/>
                </a:solidFill>
              </a:rPr>
              <a:t>Rendir Cuentas </a:t>
            </a:r>
            <a:endParaRPr lang="es-CO" sz="2000" dirty="0">
              <a:solidFill>
                <a:srgbClr val="D03C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200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3158" t="20579" r="4205" b="13727"/>
          <a:stretch/>
        </p:blipFill>
        <p:spPr>
          <a:xfrm>
            <a:off x="0" y="-1"/>
            <a:ext cx="12192000" cy="689156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O" b="1" dirty="0">
                <a:solidFill>
                  <a:srgbClr val="D03C47"/>
                </a:solidFill>
                <a:latin typeface="+mn-lt"/>
              </a:rPr>
              <a:t>¡Para tener en cuenta!</a:t>
            </a:r>
            <a:endParaRPr lang="es-CO" dirty="0">
              <a:solidFill>
                <a:srgbClr val="D03C47"/>
              </a:solidFill>
              <a:latin typeface="+mn-lt"/>
            </a:endParaRP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2549390966"/>
              </p:ext>
            </p:extLst>
          </p:nvPr>
        </p:nvGraphicFramePr>
        <p:xfrm>
          <a:off x="286407" y="1569384"/>
          <a:ext cx="11619186" cy="4847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7014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3158" t="20579" r="4205" b="13727"/>
          <a:stretch/>
        </p:blipFill>
        <p:spPr>
          <a:xfrm>
            <a:off x="0" y="0"/>
            <a:ext cx="12192000" cy="689156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9437" y="1233055"/>
            <a:ext cx="3983181" cy="3768435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>
                <a:solidFill>
                  <a:srgbClr val="D03C47"/>
                </a:solidFill>
                <a:latin typeface="+mn-lt"/>
              </a:rPr>
              <a:t>PARTES DEL PROGRAMA Y ARMONIZACIÓN CON EL PDT </a:t>
            </a:r>
            <a:endParaRPr lang="es-CO" sz="3200" b="1" dirty="0">
              <a:solidFill>
                <a:srgbClr val="D03C47"/>
              </a:solidFill>
              <a:latin typeface="+mn-lt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21183" t="15511" r="26714" b="6834"/>
          <a:stretch/>
        </p:blipFill>
        <p:spPr>
          <a:xfrm>
            <a:off x="5032553" y="615078"/>
            <a:ext cx="6752303" cy="566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162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3158" t="20579" r="4205" b="13727"/>
          <a:stretch/>
        </p:blipFill>
        <p:spPr>
          <a:xfrm>
            <a:off x="0" y="-1"/>
            <a:ext cx="12192000" cy="6891567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418373" y="2014621"/>
            <a:ext cx="95544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solidFill>
                  <a:srgbClr val="484747"/>
                </a:solidFill>
                <a:hlinkClick r:id="rId3"/>
              </a:rPr>
              <a:t>mesadeentrada@mininterior.gov.co</a:t>
            </a:r>
            <a:endParaRPr lang="es-ES" sz="4800" b="1" dirty="0">
              <a:solidFill>
                <a:srgbClr val="484747"/>
              </a:solidFill>
            </a:endParaRPr>
          </a:p>
          <a:p>
            <a:pPr algn="r"/>
            <a:endParaRPr lang="es-ES" sz="4400" b="1" dirty="0">
              <a:solidFill>
                <a:srgbClr val="D03C47"/>
              </a:solidFill>
            </a:endParaRPr>
          </a:p>
          <a:p>
            <a:pPr algn="r"/>
            <a:endParaRPr lang="es-ES" sz="4400" b="1" dirty="0">
              <a:solidFill>
                <a:srgbClr val="D03C47"/>
              </a:solidFill>
            </a:endParaRPr>
          </a:p>
          <a:p>
            <a:pPr algn="r"/>
            <a:r>
              <a:rPr lang="es-ES" sz="4400" b="1" dirty="0">
                <a:solidFill>
                  <a:srgbClr val="D03C47"/>
                </a:solidFill>
              </a:rPr>
              <a:t>¡GRACIAS!</a:t>
            </a:r>
          </a:p>
        </p:txBody>
      </p:sp>
    </p:spTree>
    <p:extLst>
      <p:ext uri="{BB962C8B-B14F-4D97-AF65-F5344CB8AC3E}">
        <p14:creationId xmlns:p14="http://schemas.microsoft.com/office/powerpoint/2010/main" val="2448288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Rectángulo 3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0" dirty="0">
                <a:effectLst/>
              </a:rPr>
              <a:t> </a:t>
            </a:r>
            <a:endParaRPr lang="es-CO" dirty="0"/>
          </a:p>
        </p:txBody>
      </p:sp>
      <p:sp>
        <p:nvSpPr>
          <p:cNvPr id="5" name="Rectángulo 4"/>
          <p:cNvSpPr/>
          <p:nvPr/>
        </p:nvSpPr>
        <p:spPr>
          <a:xfrm>
            <a:off x="597721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s-CO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25910" t="21000" r="7386" b="19545"/>
          <a:stretch/>
        </p:blipFill>
        <p:spPr>
          <a:xfrm>
            <a:off x="0" y="0"/>
            <a:ext cx="123108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3504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717</Words>
  <Application>Microsoft Office PowerPoint</Application>
  <PresentationFormat>Panorámica</PresentationFormat>
  <Paragraphs>128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Elephant</vt:lpstr>
      <vt:lpstr>Wingdings</vt:lpstr>
      <vt:lpstr>Tema de Office</vt:lpstr>
      <vt:lpstr>Presentación de PowerPoint</vt:lpstr>
      <vt:lpstr>Presentación de PowerPoint</vt:lpstr>
      <vt:lpstr>La Importancia de la SGGTLT</vt:lpstr>
      <vt:lpstr>Construcción de Programas de  Gobierno </vt:lpstr>
      <vt:lpstr>LA IMPORTANCIA DEL  PROGRAMA DE  GOBIERNO </vt:lpstr>
      <vt:lpstr>CARACTERÍSTICAS DEL PROGRAMA </vt:lpstr>
      <vt:lpstr>PROPUESTA TEMÁTICA </vt:lpstr>
      <vt:lpstr>FUENTES DE INFORMACIÓN</vt:lpstr>
      <vt:lpstr>ANALISIS DE INFORMACIÓN </vt:lpstr>
      <vt:lpstr>PARTE ESTRATÉGICA DEL PROGRAMA </vt:lpstr>
      <vt:lpstr>TÉMATICA A INCLUIR – PROGRAMAS PARA LA CONSTRUCCIÓN DE PAZ </vt:lpstr>
      <vt:lpstr>Presentación de PowerPoint</vt:lpstr>
      <vt:lpstr>¡Para tener en cuenta!</vt:lpstr>
      <vt:lpstr>PARTES DEL PROGRAMA Y ARMONIZACIÓN CON EL PDT 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Lester Garrido</dc:creator>
  <cp:lastModifiedBy>Lester Garrido</cp:lastModifiedBy>
  <cp:revision>11</cp:revision>
  <dcterms:created xsi:type="dcterms:W3CDTF">2023-06-12T22:10:40Z</dcterms:created>
  <dcterms:modified xsi:type="dcterms:W3CDTF">2023-07-06T15:02:41Z</dcterms:modified>
</cp:coreProperties>
</file>